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4"/>
  </p:sldMasterIdLst>
  <p:notesMasterIdLst>
    <p:notesMasterId r:id="rId111"/>
  </p:notesMasterIdLst>
  <p:handoutMasterIdLst>
    <p:handoutMasterId r:id="rId112"/>
  </p:handoutMasterIdLst>
  <p:sldIdLst>
    <p:sldId id="4160" r:id="rId5"/>
    <p:sldId id="4138" r:id="rId6"/>
    <p:sldId id="4139" r:id="rId7"/>
    <p:sldId id="4161" r:id="rId8"/>
    <p:sldId id="4162" r:id="rId9"/>
    <p:sldId id="4163" r:id="rId10"/>
    <p:sldId id="4140" r:id="rId11"/>
    <p:sldId id="4164" r:id="rId12"/>
    <p:sldId id="4233" r:id="rId13"/>
    <p:sldId id="4165" r:id="rId14"/>
    <p:sldId id="4166" r:id="rId15"/>
    <p:sldId id="4227" r:id="rId16"/>
    <p:sldId id="4226" r:id="rId17"/>
    <p:sldId id="4167" r:id="rId18"/>
    <p:sldId id="4228" r:id="rId19"/>
    <p:sldId id="4229" r:id="rId20"/>
    <p:sldId id="4168" r:id="rId21"/>
    <p:sldId id="4230" r:id="rId22"/>
    <p:sldId id="4231" r:id="rId23"/>
    <p:sldId id="4170" r:id="rId24"/>
    <p:sldId id="4232" r:id="rId25"/>
    <p:sldId id="4169" r:id="rId26"/>
    <p:sldId id="4234" r:id="rId27"/>
    <p:sldId id="4235" r:id="rId28"/>
    <p:sldId id="4171" r:id="rId29"/>
    <p:sldId id="4236" r:id="rId30"/>
    <p:sldId id="4238" r:id="rId31"/>
    <p:sldId id="4237" r:id="rId32"/>
    <p:sldId id="4239" r:id="rId33"/>
    <p:sldId id="4244" r:id="rId34"/>
    <p:sldId id="4172" r:id="rId35"/>
    <p:sldId id="4173" r:id="rId36"/>
    <p:sldId id="4241" r:id="rId37"/>
    <p:sldId id="4174" r:id="rId38"/>
    <p:sldId id="4175" r:id="rId39"/>
    <p:sldId id="4176" r:id="rId40"/>
    <p:sldId id="4177" r:id="rId41"/>
    <p:sldId id="4179" r:id="rId42"/>
    <p:sldId id="4240" r:id="rId43"/>
    <p:sldId id="4178" r:id="rId44"/>
    <p:sldId id="4242" r:id="rId45"/>
    <p:sldId id="4243" r:id="rId46"/>
    <p:sldId id="4180" r:id="rId47"/>
    <p:sldId id="4181" r:id="rId48"/>
    <p:sldId id="4188" r:id="rId49"/>
    <p:sldId id="4245" r:id="rId50"/>
    <p:sldId id="4182" r:id="rId51"/>
    <p:sldId id="4183" r:id="rId52"/>
    <p:sldId id="4248" r:id="rId53"/>
    <p:sldId id="4247" r:id="rId54"/>
    <p:sldId id="4184" r:id="rId55"/>
    <p:sldId id="4185" r:id="rId56"/>
    <p:sldId id="4250" r:id="rId57"/>
    <p:sldId id="4186" r:id="rId58"/>
    <p:sldId id="4187" r:id="rId59"/>
    <p:sldId id="4189" r:id="rId60"/>
    <p:sldId id="4190" r:id="rId61"/>
    <p:sldId id="4192" r:id="rId62"/>
    <p:sldId id="4191" r:id="rId63"/>
    <p:sldId id="4141" r:id="rId64"/>
    <p:sldId id="4251" r:id="rId65"/>
    <p:sldId id="4252" r:id="rId66"/>
    <p:sldId id="4253" r:id="rId67"/>
    <p:sldId id="4193" r:id="rId68"/>
    <p:sldId id="4196" r:id="rId69"/>
    <p:sldId id="4197" r:id="rId70"/>
    <p:sldId id="4254" r:id="rId71"/>
    <p:sldId id="4198" r:id="rId72"/>
    <p:sldId id="4199" r:id="rId73"/>
    <p:sldId id="4256" r:id="rId74"/>
    <p:sldId id="4200" r:id="rId75"/>
    <p:sldId id="4255" r:id="rId76"/>
    <p:sldId id="4203" r:id="rId77"/>
    <p:sldId id="4204" r:id="rId78"/>
    <p:sldId id="4205" r:id="rId79"/>
    <p:sldId id="4206" r:id="rId80"/>
    <p:sldId id="4257" r:id="rId81"/>
    <p:sldId id="4207" r:id="rId82"/>
    <p:sldId id="4258" r:id="rId83"/>
    <p:sldId id="4208" r:id="rId84"/>
    <p:sldId id="4260" r:id="rId85"/>
    <p:sldId id="4261" r:id="rId86"/>
    <p:sldId id="4209" r:id="rId87"/>
    <p:sldId id="4210" r:id="rId88"/>
    <p:sldId id="4211" r:id="rId89"/>
    <p:sldId id="4265" r:id="rId90"/>
    <p:sldId id="4262" r:id="rId91"/>
    <p:sldId id="4264" r:id="rId92"/>
    <p:sldId id="4266" r:id="rId93"/>
    <p:sldId id="4267" r:id="rId94"/>
    <p:sldId id="4212" r:id="rId95"/>
    <p:sldId id="4215" r:id="rId96"/>
    <p:sldId id="4213" r:id="rId97"/>
    <p:sldId id="4214" r:id="rId98"/>
    <p:sldId id="4216" r:id="rId99"/>
    <p:sldId id="4219" r:id="rId100"/>
    <p:sldId id="4220" r:id="rId101"/>
    <p:sldId id="4222" r:id="rId102"/>
    <p:sldId id="4221" r:id="rId103"/>
    <p:sldId id="4224" r:id="rId104"/>
    <p:sldId id="4225" r:id="rId105"/>
    <p:sldId id="293" r:id="rId106"/>
    <p:sldId id="600" r:id="rId107"/>
    <p:sldId id="620" r:id="rId108"/>
    <p:sldId id="294" r:id="rId109"/>
    <p:sldId id="284" r:id="rId11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436AE8-C3EA-43D1-9238-02EF3AE0F75B}">
          <p14:sldIdLst/>
        </p14:section>
        <p14:section name="Slides" id="{1A4767EF-E511-4F65-BC00-A4EF7296E87D}">
          <p14:sldIdLst>
            <p14:sldId id="4160"/>
            <p14:sldId id="4138"/>
            <p14:sldId id="4139"/>
            <p14:sldId id="4161"/>
            <p14:sldId id="4162"/>
            <p14:sldId id="4163"/>
            <p14:sldId id="4140"/>
            <p14:sldId id="4164"/>
            <p14:sldId id="4233"/>
            <p14:sldId id="4165"/>
            <p14:sldId id="4166"/>
            <p14:sldId id="4227"/>
            <p14:sldId id="4226"/>
            <p14:sldId id="4167"/>
            <p14:sldId id="4228"/>
            <p14:sldId id="4229"/>
            <p14:sldId id="4168"/>
            <p14:sldId id="4230"/>
            <p14:sldId id="4231"/>
            <p14:sldId id="4170"/>
            <p14:sldId id="4232"/>
            <p14:sldId id="4169"/>
            <p14:sldId id="4234"/>
            <p14:sldId id="4235"/>
            <p14:sldId id="4171"/>
            <p14:sldId id="4236"/>
            <p14:sldId id="4238"/>
            <p14:sldId id="4237"/>
            <p14:sldId id="4239"/>
            <p14:sldId id="4244"/>
            <p14:sldId id="4172"/>
            <p14:sldId id="4173"/>
            <p14:sldId id="4241"/>
            <p14:sldId id="4174"/>
            <p14:sldId id="4175"/>
            <p14:sldId id="4176"/>
            <p14:sldId id="4177"/>
            <p14:sldId id="4179"/>
            <p14:sldId id="4240"/>
            <p14:sldId id="4178"/>
            <p14:sldId id="4242"/>
            <p14:sldId id="4243"/>
            <p14:sldId id="4180"/>
            <p14:sldId id="4181"/>
            <p14:sldId id="4188"/>
            <p14:sldId id="4245"/>
            <p14:sldId id="4182"/>
            <p14:sldId id="4183"/>
            <p14:sldId id="4248"/>
            <p14:sldId id="4247"/>
            <p14:sldId id="4184"/>
            <p14:sldId id="4185"/>
            <p14:sldId id="4250"/>
            <p14:sldId id="4186"/>
            <p14:sldId id="4187"/>
            <p14:sldId id="4189"/>
            <p14:sldId id="4190"/>
            <p14:sldId id="4192"/>
            <p14:sldId id="4191"/>
            <p14:sldId id="4141"/>
            <p14:sldId id="4251"/>
            <p14:sldId id="4252"/>
            <p14:sldId id="4253"/>
            <p14:sldId id="4193"/>
            <p14:sldId id="4196"/>
            <p14:sldId id="4197"/>
            <p14:sldId id="4254"/>
            <p14:sldId id="4198"/>
            <p14:sldId id="4199"/>
            <p14:sldId id="4256"/>
            <p14:sldId id="4200"/>
            <p14:sldId id="4255"/>
            <p14:sldId id="4203"/>
            <p14:sldId id="4204"/>
            <p14:sldId id="4205"/>
            <p14:sldId id="4206"/>
            <p14:sldId id="4257"/>
            <p14:sldId id="4207"/>
            <p14:sldId id="4258"/>
            <p14:sldId id="4208"/>
            <p14:sldId id="4260"/>
            <p14:sldId id="4261"/>
            <p14:sldId id="4209"/>
            <p14:sldId id="4210"/>
            <p14:sldId id="4211"/>
            <p14:sldId id="4265"/>
            <p14:sldId id="4262"/>
            <p14:sldId id="4264"/>
            <p14:sldId id="4266"/>
            <p14:sldId id="4267"/>
            <p14:sldId id="4212"/>
            <p14:sldId id="4215"/>
            <p14:sldId id="4213"/>
            <p14:sldId id="4214"/>
            <p14:sldId id="4216"/>
            <p14:sldId id="4219"/>
            <p14:sldId id="4220"/>
            <p14:sldId id="4222"/>
            <p14:sldId id="4221"/>
            <p14:sldId id="4224"/>
            <p14:sldId id="4225"/>
          </p14:sldIdLst>
        </p14:section>
        <p14:section name="Elementos Gráficos" id="{70B0BBBD-7B5B-4E89-A981-1BC86728EFB1}">
          <p14:sldIdLst>
            <p14:sldId id="293"/>
            <p14:sldId id="600"/>
            <p14:sldId id="620"/>
            <p14:sldId id="294"/>
            <p14:sldId id="284"/>
          </p14:sldIdLst>
        </p14:section>
      </p14:sectionLst>
    </p:ext>
    <p:ext uri="{EFAFB233-063F-42B5-8137-9DF3F51BA10A}">
      <p15:sldGuideLst xmlns:p15="http://schemas.microsoft.com/office/powerpoint/2012/main">
        <p15:guide id="2" pos="3840" userDrawn="1">
          <p15:clr>
            <a:srgbClr val="A4A3A4"/>
          </p15:clr>
        </p15:guide>
        <p15:guide id="8" orient="horz" pos="1304" userDrawn="1">
          <p15:clr>
            <a:srgbClr val="A4A3A4"/>
          </p15:clr>
        </p15:guide>
        <p15:guide id="9" pos="577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8A"/>
    <a:srgbClr val="B4D8DE"/>
    <a:srgbClr val="8CB367"/>
    <a:srgbClr val="006FA8"/>
    <a:srgbClr val="006592"/>
    <a:srgbClr val="FFFFFF"/>
    <a:srgbClr val="004550"/>
    <a:srgbClr val="911A7D"/>
    <a:srgbClr val="00B7F0"/>
    <a:srgbClr val="2F26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77D08C-3ECF-43FF-9C76-85201CC6D266}" v="755" dt="2024-07-03T08:35:39.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81376" autoAdjust="0"/>
  </p:normalViewPr>
  <p:slideViewPr>
    <p:cSldViewPr snapToGrid="0">
      <p:cViewPr varScale="1">
        <p:scale>
          <a:sx n="74" d="100"/>
          <a:sy n="74" d="100"/>
        </p:scale>
        <p:origin x="422" y="62"/>
      </p:cViewPr>
      <p:guideLst>
        <p:guide pos="3840"/>
        <p:guide orient="horz" pos="1304"/>
        <p:guide pos="577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6/11/relationships/changesInfo" Target="changesInfos/changesInfo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é Maria Moreira ( LUZ SAUDE )" userId="a15655a1-db80-48e6-93b5-b4debabfdd8e" providerId="ADAL" clId="{8577D08C-3ECF-43FF-9C76-85201CC6D266}"/>
    <pc:docChg chg="undo custSel addSld delSld modSld sldOrd modSection">
      <pc:chgData name="José Maria Moreira ( LUZ SAUDE )" userId="a15655a1-db80-48e6-93b5-b4debabfdd8e" providerId="ADAL" clId="{8577D08C-3ECF-43FF-9C76-85201CC6D266}" dt="2024-07-03T08:36:40.315" v="6627" actId="47"/>
      <pc:docMkLst>
        <pc:docMk/>
      </pc:docMkLst>
      <pc:sldChg chg="del">
        <pc:chgData name="José Maria Moreira ( LUZ SAUDE )" userId="a15655a1-db80-48e6-93b5-b4debabfdd8e" providerId="ADAL" clId="{8577D08C-3ECF-43FF-9C76-85201CC6D266}" dt="2024-06-19T15:47:04.484" v="2372" actId="47"/>
        <pc:sldMkLst>
          <pc:docMk/>
          <pc:sldMk cId="2413737775" sldId="271"/>
        </pc:sldMkLst>
      </pc:sldChg>
      <pc:sldChg chg="del">
        <pc:chgData name="José Maria Moreira ( LUZ SAUDE )" userId="a15655a1-db80-48e6-93b5-b4debabfdd8e" providerId="ADAL" clId="{8577D08C-3ECF-43FF-9C76-85201CC6D266}" dt="2024-06-19T15:47:04.484" v="2372" actId="47"/>
        <pc:sldMkLst>
          <pc:docMk/>
          <pc:sldMk cId="3387540965" sldId="280"/>
        </pc:sldMkLst>
      </pc:sldChg>
      <pc:sldChg chg="del">
        <pc:chgData name="José Maria Moreira ( LUZ SAUDE )" userId="a15655a1-db80-48e6-93b5-b4debabfdd8e" providerId="ADAL" clId="{8577D08C-3ECF-43FF-9C76-85201CC6D266}" dt="2024-06-19T15:47:04.484" v="2372" actId="47"/>
        <pc:sldMkLst>
          <pc:docMk/>
          <pc:sldMk cId="2727677844" sldId="288"/>
        </pc:sldMkLst>
      </pc:sldChg>
      <pc:sldChg chg="del">
        <pc:chgData name="José Maria Moreira ( LUZ SAUDE )" userId="a15655a1-db80-48e6-93b5-b4debabfdd8e" providerId="ADAL" clId="{8577D08C-3ECF-43FF-9C76-85201CC6D266}" dt="2024-06-19T15:47:04.484" v="2372" actId="47"/>
        <pc:sldMkLst>
          <pc:docMk/>
          <pc:sldMk cId="1777867051" sldId="289"/>
        </pc:sldMkLst>
      </pc:sldChg>
      <pc:sldChg chg="del">
        <pc:chgData name="José Maria Moreira ( LUZ SAUDE )" userId="a15655a1-db80-48e6-93b5-b4debabfdd8e" providerId="ADAL" clId="{8577D08C-3ECF-43FF-9C76-85201CC6D266}" dt="2024-06-19T15:47:04.484" v="2372" actId="47"/>
        <pc:sldMkLst>
          <pc:docMk/>
          <pc:sldMk cId="1622868626" sldId="290"/>
        </pc:sldMkLst>
      </pc:sldChg>
      <pc:sldChg chg="del">
        <pc:chgData name="José Maria Moreira ( LUZ SAUDE )" userId="a15655a1-db80-48e6-93b5-b4debabfdd8e" providerId="ADAL" clId="{8577D08C-3ECF-43FF-9C76-85201CC6D266}" dt="2024-06-19T15:47:04.484" v="2372" actId="47"/>
        <pc:sldMkLst>
          <pc:docMk/>
          <pc:sldMk cId="1051086123" sldId="291"/>
        </pc:sldMkLst>
      </pc:sldChg>
      <pc:sldChg chg="del">
        <pc:chgData name="José Maria Moreira ( LUZ SAUDE )" userId="a15655a1-db80-48e6-93b5-b4debabfdd8e" providerId="ADAL" clId="{8577D08C-3ECF-43FF-9C76-85201CC6D266}" dt="2024-06-19T15:47:04.484" v="2372" actId="47"/>
        <pc:sldMkLst>
          <pc:docMk/>
          <pc:sldMk cId="81316726" sldId="295"/>
        </pc:sldMkLst>
      </pc:sldChg>
      <pc:sldChg chg="del">
        <pc:chgData name="José Maria Moreira ( LUZ SAUDE )" userId="a15655a1-db80-48e6-93b5-b4debabfdd8e" providerId="ADAL" clId="{8577D08C-3ECF-43FF-9C76-85201CC6D266}" dt="2024-06-19T15:47:04.484" v="2372" actId="47"/>
        <pc:sldMkLst>
          <pc:docMk/>
          <pc:sldMk cId="3438107270" sldId="1482"/>
        </pc:sldMkLst>
      </pc:sldChg>
      <pc:sldChg chg="del">
        <pc:chgData name="José Maria Moreira ( LUZ SAUDE )" userId="a15655a1-db80-48e6-93b5-b4debabfdd8e" providerId="ADAL" clId="{8577D08C-3ECF-43FF-9C76-85201CC6D266}" dt="2024-06-19T15:47:04.484" v="2372" actId="47"/>
        <pc:sldMkLst>
          <pc:docMk/>
          <pc:sldMk cId="446974068" sldId="1483"/>
        </pc:sldMkLst>
      </pc:sldChg>
      <pc:sldChg chg="del">
        <pc:chgData name="José Maria Moreira ( LUZ SAUDE )" userId="a15655a1-db80-48e6-93b5-b4debabfdd8e" providerId="ADAL" clId="{8577D08C-3ECF-43FF-9C76-85201CC6D266}" dt="2024-05-22T10:24:33.132" v="1" actId="47"/>
        <pc:sldMkLst>
          <pc:docMk/>
          <pc:sldMk cId="1967740550" sldId="2569"/>
        </pc:sldMkLst>
      </pc:sldChg>
      <pc:sldChg chg="addSp delSp modSp mod">
        <pc:chgData name="José Maria Moreira ( LUZ SAUDE )" userId="a15655a1-db80-48e6-93b5-b4debabfdd8e" providerId="ADAL" clId="{8577D08C-3ECF-43FF-9C76-85201CC6D266}" dt="2024-07-01T16:05:54.188" v="6137" actId="20577"/>
        <pc:sldMkLst>
          <pc:docMk/>
          <pc:sldMk cId="731606957" sldId="4138"/>
        </pc:sldMkLst>
        <pc:spChg chg="del">
          <ac:chgData name="José Maria Moreira ( LUZ SAUDE )" userId="a15655a1-db80-48e6-93b5-b4debabfdd8e" providerId="ADAL" clId="{8577D08C-3ECF-43FF-9C76-85201CC6D266}" dt="2024-05-22T14:14:07.098" v="2237" actId="478"/>
          <ac:spMkLst>
            <pc:docMk/>
            <pc:sldMk cId="731606957" sldId="4138"/>
            <ac:spMk id="2" creationId="{22614328-1822-3BC1-B68D-B5E5303F263F}"/>
          </ac:spMkLst>
        </pc:spChg>
        <pc:spChg chg="mod">
          <ac:chgData name="José Maria Moreira ( LUZ SAUDE )" userId="a15655a1-db80-48e6-93b5-b4debabfdd8e" providerId="ADAL" clId="{8577D08C-3ECF-43FF-9C76-85201CC6D266}" dt="2024-05-22T10:25:08.074" v="50" actId="14100"/>
          <ac:spMkLst>
            <pc:docMk/>
            <pc:sldMk cId="731606957" sldId="4138"/>
            <ac:spMk id="3" creationId="{29D8E7A1-AA08-E875-4F16-5894BD34C0C3}"/>
          </ac:spMkLst>
        </pc:spChg>
        <pc:spChg chg="mod">
          <ac:chgData name="José Maria Moreira ( LUZ SAUDE )" userId="a15655a1-db80-48e6-93b5-b4debabfdd8e" providerId="ADAL" clId="{8577D08C-3ECF-43FF-9C76-85201CC6D266}" dt="2024-07-01T16:05:54.188" v="6137" actId="20577"/>
          <ac:spMkLst>
            <pc:docMk/>
            <pc:sldMk cId="731606957" sldId="4138"/>
            <ac:spMk id="4" creationId="{1312F797-FC13-12DF-08C0-44EE9AAE3283}"/>
          </ac:spMkLst>
        </pc:spChg>
        <pc:spChg chg="del">
          <ac:chgData name="José Maria Moreira ( LUZ SAUDE )" userId="a15655a1-db80-48e6-93b5-b4debabfdd8e" providerId="ADAL" clId="{8577D08C-3ECF-43FF-9C76-85201CC6D266}" dt="2024-05-22T14:14:07.098" v="2237" actId="478"/>
          <ac:spMkLst>
            <pc:docMk/>
            <pc:sldMk cId="731606957" sldId="4138"/>
            <ac:spMk id="8" creationId="{B18BE1A1-6592-FA70-74D6-FF9CD22B175A}"/>
          </ac:spMkLst>
        </pc:spChg>
        <pc:spChg chg="del">
          <ac:chgData name="José Maria Moreira ( LUZ SAUDE )" userId="a15655a1-db80-48e6-93b5-b4debabfdd8e" providerId="ADAL" clId="{8577D08C-3ECF-43FF-9C76-85201CC6D266}" dt="2024-05-22T14:14:07.098" v="2237" actId="478"/>
          <ac:spMkLst>
            <pc:docMk/>
            <pc:sldMk cId="731606957" sldId="4138"/>
            <ac:spMk id="9" creationId="{3391B76C-DBC7-84E8-D3FA-3A774C2B11F0}"/>
          </ac:spMkLst>
        </pc:spChg>
        <pc:spChg chg="del">
          <ac:chgData name="José Maria Moreira ( LUZ SAUDE )" userId="a15655a1-db80-48e6-93b5-b4debabfdd8e" providerId="ADAL" clId="{8577D08C-3ECF-43FF-9C76-85201CC6D266}" dt="2024-05-22T14:14:07.098" v="2237" actId="478"/>
          <ac:spMkLst>
            <pc:docMk/>
            <pc:sldMk cId="731606957" sldId="4138"/>
            <ac:spMk id="10" creationId="{34D888A2-4E00-B527-7907-FFD6863C9985}"/>
          </ac:spMkLst>
        </pc:spChg>
        <pc:spChg chg="del">
          <ac:chgData name="José Maria Moreira ( LUZ SAUDE )" userId="a15655a1-db80-48e6-93b5-b4debabfdd8e" providerId="ADAL" clId="{8577D08C-3ECF-43FF-9C76-85201CC6D266}" dt="2024-05-22T14:14:07.098" v="2237" actId="478"/>
          <ac:spMkLst>
            <pc:docMk/>
            <pc:sldMk cId="731606957" sldId="4138"/>
            <ac:spMk id="12" creationId="{5D530833-9862-1408-6693-13A0C11D1B34}"/>
          </ac:spMkLst>
        </pc:spChg>
        <pc:spChg chg="del">
          <ac:chgData name="José Maria Moreira ( LUZ SAUDE )" userId="a15655a1-db80-48e6-93b5-b4debabfdd8e" providerId="ADAL" clId="{8577D08C-3ECF-43FF-9C76-85201CC6D266}" dt="2024-05-22T14:14:07.098" v="2237" actId="478"/>
          <ac:spMkLst>
            <pc:docMk/>
            <pc:sldMk cId="731606957" sldId="4138"/>
            <ac:spMk id="13" creationId="{CD193FD1-10A3-2698-464B-D4BD0BBDD647}"/>
          </ac:spMkLst>
        </pc:spChg>
        <pc:spChg chg="add del mod">
          <ac:chgData name="José Maria Moreira ( LUZ SAUDE )" userId="a15655a1-db80-48e6-93b5-b4debabfdd8e" providerId="ADAL" clId="{8577D08C-3ECF-43FF-9C76-85201CC6D266}" dt="2024-05-22T11:12:20.469" v="2064"/>
          <ac:spMkLst>
            <pc:docMk/>
            <pc:sldMk cId="731606957" sldId="4138"/>
            <ac:spMk id="17" creationId="{B1294DB1-195B-78A6-BAB1-1AE95A41CE0E}"/>
          </ac:spMkLst>
        </pc:spChg>
        <pc:spChg chg="add del mod">
          <ac:chgData name="José Maria Moreira ( LUZ SAUDE )" userId="a15655a1-db80-48e6-93b5-b4debabfdd8e" providerId="ADAL" clId="{8577D08C-3ECF-43FF-9C76-85201CC6D266}" dt="2024-05-22T14:14:01.426" v="2236" actId="478"/>
          <ac:spMkLst>
            <pc:docMk/>
            <pc:sldMk cId="731606957" sldId="4138"/>
            <ac:spMk id="19" creationId="{6FA1B63E-EBCB-6D66-71A4-F6FFB6C33EDE}"/>
          </ac:spMkLst>
        </pc:spChg>
        <pc:spChg chg="add del mod">
          <ac:chgData name="José Maria Moreira ( LUZ SAUDE )" userId="a15655a1-db80-48e6-93b5-b4debabfdd8e" providerId="ADAL" clId="{8577D08C-3ECF-43FF-9C76-85201CC6D266}" dt="2024-05-22T11:18:55.422" v="2109"/>
          <ac:spMkLst>
            <pc:docMk/>
            <pc:sldMk cId="731606957" sldId="4138"/>
            <ac:spMk id="20" creationId="{D605A4DE-EA2C-466A-85EC-2A82D91DDB95}"/>
          </ac:spMkLst>
        </pc:spChg>
        <pc:spChg chg="add del mod">
          <ac:chgData name="José Maria Moreira ( LUZ SAUDE )" userId="a15655a1-db80-48e6-93b5-b4debabfdd8e" providerId="ADAL" clId="{8577D08C-3ECF-43FF-9C76-85201CC6D266}" dt="2024-05-22T14:04:23.193" v="2224"/>
          <ac:spMkLst>
            <pc:docMk/>
            <pc:sldMk cId="731606957" sldId="4138"/>
            <ac:spMk id="21" creationId="{2D762CE3-13C0-CBA1-949B-EC8E22043983}"/>
          </ac:spMkLst>
        </pc:spChg>
        <pc:picChg chg="del">
          <ac:chgData name="José Maria Moreira ( LUZ SAUDE )" userId="a15655a1-db80-48e6-93b5-b4debabfdd8e" providerId="ADAL" clId="{8577D08C-3ECF-43FF-9C76-85201CC6D266}" dt="2024-05-22T11:12:11.944" v="2063" actId="478"/>
          <ac:picMkLst>
            <pc:docMk/>
            <pc:sldMk cId="731606957" sldId="4138"/>
            <ac:picMk id="6" creationId="{D825F212-89AA-263C-19D5-4ED7E8A56B1B}"/>
          </ac:picMkLst>
        </pc:picChg>
        <pc:picChg chg="add del mod">
          <ac:chgData name="José Maria Moreira ( LUZ SAUDE )" userId="a15655a1-db80-48e6-93b5-b4debabfdd8e" providerId="ADAL" clId="{8577D08C-3ECF-43FF-9C76-85201CC6D266}" dt="2024-05-22T11:18:10.263" v="2106" actId="478"/>
          <ac:picMkLst>
            <pc:docMk/>
            <pc:sldMk cId="731606957" sldId="4138"/>
            <ac:picMk id="1026" creationId="{450FD3A5-9B8D-F27B-F1DD-4C64AD3C8CEA}"/>
          </ac:picMkLst>
        </pc:picChg>
        <pc:picChg chg="add mod">
          <ac:chgData name="José Maria Moreira ( LUZ SAUDE )" userId="a15655a1-db80-48e6-93b5-b4debabfdd8e" providerId="ADAL" clId="{8577D08C-3ECF-43FF-9C76-85201CC6D266}" dt="2024-05-22T11:18:15.674" v="2108"/>
          <ac:picMkLst>
            <pc:docMk/>
            <pc:sldMk cId="731606957" sldId="4138"/>
            <ac:picMk id="1028" creationId="{04AE5993-C910-95E7-C5F5-7BD36D0260E9}"/>
          </ac:picMkLst>
        </pc:picChg>
        <pc:picChg chg="add del mod">
          <ac:chgData name="José Maria Moreira ( LUZ SAUDE )" userId="a15655a1-db80-48e6-93b5-b4debabfdd8e" providerId="ADAL" clId="{8577D08C-3ECF-43FF-9C76-85201CC6D266}" dt="2024-05-22T14:04:20.201" v="2223" actId="478"/>
          <ac:picMkLst>
            <pc:docMk/>
            <pc:sldMk cId="731606957" sldId="4138"/>
            <ac:picMk id="1030" creationId="{74397DAF-6CDE-ED51-702D-CB6E4B5A3FA4}"/>
          </ac:picMkLst>
        </pc:picChg>
        <pc:picChg chg="add mod">
          <ac:chgData name="José Maria Moreira ( LUZ SAUDE )" userId="a15655a1-db80-48e6-93b5-b4debabfdd8e" providerId="ADAL" clId="{8577D08C-3ECF-43FF-9C76-85201CC6D266}" dt="2024-05-22T14:04:23.193" v="2224"/>
          <ac:picMkLst>
            <pc:docMk/>
            <pc:sldMk cId="731606957" sldId="4138"/>
            <ac:picMk id="1032" creationId="{F2176209-A4D6-AE88-8B69-0241D00F4638}"/>
          </ac:picMkLst>
        </pc:picChg>
      </pc:sldChg>
      <pc:sldChg chg="addSp delSp modSp mod">
        <pc:chgData name="José Maria Moreira ( LUZ SAUDE )" userId="a15655a1-db80-48e6-93b5-b4debabfdd8e" providerId="ADAL" clId="{8577D08C-3ECF-43FF-9C76-85201CC6D266}" dt="2024-06-17T13:26:28.424" v="2299" actId="478"/>
        <pc:sldMkLst>
          <pc:docMk/>
          <pc:sldMk cId="4075850433" sldId="4139"/>
        </pc:sldMkLst>
        <pc:spChg chg="del">
          <ac:chgData name="José Maria Moreira ( LUZ SAUDE )" userId="a15655a1-db80-48e6-93b5-b4debabfdd8e" providerId="ADAL" clId="{8577D08C-3ECF-43FF-9C76-85201CC6D266}" dt="2024-05-22T14:14:10.793" v="2238" actId="478"/>
          <ac:spMkLst>
            <pc:docMk/>
            <pc:sldMk cId="4075850433" sldId="4139"/>
            <ac:spMk id="2" creationId="{21A62985-1E43-4730-8B1B-50BFE2090265}"/>
          </ac:spMkLst>
        </pc:spChg>
        <pc:spChg chg="add del mod">
          <ac:chgData name="José Maria Moreira ( LUZ SAUDE )" userId="a15655a1-db80-48e6-93b5-b4debabfdd8e" providerId="ADAL" clId="{8577D08C-3ECF-43FF-9C76-85201CC6D266}" dt="2024-06-17T13:26:28.424" v="2299" actId="478"/>
          <ac:spMkLst>
            <pc:docMk/>
            <pc:sldMk cId="4075850433" sldId="4139"/>
            <ac:spMk id="2" creationId="{CFB1F966-5F13-87D3-CDB6-EF7155CA3BC4}"/>
          </ac:spMkLst>
        </pc:spChg>
        <pc:spChg chg="del">
          <ac:chgData name="José Maria Moreira ( LUZ SAUDE )" userId="a15655a1-db80-48e6-93b5-b4debabfdd8e" providerId="ADAL" clId="{8577D08C-3ECF-43FF-9C76-85201CC6D266}" dt="2024-05-22T14:14:10.793" v="2238" actId="478"/>
          <ac:spMkLst>
            <pc:docMk/>
            <pc:sldMk cId="4075850433" sldId="4139"/>
            <ac:spMk id="3" creationId="{5A5D5B50-9B88-C255-0C88-DDB5D4A246BD}"/>
          </ac:spMkLst>
        </pc:spChg>
        <pc:spChg chg="del">
          <ac:chgData name="José Maria Moreira ( LUZ SAUDE )" userId="a15655a1-db80-48e6-93b5-b4debabfdd8e" providerId="ADAL" clId="{8577D08C-3ECF-43FF-9C76-85201CC6D266}" dt="2024-05-22T14:14:10.793" v="2238" actId="478"/>
          <ac:spMkLst>
            <pc:docMk/>
            <pc:sldMk cId="4075850433" sldId="4139"/>
            <ac:spMk id="4" creationId="{515F4B53-07AA-85B1-3B43-24C3308D96E1}"/>
          </ac:spMkLst>
        </pc:spChg>
        <pc:spChg chg="del">
          <ac:chgData name="José Maria Moreira ( LUZ SAUDE )" userId="a15655a1-db80-48e6-93b5-b4debabfdd8e" providerId="ADAL" clId="{8577D08C-3ECF-43FF-9C76-85201CC6D266}" dt="2024-05-22T14:14:10.793" v="2238" actId="478"/>
          <ac:spMkLst>
            <pc:docMk/>
            <pc:sldMk cId="4075850433" sldId="4139"/>
            <ac:spMk id="5" creationId="{5ED9DE91-79C1-0B6A-CC04-61656F1F20C7}"/>
          </ac:spMkLst>
        </pc:spChg>
        <pc:spChg chg="mod">
          <ac:chgData name="José Maria Moreira ( LUZ SAUDE )" userId="a15655a1-db80-48e6-93b5-b4debabfdd8e" providerId="ADAL" clId="{8577D08C-3ECF-43FF-9C76-85201CC6D266}" dt="2024-05-22T10:26:50.698" v="153" actId="14100"/>
          <ac:spMkLst>
            <pc:docMk/>
            <pc:sldMk cId="4075850433" sldId="4139"/>
            <ac:spMk id="6" creationId="{8BDC65F5-8A50-5587-A93A-25362DA260F0}"/>
          </ac:spMkLst>
        </pc:spChg>
        <pc:spChg chg="del">
          <ac:chgData name="José Maria Moreira ( LUZ SAUDE )" userId="a15655a1-db80-48e6-93b5-b4debabfdd8e" providerId="ADAL" clId="{8577D08C-3ECF-43FF-9C76-85201CC6D266}" dt="2024-05-22T14:14:10.793" v="2238" actId="478"/>
          <ac:spMkLst>
            <pc:docMk/>
            <pc:sldMk cId="4075850433" sldId="4139"/>
            <ac:spMk id="10" creationId="{59511F65-A987-2430-75E1-2DDFAC349EB3}"/>
          </ac:spMkLst>
        </pc:spChg>
        <pc:spChg chg="del">
          <ac:chgData name="José Maria Moreira ( LUZ SAUDE )" userId="a15655a1-db80-48e6-93b5-b4debabfdd8e" providerId="ADAL" clId="{8577D08C-3ECF-43FF-9C76-85201CC6D266}" dt="2024-05-22T14:14:10.793" v="2238" actId="478"/>
          <ac:spMkLst>
            <pc:docMk/>
            <pc:sldMk cId="4075850433" sldId="4139"/>
            <ac:spMk id="12" creationId="{7146FDEB-82B0-5CEF-130F-BCC8F1BD2651}"/>
          </ac:spMkLst>
        </pc:spChg>
        <pc:spChg chg="del">
          <ac:chgData name="José Maria Moreira ( LUZ SAUDE )" userId="a15655a1-db80-48e6-93b5-b4debabfdd8e" providerId="ADAL" clId="{8577D08C-3ECF-43FF-9C76-85201CC6D266}" dt="2024-05-22T14:14:10.793" v="2238" actId="478"/>
          <ac:spMkLst>
            <pc:docMk/>
            <pc:sldMk cId="4075850433" sldId="4139"/>
            <ac:spMk id="13" creationId="{EF306F42-97AB-7F07-C15E-83B5B48BD52A}"/>
          </ac:spMkLst>
        </pc:spChg>
        <pc:spChg chg="del">
          <ac:chgData name="José Maria Moreira ( LUZ SAUDE )" userId="a15655a1-db80-48e6-93b5-b4debabfdd8e" providerId="ADAL" clId="{8577D08C-3ECF-43FF-9C76-85201CC6D266}" dt="2024-05-22T14:14:10.793" v="2238" actId="478"/>
          <ac:spMkLst>
            <pc:docMk/>
            <pc:sldMk cId="4075850433" sldId="4139"/>
            <ac:spMk id="14" creationId="{BACCBBB1-4B8C-C9B5-C575-FD7512D2D327}"/>
          </ac:spMkLst>
        </pc:spChg>
        <pc:spChg chg="del">
          <ac:chgData name="José Maria Moreira ( LUZ SAUDE )" userId="a15655a1-db80-48e6-93b5-b4debabfdd8e" providerId="ADAL" clId="{8577D08C-3ECF-43FF-9C76-85201CC6D266}" dt="2024-05-22T14:14:10.793" v="2238" actId="478"/>
          <ac:spMkLst>
            <pc:docMk/>
            <pc:sldMk cId="4075850433" sldId="4139"/>
            <ac:spMk id="15" creationId="{4AC1DD51-9A90-4685-C044-E8B344221064}"/>
          </ac:spMkLst>
        </pc:spChg>
        <pc:spChg chg="del">
          <ac:chgData name="José Maria Moreira ( LUZ SAUDE )" userId="a15655a1-db80-48e6-93b5-b4debabfdd8e" providerId="ADAL" clId="{8577D08C-3ECF-43FF-9C76-85201CC6D266}" dt="2024-05-22T14:14:10.793" v="2238" actId="478"/>
          <ac:spMkLst>
            <pc:docMk/>
            <pc:sldMk cId="4075850433" sldId="4139"/>
            <ac:spMk id="16" creationId="{E3BFB04C-87AC-49C7-18FC-E6615C6393B8}"/>
          </ac:spMkLst>
        </pc:spChg>
        <pc:spChg chg="del">
          <ac:chgData name="José Maria Moreira ( LUZ SAUDE )" userId="a15655a1-db80-48e6-93b5-b4debabfdd8e" providerId="ADAL" clId="{8577D08C-3ECF-43FF-9C76-85201CC6D266}" dt="2024-05-22T14:14:10.793" v="2238" actId="478"/>
          <ac:spMkLst>
            <pc:docMk/>
            <pc:sldMk cId="4075850433" sldId="4139"/>
            <ac:spMk id="17" creationId="{C81D3E4B-5B2A-C96B-0BBC-BD821FD18ED2}"/>
          </ac:spMkLst>
        </pc:spChg>
        <pc:spChg chg="add del mod">
          <ac:chgData name="José Maria Moreira ( LUZ SAUDE )" userId="a15655a1-db80-48e6-93b5-b4debabfdd8e" providerId="ADAL" clId="{8577D08C-3ECF-43FF-9C76-85201CC6D266}" dt="2024-05-22T11:21:28.995" v="2126"/>
          <ac:spMkLst>
            <pc:docMk/>
            <pc:sldMk cId="4075850433" sldId="4139"/>
            <ac:spMk id="19" creationId="{4A28C070-4E65-8F4E-FBFA-F35CBC76913A}"/>
          </ac:spMkLst>
        </pc:spChg>
        <pc:spChg chg="add del">
          <ac:chgData name="José Maria Moreira ( LUZ SAUDE )" userId="a15655a1-db80-48e6-93b5-b4debabfdd8e" providerId="ADAL" clId="{8577D08C-3ECF-43FF-9C76-85201CC6D266}" dt="2024-05-22T11:21:21.834" v="2125" actId="22"/>
          <ac:spMkLst>
            <pc:docMk/>
            <pc:sldMk cId="4075850433" sldId="4139"/>
            <ac:spMk id="21" creationId="{3C9B4BC6-E3FE-A52A-D7AA-1AADE99B5580}"/>
          </ac:spMkLst>
        </pc:spChg>
        <pc:spChg chg="add del mod">
          <ac:chgData name="José Maria Moreira ( LUZ SAUDE )" userId="a15655a1-db80-48e6-93b5-b4debabfdd8e" providerId="ADAL" clId="{8577D08C-3ECF-43FF-9C76-85201CC6D266}" dt="2024-05-22T11:42:58.197" v="2137"/>
          <ac:spMkLst>
            <pc:docMk/>
            <pc:sldMk cId="4075850433" sldId="4139"/>
            <ac:spMk id="22" creationId="{3CD5E5AC-31A2-EFC9-2A41-CB0295ECA65F}"/>
          </ac:spMkLst>
        </pc:spChg>
        <pc:spChg chg="add del mod">
          <ac:chgData name="José Maria Moreira ( LUZ SAUDE )" userId="a15655a1-db80-48e6-93b5-b4debabfdd8e" providerId="ADAL" clId="{8577D08C-3ECF-43FF-9C76-85201CC6D266}" dt="2024-05-22T11:44:46.359" v="2153"/>
          <ac:spMkLst>
            <pc:docMk/>
            <pc:sldMk cId="4075850433" sldId="4139"/>
            <ac:spMk id="24" creationId="{9A4BDC9C-4BE6-4121-95EB-623AD64FF1BE}"/>
          </ac:spMkLst>
        </pc:spChg>
        <pc:spChg chg="add del mod">
          <ac:chgData name="José Maria Moreira ( LUZ SAUDE )" userId="a15655a1-db80-48e6-93b5-b4debabfdd8e" providerId="ADAL" clId="{8577D08C-3ECF-43FF-9C76-85201CC6D266}" dt="2024-05-22T11:49:12.250" v="2181" actId="22"/>
          <ac:spMkLst>
            <pc:docMk/>
            <pc:sldMk cId="4075850433" sldId="4139"/>
            <ac:spMk id="29" creationId="{731E491B-4C55-12EF-FA22-B0BED9028509}"/>
          </ac:spMkLst>
        </pc:spChg>
        <pc:spChg chg="add del mod">
          <ac:chgData name="José Maria Moreira ( LUZ SAUDE )" userId="a15655a1-db80-48e6-93b5-b4debabfdd8e" providerId="ADAL" clId="{8577D08C-3ECF-43FF-9C76-85201CC6D266}" dt="2024-05-22T13:55:25.832" v="2197"/>
          <ac:spMkLst>
            <pc:docMk/>
            <pc:sldMk cId="4075850433" sldId="4139"/>
            <ac:spMk id="34" creationId="{8DE98591-92B4-9EBE-0A9B-3A02E31DA72C}"/>
          </ac:spMkLst>
        </pc:spChg>
        <pc:spChg chg="add del mod">
          <ac:chgData name="José Maria Moreira ( LUZ SAUDE )" userId="a15655a1-db80-48e6-93b5-b4debabfdd8e" providerId="ADAL" clId="{8577D08C-3ECF-43FF-9C76-85201CC6D266}" dt="2024-05-22T13:58:56.889" v="2209"/>
          <ac:spMkLst>
            <pc:docMk/>
            <pc:sldMk cId="4075850433" sldId="4139"/>
            <ac:spMk id="35" creationId="{21BF983A-5E31-9768-796F-A273CFBAEB9E}"/>
          </ac:spMkLst>
        </pc:spChg>
        <pc:spChg chg="add del mod">
          <ac:chgData name="José Maria Moreira ( LUZ SAUDE )" userId="a15655a1-db80-48e6-93b5-b4debabfdd8e" providerId="ADAL" clId="{8577D08C-3ECF-43FF-9C76-85201CC6D266}" dt="2024-05-22T13:59:56.756" v="2212"/>
          <ac:spMkLst>
            <pc:docMk/>
            <pc:sldMk cId="4075850433" sldId="4139"/>
            <ac:spMk id="36" creationId="{108ECFF0-1E6B-959F-4399-F7EF7219A44B}"/>
          </ac:spMkLst>
        </pc:spChg>
        <pc:spChg chg="mod">
          <ac:chgData name="José Maria Moreira ( LUZ SAUDE )" userId="a15655a1-db80-48e6-93b5-b4debabfdd8e" providerId="ADAL" clId="{8577D08C-3ECF-43FF-9C76-85201CC6D266}" dt="2024-05-22T10:44:51.075" v="605" actId="20577"/>
          <ac:spMkLst>
            <pc:docMk/>
            <pc:sldMk cId="4075850433" sldId="4139"/>
            <ac:spMk id="38" creationId="{B1E7C7BD-B058-C946-B1BB-8FBA7E1206BD}"/>
          </ac:spMkLst>
        </pc:spChg>
        <pc:spChg chg="mod">
          <ac:chgData name="José Maria Moreira ( LUZ SAUDE )" userId="a15655a1-db80-48e6-93b5-b4debabfdd8e" providerId="ADAL" clId="{8577D08C-3ECF-43FF-9C76-85201CC6D266}" dt="2024-05-22T10:45:02.741" v="617" actId="21"/>
          <ac:spMkLst>
            <pc:docMk/>
            <pc:sldMk cId="4075850433" sldId="4139"/>
            <ac:spMk id="39" creationId="{F1B1079E-85EF-9451-9103-5C28DFC3E021}"/>
          </ac:spMkLst>
        </pc:spChg>
        <pc:spChg chg="mod">
          <ac:chgData name="José Maria Moreira ( LUZ SAUDE )" userId="a15655a1-db80-48e6-93b5-b4debabfdd8e" providerId="ADAL" clId="{8577D08C-3ECF-43FF-9C76-85201CC6D266}" dt="2024-05-22T10:45:09.869" v="619" actId="21"/>
          <ac:spMkLst>
            <pc:docMk/>
            <pc:sldMk cId="4075850433" sldId="4139"/>
            <ac:spMk id="40" creationId="{DAF573DE-CB01-AB75-FAF1-31359A8CC57B}"/>
          </ac:spMkLst>
        </pc:spChg>
        <pc:spChg chg="mod">
          <ac:chgData name="José Maria Moreira ( LUZ SAUDE )" userId="a15655a1-db80-48e6-93b5-b4debabfdd8e" providerId="ADAL" clId="{8577D08C-3ECF-43FF-9C76-85201CC6D266}" dt="2024-05-22T10:45:12.945" v="620"/>
          <ac:spMkLst>
            <pc:docMk/>
            <pc:sldMk cId="4075850433" sldId="4139"/>
            <ac:spMk id="41" creationId="{62670779-A3C6-F2FC-44CF-C06B359F8B54}"/>
          </ac:spMkLst>
        </pc:spChg>
        <pc:spChg chg="add del mod">
          <ac:chgData name="José Maria Moreira ( LUZ SAUDE )" userId="a15655a1-db80-48e6-93b5-b4debabfdd8e" providerId="ADAL" clId="{8577D08C-3ECF-43FF-9C76-85201CC6D266}" dt="2024-05-22T14:12:11.231" v="2226"/>
          <ac:spMkLst>
            <pc:docMk/>
            <pc:sldMk cId="4075850433" sldId="4139"/>
            <ac:spMk id="46" creationId="{683803FA-3712-545B-5909-F9296A6C337A}"/>
          </ac:spMkLst>
        </pc:spChg>
        <pc:graphicFrameChg chg="add del mod">
          <ac:chgData name="José Maria Moreira ( LUZ SAUDE )" userId="a15655a1-db80-48e6-93b5-b4debabfdd8e" providerId="ADAL" clId="{8577D08C-3ECF-43FF-9C76-85201CC6D266}" dt="2024-05-22T11:49:09.079" v="2179" actId="478"/>
          <ac:graphicFrameMkLst>
            <pc:docMk/>
            <pc:sldMk cId="4075850433" sldId="4139"/>
            <ac:graphicFrameMk id="27" creationId="{AD3AA259-EFCF-2A92-8F12-C722DA87CDF8}"/>
          </ac:graphicFrameMkLst>
        </pc:graphicFrameChg>
        <pc:picChg chg="del">
          <ac:chgData name="José Maria Moreira ( LUZ SAUDE )" userId="a15655a1-db80-48e6-93b5-b4debabfdd8e" providerId="ADAL" clId="{8577D08C-3ECF-43FF-9C76-85201CC6D266}" dt="2024-05-22T11:21:18.747" v="2123" actId="478"/>
          <ac:picMkLst>
            <pc:docMk/>
            <pc:sldMk cId="4075850433" sldId="4139"/>
            <ac:picMk id="7" creationId="{91B2EC1C-AD50-1EFD-6ECD-F7969591E927}"/>
          </ac:picMkLst>
        </pc:picChg>
        <pc:picChg chg="del">
          <ac:chgData name="José Maria Moreira ( LUZ SAUDE )" userId="a15655a1-db80-48e6-93b5-b4debabfdd8e" providerId="ADAL" clId="{8577D08C-3ECF-43FF-9C76-85201CC6D266}" dt="2024-05-22T11:44:34.218" v="2150" actId="478"/>
          <ac:picMkLst>
            <pc:docMk/>
            <pc:sldMk cId="4075850433" sldId="4139"/>
            <ac:picMk id="8" creationId="{10960D8E-80CA-CF04-1AC6-F9405C0EDD39}"/>
          </ac:picMkLst>
        </pc:picChg>
        <pc:picChg chg="del">
          <ac:chgData name="José Maria Moreira ( LUZ SAUDE )" userId="a15655a1-db80-48e6-93b5-b4debabfdd8e" providerId="ADAL" clId="{8577D08C-3ECF-43FF-9C76-85201CC6D266}" dt="2024-05-22T11:49:10.784" v="2180" actId="478"/>
          <ac:picMkLst>
            <pc:docMk/>
            <pc:sldMk cId="4075850433" sldId="4139"/>
            <ac:picMk id="9" creationId="{3A7C748B-849C-4129-BD0C-BEF2C3E7E6C8}"/>
          </ac:picMkLst>
        </pc:picChg>
        <pc:picChg chg="del">
          <ac:chgData name="José Maria Moreira ( LUZ SAUDE )" userId="a15655a1-db80-48e6-93b5-b4debabfdd8e" providerId="ADAL" clId="{8577D08C-3ECF-43FF-9C76-85201CC6D266}" dt="2024-05-22T14:11:28.868" v="2225" actId="478"/>
          <ac:picMkLst>
            <pc:docMk/>
            <pc:sldMk cId="4075850433" sldId="4139"/>
            <ac:picMk id="11" creationId="{5CF020C2-F61D-0F19-48FC-80903C55AFAF}"/>
          </ac:picMkLst>
        </pc:picChg>
        <pc:picChg chg="add mod ord">
          <ac:chgData name="José Maria Moreira ( LUZ SAUDE )" userId="a15655a1-db80-48e6-93b5-b4debabfdd8e" providerId="ADAL" clId="{8577D08C-3ECF-43FF-9C76-85201CC6D266}" dt="2024-05-22T11:49:17.148" v="2182" actId="167"/>
          <ac:picMkLst>
            <pc:docMk/>
            <pc:sldMk cId="4075850433" sldId="4139"/>
            <ac:picMk id="31" creationId="{3464048A-8F4C-9965-EC11-476F63DA9638}"/>
          </ac:picMkLst>
        </pc:picChg>
        <pc:picChg chg="add del mod">
          <ac:chgData name="José Maria Moreira ( LUZ SAUDE )" userId="a15655a1-db80-48e6-93b5-b4debabfdd8e" providerId="ADAL" clId="{8577D08C-3ECF-43FF-9C76-85201CC6D266}" dt="2024-05-22T12:58:37.890" v="2195" actId="478"/>
          <ac:picMkLst>
            <pc:docMk/>
            <pc:sldMk cId="4075850433" sldId="4139"/>
            <ac:picMk id="33" creationId="{09FF3549-E918-456C-8457-7EB84622040F}"/>
          </ac:picMkLst>
        </pc:picChg>
        <pc:picChg chg="add del mod">
          <ac:chgData name="José Maria Moreira ( LUZ SAUDE )" userId="a15655a1-db80-48e6-93b5-b4debabfdd8e" providerId="ADAL" clId="{8577D08C-3ECF-43FF-9C76-85201CC6D266}" dt="2024-06-17T13:26:24.559" v="2297" actId="167"/>
          <ac:picMkLst>
            <pc:docMk/>
            <pc:sldMk cId="4075850433" sldId="4139"/>
            <ac:picMk id="1026" creationId="{63E6649C-AEE8-CA58-A1AC-2AA4A67368F5}"/>
          </ac:picMkLst>
        </pc:picChg>
        <pc:picChg chg="add del mod">
          <ac:chgData name="José Maria Moreira ( LUZ SAUDE )" userId="a15655a1-db80-48e6-93b5-b4debabfdd8e" providerId="ADAL" clId="{8577D08C-3ECF-43FF-9C76-85201CC6D266}" dt="2024-05-22T11:22:52.236" v="2136" actId="478"/>
          <ac:picMkLst>
            <pc:docMk/>
            <pc:sldMk cId="4075850433" sldId="4139"/>
            <ac:picMk id="2050" creationId="{4B6E4DA7-89ED-0021-25F9-77CCC9B8E66E}"/>
          </ac:picMkLst>
        </pc:picChg>
        <pc:picChg chg="add del mod">
          <ac:chgData name="José Maria Moreira ( LUZ SAUDE )" userId="a15655a1-db80-48e6-93b5-b4debabfdd8e" providerId="ADAL" clId="{8577D08C-3ECF-43FF-9C76-85201CC6D266}" dt="2024-05-22T13:55:23.999" v="2196" actId="478"/>
          <ac:picMkLst>
            <pc:docMk/>
            <pc:sldMk cId="4075850433" sldId="4139"/>
            <ac:picMk id="2052" creationId="{7E5DB72D-AF4C-08DD-B51F-AEFC3CE1D4E8}"/>
          </ac:picMkLst>
        </pc:picChg>
        <pc:picChg chg="add mod">
          <ac:chgData name="José Maria Moreira ( LUZ SAUDE )" userId="a15655a1-db80-48e6-93b5-b4debabfdd8e" providerId="ADAL" clId="{8577D08C-3ECF-43FF-9C76-85201CC6D266}" dt="2024-05-22T11:44:37.988" v="2152"/>
          <ac:picMkLst>
            <pc:docMk/>
            <pc:sldMk cId="4075850433" sldId="4139"/>
            <ac:picMk id="2054" creationId="{28E5C7B8-B78B-951B-50E7-F6501918D258}"/>
          </ac:picMkLst>
        </pc:picChg>
        <pc:picChg chg="add del mod">
          <ac:chgData name="José Maria Moreira ( LUZ SAUDE )" userId="a15655a1-db80-48e6-93b5-b4debabfdd8e" providerId="ADAL" clId="{8577D08C-3ECF-43FF-9C76-85201CC6D266}" dt="2024-05-22T13:58:55.019" v="2208" actId="478"/>
          <ac:picMkLst>
            <pc:docMk/>
            <pc:sldMk cId="4075850433" sldId="4139"/>
            <ac:picMk id="2056" creationId="{08CD77C2-9E51-41CD-A5A8-1655965F1C23}"/>
          </ac:picMkLst>
        </pc:picChg>
        <pc:picChg chg="add mod">
          <ac:chgData name="José Maria Moreira ( LUZ SAUDE )" userId="a15655a1-db80-48e6-93b5-b4debabfdd8e" providerId="ADAL" clId="{8577D08C-3ECF-43FF-9C76-85201CC6D266}" dt="2024-05-22T13:55:29.755" v="2198" actId="167"/>
          <ac:picMkLst>
            <pc:docMk/>
            <pc:sldMk cId="4075850433" sldId="4139"/>
            <ac:picMk id="2058" creationId="{03CB0069-D113-D6EE-F456-56316D4D3072}"/>
          </ac:picMkLst>
        </pc:picChg>
        <pc:picChg chg="add del mod">
          <ac:chgData name="José Maria Moreira ( LUZ SAUDE )" userId="a15655a1-db80-48e6-93b5-b4debabfdd8e" providerId="ADAL" clId="{8577D08C-3ECF-43FF-9C76-85201CC6D266}" dt="2024-05-22T13:59:54.456" v="2211" actId="478"/>
          <ac:picMkLst>
            <pc:docMk/>
            <pc:sldMk cId="4075850433" sldId="4139"/>
            <ac:picMk id="2060" creationId="{5AECC832-41EB-E87B-B68F-00A77E4D41AA}"/>
          </ac:picMkLst>
        </pc:picChg>
        <pc:picChg chg="add mod">
          <ac:chgData name="José Maria Moreira ( LUZ SAUDE )" userId="a15655a1-db80-48e6-93b5-b4debabfdd8e" providerId="ADAL" clId="{8577D08C-3ECF-43FF-9C76-85201CC6D266}" dt="2024-05-22T14:00:02.697" v="2213" actId="167"/>
          <ac:picMkLst>
            <pc:docMk/>
            <pc:sldMk cId="4075850433" sldId="4139"/>
            <ac:picMk id="2062" creationId="{F5B25D22-79B9-3331-01AB-3EA87B0C8C46}"/>
          </ac:picMkLst>
        </pc:picChg>
        <pc:picChg chg="add del mod">
          <ac:chgData name="José Maria Moreira ( LUZ SAUDE )" userId="a15655a1-db80-48e6-93b5-b4debabfdd8e" providerId="ADAL" clId="{8577D08C-3ECF-43FF-9C76-85201CC6D266}" dt="2024-06-17T13:26:26.310" v="2298" actId="478"/>
          <ac:picMkLst>
            <pc:docMk/>
            <pc:sldMk cId="4075850433" sldId="4139"/>
            <ac:picMk id="2064" creationId="{2F6C8E7C-230B-33A8-F051-4342F29E1F1E}"/>
          </ac:picMkLst>
        </pc:picChg>
      </pc:sldChg>
      <pc:sldChg chg="addSp delSp modSp mod">
        <pc:chgData name="José Maria Moreira ( LUZ SAUDE )" userId="a15655a1-db80-48e6-93b5-b4debabfdd8e" providerId="ADAL" clId="{8577D08C-3ECF-43FF-9C76-85201CC6D266}" dt="2024-05-22T13:55:59.912" v="2207" actId="14100"/>
        <pc:sldMkLst>
          <pc:docMk/>
          <pc:sldMk cId="817290518" sldId="4140"/>
        </pc:sldMkLst>
        <pc:spChg chg="add del mod">
          <ac:chgData name="José Maria Moreira ( LUZ SAUDE )" userId="a15655a1-db80-48e6-93b5-b4debabfdd8e" providerId="ADAL" clId="{8577D08C-3ECF-43FF-9C76-85201CC6D266}" dt="2024-05-22T11:43:14.312" v="2140"/>
          <ac:spMkLst>
            <pc:docMk/>
            <pc:sldMk cId="817290518" sldId="4140"/>
            <ac:spMk id="3" creationId="{8151B8BB-E4D7-E1A5-92A7-0C4BD560C4A3}"/>
          </ac:spMkLst>
        </pc:spChg>
        <pc:spChg chg="mod">
          <ac:chgData name="José Maria Moreira ( LUZ SAUDE )" userId="a15655a1-db80-48e6-93b5-b4debabfdd8e" providerId="ADAL" clId="{8577D08C-3ECF-43FF-9C76-85201CC6D266}" dt="2024-05-22T10:45:31.814" v="640" actId="404"/>
          <ac:spMkLst>
            <pc:docMk/>
            <pc:sldMk cId="817290518" sldId="4140"/>
            <ac:spMk id="4" creationId="{4B60CFB8-1AD9-3174-AA18-4B7784BD7CB2}"/>
          </ac:spMkLst>
        </pc:spChg>
        <pc:spChg chg="add del mod">
          <ac:chgData name="José Maria Moreira ( LUZ SAUDE )" userId="a15655a1-db80-48e6-93b5-b4debabfdd8e" providerId="ADAL" clId="{8577D08C-3ECF-43FF-9C76-85201CC6D266}" dt="2024-05-22T11:43:24.784" v="2143"/>
          <ac:spMkLst>
            <pc:docMk/>
            <pc:sldMk cId="817290518" sldId="4140"/>
            <ac:spMk id="20" creationId="{91B6BE63-2B34-4BBC-2253-656621B9FB5C}"/>
          </ac:spMkLst>
        </pc:spChg>
        <pc:spChg chg="add del mod">
          <ac:chgData name="José Maria Moreira ( LUZ SAUDE )" userId="a15655a1-db80-48e6-93b5-b4debabfdd8e" providerId="ADAL" clId="{8577D08C-3ECF-43FF-9C76-85201CC6D266}" dt="2024-05-22T13:55:37.115" v="2200"/>
          <ac:spMkLst>
            <pc:docMk/>
            <pc:sldMk cId="817290518" sldId="4140"/>
            <ac:spMk id="21" creationId="{DDC75CAE-8A46-A2B0-5FC8-01605769EECF}"/>
          </ac:spMkLst>
        </pc:spChg>
        <pc:spChg chg="add del mod">
          <ac:chgData name="José Maria Moreira ( LUZ SAUDE )" userId="a15655a1-db80-48e6-93b5-b4debabfdd8e" providerId="ADAL" clId="{8577D08C-3ECF-43FF-9C76-85201CC6D266}" dt="2024-05-22T13:55:45.667" v="2203"/>
          <ac:spMkLst>
            <pc:docMk/>
            <pc:sldMk cId="817290518" sldId="4140"/>
            <ac:spMk id="22" creationId="{354A9332-83BF-A71B-51B0-B697D598FAFF}"/>
          </ac:spMkLst>
        </pc:spChg>
        <pc:picChg chg="del">
          <ac:chgData name="José Maria Moreira ( LUZ SAUDE )" userId="a15655a1-db80-48e6-93b5-b4debabfdd8e" providerId="ADAL" clId="{8577D08C-3ECF-43FF-9C76-85201CC6D266}" dt="2024-05-22T11:43:19.633" v="2142" actId="478"/>
          <ac:picMkLst>
            <pc:docMk/>
            <pc:sldMk cId="817290518" sldId="4140"/>
            <ac:picMk id="7" creationId="{7AE10690-72EA-071B-7B78-6759592F2378}"/>
          </ac:picMkLst>
        </pc:picChg>
        <pc:picChg chg="del">
          <ac:chgData name="José Maria Moreira ( LUZ SAUDE )" userId="a15655a1-db80-48e6-93b5-b4debabfdd8e" providerId="ADAL" clId="{8577D08C-3ECF-43FF-9C76-85201CC6D266}" dt="2024-05-22T11:43:12.076" v="2139" actId="478"/>
          <ac:picMkLst>
            <pc:docMk/>
            <pc:sldMk cId="817290518" sldId="4140"/>
            <ac:picMk id="9" creationId="{6A77BC63-C752-83F6-B1FE-2F1CD9A9F32B}"/>
          </ac:picMkLst>
        </pc:picChg>
        <pc:picChg chg="add del mod">
          <ac:chgData name="José Maria Moreira ( LUZ SAUDE )" userId="a15655a1-db80-48e6-93b5-b4debabfdd8e" providerId="ADAL" clId="{8577D08C-3ECF-43FF-9C76-85201CC6D266}" dt="2024-05-22T13:55:34.563" v="2199" actId="478"/>
          <ac:picMkLst>
            <pc:docMk/>
            <pc:sldMk cId="817290518" sldId="4140"/>
            <ac:picMk id="3074" creationId="{D2D6A3D4-16F0-A4E5-22BB-D199D4950677}"/>
          </ac:picMkLst>
        </pc:picChg>
        <pc:picChg chg="add del mod">
          <ac:chgData name="José Maria Moreira ( LUZ SAUDE )" userId="a15655a1-db80-48e6-93b5-b4debabfdd8e" providerId="ADAL" clId="{8577D08C-3ECF-43FF-9C76-85201CC6D266}" dt="2024-05-22T13:55:43.602" v="2202" actId="478"/>
          <ac:picMkLst>
            <pc:docMk/>
            <pc:sldMk cId="817290518" sldId="4140"/>
            <ac:picMk id="3076" creationId="{BA5253C3-69A8-59EC-2B4F-8CCC33F53F25}"/>
          </ac:picMkLst>
        </pc:picChg>
        <pc:picChg chg="add mod">
          <ac:chgData name="José Maria Moreira ( LUZ SAUDE )" userId="a15655a1-db80-48e6-93b5-b4debabfdd8e" providerId="ADAL" clId="{8577D08C-3ECF-43FF-9C76-85201CC6D266}" dt="2024-05-22T13:55:41.850" v="2201" actId="167"/>
          <ac:picMkLst>
            <pc:docMk/>
            <pc:sldMk cId="817290518" sldId="4140"/>
            <ac:picMk id="3078" creationId="{54F39C81-ED97-D7BD-E418-B15C80A6E171}"/>
          </ac:picMkLst>
        </pc:picChg>
        <pc:picChg chg="add mod">
          <ac:chgData name="José Maria Moreira ( LUZ SAUDE )" userId="a15655a1-db80-48e6-93b5-b4debabfdd8e" providerId="ADAL" clId="{8577D08C-3ECF-43FF-9C76-85201CC6D266}" dt="2024-05-22T13:55:59.912" v="2207" actId="14100"/>
          <ac:picMkLst>
            <pc:docMk/>
            <pc:sldMk cId="817290518" sldId="4140"/>
            <ac:picMk id="3080" creationId="{E84FD235-7CC9-B7B8-318D-A8076A9A2706}"/>
          </ac:picMkLst>
        </pc:picChg>
      </pc:sldChg>
      <pc:sldChg chg="addSp delSp modSp mod">
        <pc:chgData name="José Maria Moreira ( LUZ SAUDE )" userId="a15655a1-db80-48e6-93b5-b4debabfdd8e" providerId="ADAL" clId="{8577D08C-3ECF-43FF-9C76-85201CC6D266}" dt="2024-06-29T14:35:17.600" v="4916" actId="20577"/>
        <pc:sldMkLst>
          <pc:docMk/>
          <pc:sldMk cId="3236188971" sldId="4141"/>
        </pc:sldMkLst>
        <pc:spChg chg="mod">
          <ac:chgData name="José Maria Moreira ( LUZ SAUDE )" userId="a15655a1-db80-48e6-93b5-b4debabfdd8e" providerId="ADAL" clId="{8577D08C-3ECF-43FF-9C76-85201CC6D266}" dt="2024-05-22T10:52:56.185" v="1125" actId="20577"/>
          <ac:spMkLst>
            <pc:docMk/>
            <pc:sldMk cId="3236188971" sldId="4141"/>
            <ac:spMk id="2" creationId="{E149B325-1CDC-A466-333D-E25FF8A8CBFB}"/>
          </ac:spMkLst>
        </pc:spChg>
        <pc:spChg chg="mod">
          <ac:chgData name="José Maria Moreira ( LUZ SAUDE )" userId="a15655a1-db80-48e6-93b5-b4debabfdd8e" providerId="ADAL" clId="{8577D08C-3ECF-43FF-9C76-85201CC6D266}" dt="2024-05-22T10:52:51.761" v="1124" actId="20577"/>
          <ac:spMkLst>
            <pc:docMk/>
            <pc:sldMk cId="3236188971" sldId="4141"/>
            <ac:spMk id="3" creationId="{C07BE748-8066-E666-1185-5CABAAE67B97}"/>
          </ac:spMkLst>
        </pc:spChg>
        <pc:spChg chg="del mod">
          <ac:chgData name="José Maria Moreira ( LUZ SAUDE )" userId="a15655a1-db80-48e6-93b5-b4debabfdd8e" providerId="ADAL" clId="{8577D08C-3ECF-43FF-9C76-85201CC6D266}" dt="2024-06-28T15:42:21.195" v="4679" actId="478"/>
          <ac:spMkLst>
            <pc:docMk/>
            <pc:sldMk cId="3236188971" sldId="4141"/>
            <ac:spMk id="7" creationId="{C9FE1257-443D-157E-9359-401C962FBBAC}"/>
          </ac:spMkLst>
        </pc:spChg>
        <pc:spChg chg="add mod">
          <ac:chgData name="José Maria Moreira ( LUZ SAUDE )" userId="a15655a1-db80-48e6-93b5-b4debabfdd8e" providerId="ADAL" clId="{8577D08C-3ECF-43FF-9C76-85201CC6D266}" dt="2024-06-29T14:35:17.600" v="4916" actId="20577"/>
          <ac:spMkLst>
            <pc:docMk/>
            <pc:sldMk cId="3236188971" sldId="4141"/>
            <ac:spMk id="17" creationId="{AA0BB0D7-68D6-7A54-6611-1BFFFF2FB6BD}"/>
          </ac:spMkLst>
        </pc:spChg>
      </pc:sldChg>
      <pc:sldChg chg="del">
        <pc:chgData name="José Maria Moreira ( LUZ SAUDE )" userId="a15655a1-db80-48e6-93b5-b4debabfdd8e" providerId="ADAL" clId="{8577D08C-3ECF-43FF-9C76-85201CC6D266}" dt="2024-06-19T15:46:56.638" v="2371" actId="47"/>
        <pc:sldMkLst>
          <pc:docMk/>
          <pc:sldMk cId="4223608342" sldId="4142"/>
        </pc:sldMkLst>
      </pc:sldChg>
      <pc:sldChg chg="del">
        <pc:chgData name="José Maria Moreira ( LUZ SAUDE )" userId="a15655a1-db80-48e6-93b5-b4debabfdd8e" providerId="ADAL" clId="{8577D08C-3ECF-43FF-9C76-85201CC6D266}" dt="2024-06-19T15:47:04.484" v="2372" actId="47"/>
        <pc:sldMkLst>
          <pc:docMk/>
          <pc:sldMk cId="1470629394" sldId="4144"/>
        </pc:sldMkLst>
      </pc:sldChg>
      <pc:sldChg chg="del">
        <pc:chgData name="José Maria Moreira ( LUZ SAUDE )" userId="a15655a1-db80-48e6-93b5-b4debabfdd8e" providerId="ADAL" clId="{8577D08C-3ECF-43FF-9C76-85201CC6D266}" dt="2024-06-19T15:47:04.484" v="2372" actId="47"/>
        <pc:sldMkLst>
          <pc:docMk/>
          <pc:sldMk cId="260938356" sldId="4145"/>
        </pc:sldMkLst>
      </pc:sldChg>
      <pc:sldChg chg="del">
        <pc:chgData name="José Maria Moreira ( LUZ SAUDE )" userId="a15655a1-db80-48e6-93b5-b4debabfdd8e" providerId="ADAL" clId="{8577D08C-3ECF-43FF-9C76-85201CC6D266}" dt="2024-06-19T15:47:04.484" v="2372" actId="47"/>
        <pc:sldMkLst>
          <pc:docMk/>
          <pc:sldMk cId="351390064" sldId="4146"/>
        </pc:sldMkLst>
      </pc:sldChg>
      <pc:sldChg chg="modSp del mod">
        <pc:chgData name="José Maria Moreira ( LUZ SAUDE )" userId="a15655a1-db80-48e6-93b5-b4debabfdd8e" providerId="ADAL" clId="{8577D08C-3ECF-43FF-9C76-85201CC6D266}" dt="2024-06-19T15:46:56.638" v="2371" actId="47"/>
        <pc:sldMkLst>
          <pc:docMk/>
          <pc:sldMk cId="4191213657" sldId="4147"/>
        </pc:sldMkLst>
        <pc:spChg chg="mod">
          <ac:chgData name="José Maria Moreira ( LUZ SAUDE )" userId="a15655a1-db80-48e6-93b5-b4debabfdd8e" providerId="ADAL" clId="{8577D08C-3ECF-43FF-9C76-85201CC6D266}" dt="2024-05-22T10:52:20.773" v="1084" actId="20577"/>
          <ac:spMkLst>
            <pc:docMk/>
            <pc:sldMk cId="4191213657" sldId="4147"/>
            <ac:spMk id="2" creationId="{E149B325-1CDC-A466-333D-E25FF8A8CBFB}"/>
          </ac:spMkLst>
        </pc:spChg>
      </pc:sldChg>
      <pc:sldChg chg="del">
        <pc:chgData name="José Maria Moreira ( LUZ SAUDE )" userId="a15655a1-db80-48e6-93b5-b4debabfdd8e" providerId="ADAL" clId="{8577D08C-3ECF-43FF-9C76-85201CC6D266}" dt="2024-06-19T15:46:56.638" v="2371" actId="47"/>
        <pc:sldMkLst>
          <pc:docMk/>
          <pc:sldMk cId="3274559911" sldId="4148"/>
        </pc:sldMkLst>
      </pc:sldChg>
      <pc:sldChg chg="del">
        <pc:chgData name="José Maria Moreira ( LUZ SAUDE )" userId="a15655a1-db80-48e6-93b5-b4debabfdd8e" providerId="ADAL" clId="{8577D08C-3ECF-43FF-9C76-85201CC6D266}" dt="2024-06-19T15:47:04.484" v="2372" actId="47"/>
        <pc:sldMkLst>
          <pc:docMk/>
          <pc:sldMk cId="3743826810" sldId="4151"/>
        </pc:sldMkLst>
      </pc:sldChg>
      <pc:sldChg chg="del">
        <pc:chgData name="José Maria Moreira ( LUZ SAUDE )" userId="a15655a1-db80-48e6-93b5-b4debabfdd8e" providerId="ADAL" clId="{8577D08C-3ECF-43FF-9C76-85201CC6D266}" dt="2024-06-19T15:47:04.484" v="2372" actId="47"/>
        <pc:sldMkLst>
          <pc:docMk/>
          <pc:sldMk cId="3933618282" sldId="4152"/>
        </pc:sldMkLst>
      </pc:sldChg>
      <pc:sldChg chg="del">
        <pc:chgData name="José Maria Moreira ( LUZ SAUDE )" userId="a15655a1-db80-48e6-93b5-b4debabfdd8e" providerId="ADAL" clId="{8577D08C-3ECF-43FF-9C76-85201CC6D266}" dt="2024-06-19T15:47:04.484" v="2372" actId="47"/>
        <pc:sldMkLst>
          <pc:docMk/>
          <pc:sldMk cId="1485502914" sldId="4153"/>
        </pc:sldMkLst>
      </pc:sldChg>
      <pc:sldChg chg="del">
        <pc:chgData name="José Maria Moreira ( LUZ SAUDE )" userId="a15655a1-db80-48e6-93b5-b4debabfdd8e" providerId="ADAL" clId="{8577D08C-3ECF-43FF-9C76-85201CC6D266}" dt="2024-06-19T15:47:04.484" v="2372" actId="47"/>
        <pc:sldMkLst>
          <pc:docMk/>
          <pc:sldMk cId="3010990689" sldId="4154"/>
        </pc:sldMkLst>
      </pc:sldChg>
      <pc:sldChg chg="del">
        <pc:chgData name="José Maria Moreira ( LUZ SAUDE )" userId="a15655a1-db80-48e6-93b5-b4debabfdd8e" providerId="ADAL" clId="{8577D08C-3ECF-43FF-9C76-85201CC6D266}" dt="2024-06-19T15:47:04.484" v="2372" actId="47"/>
        <pc:sldMkLst>
          <pc:docMk/>
          <pc:sldMk cId="2984560419" sldId="4155"/>
        </pc:sldMkLst>
      </pc:sldChg>
      <pc:sldChg chg="delSp mod">
        <pc:chgData name="José Maria Moreira ( LUZ SAUDE )" userId="a15655a1-db80-48e6-93b5-b4debabfdd8e" providerId="ADAL" clId="{8577D08C-3ECF-43FF-9C76-85201CC6D266}" dt="2024-05-22T14:14:16.880" v="2239" actId="478"/>
        <pc:sldMkLst>
          <pc:docMk/>
          <pc:sldMk cId="1271427065" sldId="4160"/>
        </pc:sldMkLst>
        <pc:spChg chg="del">
          <ac:chgData name="José Maria Moreira ( LUZ SAUDE )" userId="a15655a1-db80-48e6-93b5-b4debabfdd8e" providerId="ADAL" clId="{8577D08C-3ECF-43FF-9C76-85201CC6D266}" dt="2024-05-22T14:14:16.880" v="2239" actId="478"/>
          <ac:spMkLst>
            <pc:docMk/>
            <pc:sldMk cId="1271427065" sldId="4160"/>
            <ac:spMk id="7" creationId="{1591C2DA-A842-C0FA-7D71-E3DA512B7C68}"/>
          </ac:spMkLst>
        </pc:spChg>
        <pc:spChg chg="del">
          <ac:chgData name="José Maria Moreira ( LUZ SAUDE )" userId="a15655a1-db80-48e6-93b5-b4debabfdd8e" providerId="ADAL" clId="{8577D08C-3ECF-43FF-9C76-85201CC6D266}" dt="2024-05-22T14:14:16.880" v="2239" actId="478"/>
          <ac:spMkLst>
            <pc:docMk/>
            <pc:sldMk cId="1271427065" sldId="4160"/>
            <ac:spMk id="8" creationId="{44538262-7AC4-DE2D-DA73-1738E9785120}"/>
          </ac:spMkLst>
        </pc:spChg>
        <pc:spChg chg="del">
          <ac:chgData name="José Maria Moreira ( LUZ SAUDE )" userId="a15655a1-db80-48e6-93b5-b4debabfdd8e" providerId="ADAL" clId="{8577D08C-3ECF-43FF-9C76-85201CC6D266}" dt="2024-05-22T14:14:16.880" v="2239" actId="478"/>
          <ac:spMkLst>
            <pc:docMk/>
            <pc:sldMk cId="1271427065" sldId="4160"/>
            <ac:spMk id="9" creationId="{E4194F84-F389-4383-0846-C6175D6A8605}"/>
          </ac:spMkLst>
        </pc:spChg>
        <pc:spChg chg="del">
          <ac:chgData name="José Maria Moreira ( LUZ SAUDE )" userId="a15655a1-db80-48e6-93b5-b4debabfdd8e" providerId="ADAL" clId="{8577D08C-3ECF-43FF-9C76-85201CC6D266}" dt="2024-05-22T14:14:16.880" v="2239" actId="478"/>
          <ac:spMkLst>
            <pc:docMk/>
            <pc:sldMk cId="1271427065" sldId="4160"/>
            <ac:spMk id="10" creationId="{EF6F535D-53CF-8BD1-5422-D8DB29E98B9D}"/>
          </ac:spMkLst>
        </pc:spChg>
        <pc:spChg chg="del">
          <ac:chgData name="José Maria Moreira ( LUZ SAUDE )" userId="a15655a1-db80-48e6-93b5-b4debabfdd8e" providerId="ADAL" clId="{8577D08C-3ECF-43FF-9C76-85201CC6D266}" dt="2024-05-22T14:14:16.880" v="2239" actId="478"/>
          <ac:spMkLst>
            <pc:docMk/>
            <pc:sldMk cId="1271427065" sldId="4160"/>
            <ac:spMk id="14" creationId="{167FCFFC-CD41-43E4-FD52-8A583D3F2586}"/>
          </ac:spMkLst>
        </pc:spChg>
        <pc:spChg chg="del">
          <ac:chgData name="José Maria Moreira ( LUZ SAUDE )" userId="a15655a1-db80-48e6-93b5-b4debabfdd8e" providerId="ADAL" clId="{8577D08C-3ECF-43FF-9C76-85201CC6D266}" dt="2024-05-22T14:14:16.880" v="2239" actId="478"/>
          <ac:spMkLst>
            <pc:docMk/>
            <pc:sldMk cId="1271427065" sldId="4160"/>
            <ac:spMk id="18" creationId="{B0846586-B226-6305-C248-C42581F06D77}"/>
          </ac:spMkLst>
        </pc:spChg>
        <pc:spChg chg="del">
          <ac:chgData name="José Maria Moreira ( LUZ SAUDE )" userId="a15655a1-db80-48e6-93b5-b4debabfdd8e" providerId="ADAL" clId="{8577D08C-3ECF-43FF-9C76-85201CC6D266}" dt="2024-05-22T14:14:16.880" v="2239" actId="478"/>
          <ac:spMkLst>
            <pc:docMk/>
            <pc:sldMk cId="1271427065" sldId="4160"/>
            <ac:spMk id="19" creationId="{9662F576-908F-BF12-946F-ECE647DE7F40}"/>
          </ac:spMkLst>
        </pc:spChg>
        <pc:spChg chg="del">
          <ac:chgData name="José Maria Moreira ( LUZ SAUDE )" userId="a15655a1-db80-48e6-93b5-b4debabfdd8e" providerId="ADAL" clId="{8577D08C-3ECF-43FF-9C76-85201CC6D266}" dt="2024-05-22T14:14:16.880" v="2239" actId="478"/>
          <ac:spMkLst>
            <pc:docMk/>
            <pc:sldMk cId="1271427065" sldId="4160"/>
            <ac:spMk id="23" creationId="{B25B8F2A-9EFF-5943-0002-3EBE8F32C602}"/>
          </ac:spMkLst>
        </pc:spChg>
        <pc:spChg chg="del">
          <ac:chgData name="José Maria Moreira ( LUZ SAUDE )" userId="a15655a1-db80-48e6-93b5-b4debabfdd8e" providerId="ADAL" clId="{8577D08C-3ECF-43FF-9C76-85201CC6D266}" dt="2024-05-22T14:14:16.880" v="2239" actId="478"/>
          <ac:spMkLst>
            <pc:docMk/>
            <pc:sldMk cId="1271427065" sldId="4160"/>
            <ac:spMk id="24" creationId="{4AB40D23-8C0F-B238-EEEA-DDCF92BBC756}"/>
          </ac:spMkLst>
        </pc:spChg>
        <pc:spChg chg="del">
          <ac:chgData name="José Maria Moreira ( LUZ SAUDE )" userId="a15655a1-db80-48e6-93b5-b4debabfdd8e" providerId="ADAL" clId="{8577D08C-3ECF-43FF-9C76-85201CC6D266}" dt="2024-05-22T14:14:16.880" v="2239" actId="478"/>
          <ac:spMkLst>
            <pc:docMk/>
            <pc:sldMk cId="1271427065" sldId="4160"/>
            <ac:spMk id="28" creationId="{90F04693-2A66-E716-D9A1-87F8894741C5}"/>
          </ac:spMkLst>
        </pc:spChg>
        <pc:spChg chg="del">
          <ac:chgData name="José Maria Moreira ( LUZ SAUDE )" userId="a15655a1-db80-48e6-93b5-b4debabfdd8e" providerId="ADAL" clId="{8577D08C-3ECF-43FF-9C76-85201CC6D266}" dt="2024-05-22T14:14:16.880" v="2239" actId="478"/>
          <ac:spMkLst>
            <pc:docMk/>
            <pc:sldMk cId="1271427065" sldId="4160"/>
            <ac:spMk id="29" creationId="{52295073-AF22-DA1B-0EBC-FD5A0447E737}"/>
          </ac:spMkLst>
        </pc:spChg>
        <pc:grpChg chg="del">
          <ac:chgData name="José Maria Moreira ( LUZ SAUDE )" userId="a15655a1-db80-48e6-93b5-b4debabfdd8e" providerId="ADAL" clId="{8577D08C-3ECF-43FF-9C76-85201CC6D266}" dt="2024-05-22T14:14:16.880" v="2239" actId="478"/>
          <ac:grpSpMkLst>
            <pc:docMk/>
            <pc:sldMk cId="1271427065" sldId="4160"/>
            <ac:grpSpMk id="3" creationId="{B010A2EA-4973-5C66-A3F2-C5A555F568FB}"/>
          </ac:grpSpMkLst>
        </pc:grpChg>
        <pc:grpChg chg="del">
          <ac:chgData name="José Maria Moreira ( LUZ SAUDE )" userId="a15655a1-db80-48e6-93b5-b4debabfdd8e" providerId="ADAL" clId="{8577D08C-3ECF-43FF-9C76-85201CC6D266}" dt="2024-05-22T14:14:16.880" v="2239" actId="478"/>
          <ac:grpSpMkLst>
            <pc:docMk/>
            <pc:sldMk cId="1271427065" sldId="4160"/>
            <ac:grpSpMk id="11" creationId="{3F489679-7904-030C-8282-C26664A6FD1C}"/>
          </ac:grpSpMkLst>
        </pc:grpChg>
        <pc:grpChg chg="del">
          <ac:chgData name="José Maria Moreira ( LUZ SAUDE )" userId="a15655a1-db80-48e6-93b5-b4debabfdd8e" providerId="ADAL" clId="{8577D08C-3ECF-43FF-9C76-85201CC6D266}" dt="2024-05-22T14:14:16.880" v="2239" actId="478"/>
          <ac:grpSpMkLst>
            <pc:docMk/>
            <pc:sldMk cId="1271427065" sldId="4160"/>
            <ac:grpSpMk id="15" creationId="{610C6616-A394-E6D8-A12B-2F2EF4053791}"/>
          </ac:grpSpMkLst>
        </pc:grpChg>
        <pc:grpChg chg="del">
          <ac:chgData name="José Maria Moreira ( LUZ SAUDE )" userId="a15655a1-db80-48e6-93b5-b4debabfdd8e" providerId="ADAL" clId="{8577D08C-3ECF-43FF-9C76-85201CC6D266}" dt="2024-05-22T14:14:16.880" v="2239" actId="478"/>
          <ac:grpSpMkLst>
            <pc:docMk/>
            <pc:sldMk cId="1271427065" sldId="4160"/>
            <ac:grpSpMk id="20" creationId="{2AEEE471-F460-FC90-E6DF-DCDBB8EBA001}"/>
          </ac:grpSpMkLst>
        </pc:grpChg>
        <pc:grpChg chg="del">
          <ac:chgData name="José Maria Moreira ( LUZ SAUDE )" userId="a15655a1-db80-48e6-93b5-b4debabfdd8e" providerId="ADAL" clId="{8577D08C-3ECF-43FF-9C76-85201CC6D266}" dt="2024-05-22T14:14:16.880" v="2239" actId="478"/>
          <ac:grpSpMkLst>
            <pc:docMk/>
            <pc:sldMk cId="1271427065" sldId="4160"/>
            <ac:grpSpMk id="25" creationId="{9634B961-F5FF-19DD-F191-7D243B9FD252}"/>
          </ac:grpSpMkLst>
        </pc:grpChg>
      </pc:sldChg>
      <pc:sldChg chg="addSp delSp modSp new mod">
        <pc:chgData name="José Maria Moreira ( LUZ SAUDE )" userId="a15655a1-db80-48e6-93b5-b4debabfdd8e" providerId="ADAL" clId="{8577D08C-3ECF-43FF-9C76-85201CC6D266}" dt="2024-06-19T15:50:25.298" v="2403" actId="1076"/>
        <pc:sldMkLst>
          <pc:docMk/>
          <pc:sldMk cId="1558568724" sldId="4161"/>
        </pc:sldMkLst>
        <pc:spChg chg="mod">
          <ac:chgData name="José Maria Moreira ( LUZ SAUDE )" userId="a15655a1-db80-48e6-93b5-b4debabfdd8e" providerId="ADAL" clId="{8577D08C-3ECF-43FF-9C76-85201CC6D266}" dt="2024-05-22T10:29:11.150" v="186" actId="20577"/>
          <ac:spMkLst>
            <pc:docMk/>
            <pc:sldMk cId="1558568724" sldId="4161"/>
            <ac:spMk id="3" creationId="{E48652AD-D08D-ECEA-EEDF-221D517FDCBA}"/>
          </ac:spMkLst>
        </pc:spChg>
        <pc:spChg chg="del">
          <ac:chgData name="José Maria Moreira ( LUZ SAUDE )" userId="a15655a1-db80-48e6-93b5-b4debabfdd8e" providerId="ADAL" clId="{8577D08C-3ECF-43FF-9C76-85201CC6D266}" dt="2024-06-19T15:45:34.385" v="2325" actId="478"/>
          <ac:spMkLst>
            <pc:docMk/>
            <pc:sldMk cId="1558568724" sldId="4161"/>
            <ac:spMk id="4" creationId="{E238EF22-0973-994B-81F2-E307C95A733F}"/>
          </ac:spMkLst>
        </pc:spChg>
        <pc:spChg chg="add mod">
          <ac:chgData name="José Maria Moreira ( LUZ SAUDE )" userId="a15655a1-db80-48e6-93b5-b4debabfdd8e" providerId="ADAL" clId="{8577D08C-3ECF-43FF-9C76-85201CC6D266}" dt="2024-06-19T15:50:25.298" v="2403" actId="1076"/>
          <ac:spMkLst>
            <pc:docMk/>
            <pc:sldMk cId="1558568724" sldId="4161"/>
            <ac:spMk id="6" creationId="{8360395F-20AE-E71D-CF34-823999DA2C73}"/>
          </ac:spMkLst>
        </pc:spChg>
        <pc:spChg chg="add mod">
          <ac:chgData name="José Maria Moreira ( LUZ SAUDE )" userId="a15655a1-db80-48e6-93b5-b4debabfdd8e" providerId="ADAL" clId="{8577D08C-3ECF-43FF-9C76-85201CC6D266}" dt="2024-06-19T15:50:16.042" v="2401" actId="403"/>
          <ac:spMkLst>
            <pc:docMk/>
            <pc:sldMk cId="1558568724" sldId="4161"/>
            <ac:spMk id="8" creationId="{5BE7F88D-5E48-3DE8-75F8-44E82F130414}"/>
          </ac:spMkLst>
        </pc:spChg>
        <pc:spChg chg="add mod">
          <ac:chgData name="José Maria Moreira ( LUZ SAUDE )" userId="a15655a1-db80-48e6-93b5-b4debabfdd8e" providerId="ADAL" clId="{8577D08C-3ECF-43FF-9C76-85201CC6D266}" dt="2024-06-19T15:50:16.042" v="2401" actId="403"/>
          <ac:spMkLst>
            <pc:docMk/>
            <pc:sldMk cId="1558568724" sldId="4161"/>
            <ac:spMk id="10" creationId="{92813433-FA2E-0512-1499-1C2CF77EB6BB}"/>
          </ac:spMkLst>
        </pc:spChg>
        <pc:spChg chg="add mod">
          <ac:chgData name="José Maria Moreira ( LUZ SAUDE )" userId="a15655a1-db80-48e6-93b5-b4debabfdd8e" providerId="ADAL" clId="{8577D08C-3ECF-43FF-9C76-85201CC6D266}" dt="2024-06-19T15:50:16.042" v="2401" actId="403"/>
          <ac:spMkLst>
            <pc:docMk/>
            <pc:sldMk cId="1558568724" sldId="4161"/>
            <ac:spMk id="12" creationId="{D7F583BF-10D3-011C-D28C-6C1E6A04922D}"/>
          </ac:spMkLst>
        </pc:spChg>
        <pc:spChg chg="mod">
          <ac:chgData name="José Maria Moreira ( LUZ SAUDE )" userId="a15655a1-db80-48e6-93b5-b4debabfdd8e" providerId="ADAL" clId="{8577D08C-3ECF-43FF-9C76-85201CC6D266}" dt="2024-06-19T15:47:12.243" v="2373"/>
          <ac:spMkLst>
            <pc:docMk/>
            <pc:sldMk cId="1558568724" sldId="4161"/>
            <ac:spMk id="14" creationId="{17922586-B31B-E28A-4842-CBA2D8668F79}"/>
          </ac:spMkLst>
        </pc:spChg>
        <pc:spChg chg="mod">
          <ac:chgData name="José Maria Moreira ( LUZ SAUDE )" userId="a15655a1-db80-48e6-93b5-b4debabfdd8e" providerId="ADAL" clId="{8577D08C-3ECF-43FF-9C76-85201CC6D266}" dt="2024-06-19T15:47:12.243" v="2373"/>
          <ac:spMkLst>
            <pc:docMk/>
            <pc:sldMk cId="1558568724" sldId="4161"/>
            <ac:spMk id="15" creationId="{71A43D4B-98E6-F56D-901F-0D5957DCF9BB}"/>
          </ac:spMkLst>
        </pc:spChg>
        <pc:spChg chg="mod">
          <ac:chgData name="José Maria Moreira ( LUZ SAUDE )" userId="a15655a1-db80-48e6-93b5-b4debabfdd8e" providerId="ADAL" clId="{8577D08C-3ECF-43FF-9C76-85201CC6D266}" dt="2024-06-19T15:47:12.243" v="2373"/>
          <ac:spMkLst>
            <pc:docMk/>
            <pc:sldMk cId="1558568724" sldId="4161"/>
            <ac:spMk id="16" creationId="{2DE44899-9BBE-2F6F-3C6F-CC34699FA4C4}"/>
          </ac:spMkLst>
        </pc:spChg>
        <pc:spChg chg="mod">
          <ac:chgData name="José Maria Moreira ( LUZ SAUDE )" userId="a15655a1-db80-48e6-93b5-b4debabfdd8e" providerId="ADAL" clId="{8577D08C-3ECF-43FF-9C76-85201CC6D266}" dt="2024-06-19T15:47:12.243" v="2373"/>
          <ac:spMkLst>
            <pc:docMk/>
            <pc:sldMk cId="1558568724" sldId="4161"/>
            <ac:spMk id="17" creationId="{3A34FBBB-F3EB-F261-1C85-F3C7BEC73494}"/>
          </ac:spMkLst>
        </pc:spChg>
        <pc:spChg chg="mod">
          <ac:chgData name="José Maria Moreira ( LUZ SAUDE )" userId="a15655a1-db80-48e6-93b5-b4debabfdd8e" providerId="ADAL" clId="{8577D08C-3ECF-43FF-9C76-85201CC6D266}" dt="2024-06-19T15:47:12.243" v="2373"/>
          <ac:spMkLst>
            <pc:docMk/>
            <pc:sldMk cId="1558568724" sldId="4161"/>
            <ac:spMk id="18" creationId="{21070C48-332F-C5DA-FD45-09723C8E4F4F}"/>
          </ac:spMkLst>
        </pc:spChg>
        <pc:spChg chg="mod">
          <ac:chgData name="José Maria Moreira ( LUZ SAUDE )" userId="a15655a1-db80-48e6-93b5-b4debabfdd8e" providerId="ADAL" clId="{8577D08C-3ECF-43FF-9C76-85201CC6D266}" dt="2024-06-19T15:47:12.243" v="2373"/>
          <ac:spMkLst>
            <pc:docMk/>
            <pc:sldMk cId="1558568724" sldId="4161"/>
            <ac:spMk id="19" creationId="{D440254E-4DD8-221F-19E0-369581709DA8}"/>
          </ac:spMkLst>
        </pc:spChg>
        <pc:spChg chg="mod">
          <ac:chgData name="José Maria Moreira ( LUZ SAUDE )" userId="a15655a1-db80-48e6-93b5-b4debabfdd8e" providerId="ADAL" clId="{8577D08C-3ECF-43FF-9C76-85201CC6D266}" dt="2024-06-19T15:47:12.243" v="2373"/>
          <ac:spMkLst>
            <pc:docMk/>
            <pc:sldMk cId="1558568724" sldId="4161"/>
            <ac:spMk id="20" creationId="{2BC72031-F1E0-74D0-8448-1759DBC749A8}"/>
          </ac:spMkLst>
        </pc:spChg>
        <pc:spChg chg="mod">
          <ac:chgData name="José Maria Moreira ( LUZ SAUDE )" userId="a15655a1-db80-48e6-93b5-b4debabfdd8e" providerId="ADAL" clId="{8577D08C-3ECF-43FF-9C76-85201CC6D266}" dt="2024-06-19T15:47:12.243" v="2373"/>
          <ac:spMkLst>
            <pc:docMk/>
            <pc:sldMk cId="1558568724" sldId="4161"/>
            <ac:spMk id="21" creationId="{FD228578-DF95-E0BA-F5F7-32F5E0B6E3B9}"/>
          </ac:spMkLst>
        </pc:spChg>
        <pc:spChg chg="mod">
          <ac:chgData name="José Maria Moreira ( LUZ SAUDE )" userId="a15655a1-db80-48e6-93b5-b4debabfdd8e" providerId="ADAL" clId="{8577D08C-3ECF-43FF-9C76-85201CC6D266}" dt="2024-06-19T15:47:12.243" v="2373"/>
          <ac:spMkLst>
            <pc:docMk/>
            <pc:sldMk cId="1558568724" sldId="4161"/>
            <ac:spMk id="22" creationId="{3253E548-80AE-3E5A-150D-FB27C8498996}"/>
          </ac:spMkLst>
        </pc:spChg>
        <pc:spChg chg="mod">
          <ac:chgData name="José Maria Moreira ( LUZ SAUDE )" userId="a15655a1-db80-48e6-93b5-b4debabfdd8e" providerId="ADAL" clId="{8577D08C-3ECF-43FF-9C76-85201CC6D266}" dt="2024-06-19T15:48:17.398" v="2382"/>
          <ac:spMkLst>
            <pc:docMk/>
            <pc:sldMk cId="1558568724" sldId="4161"/>
            <ac:spMk id="24" creationId="{0519E792-E7E5-F402-62B8-0563E44D3ADF}"/>
          </ac:spMkLst>
        </pc:spChg>
        <pc:spChg chg="mod">
          <ac:chgData name="José Maria Moreira ( LUZ SAUDE )" userId="a15655a1-db80-48e6-93b5-b4debabfdd8e" providerId="ADAL" clId="{8577D08C-3ECF-43FF-9C76-85201CC6D266}" dt="2024-06-19T15:48:17.398" v="2382"/>
          <ac:spMkLst>
            <pc:docMk/>
            <pc:sldMk cId="1558568724" sldId="4161"/>
            <ac:spMk id="25" creationId="{4B9D13A0-6851-17A8-FD2A-8C40A5EA8C4A}"/>
          </ac:spMkLst>
        </pc:spChg>
        <pc:spChg chg="mod">
          <ac:chgData name="José Maria Moreira ( LUZ SAUDE )" userId="a15655a1-db80-48e6-93b5-b4debabfdd8e" providerId="ADAL" clId="{8577D08C-3ECF-43FF-9C76-85201CC6D266}" dt="2024-06-19T15:48:17.398" v="2382"/>
          <ac:spMkLst>
            <pc:docMk/>
            <pc:sldMk cId="1558568724" sldId="4161"/>
            <ac:spMk id="26" creationId="{964CE3D4-8780-74E7-EFF4-5479502181B9}"/>
          </ac:spMkLst>
        </pc:spChg>
        <pc:spChg chg="mod">
          <ac:chgData name="José Maria Moreira ( LUZ SAUDE )" userId="a15655a1-db80-48e6-93b5-b4debabfdd8e" providerId="ADAL" clId="{8577D08C-3ECF-43FF-9C76-85201CC6D266}" dt="2024-06-19T15:48:17.398" v="2382"/>
          <ac:spMkLst>
            <pc:docMk/>
            <pc:sldMk cId="1558568724" sldId="4161"/>
            <ac:spMk id="27" creationId="{7E741D09-A1F2-E30A-BC82-F4DF4F11EE04}"/>
          </ac:spMkLst>
        </pc:spChg>
        <pc:spChg chg="mod">
          <ac:chgData name="José Maria Moreira ( LUZ SAUDE )" userId="a15655a1-db80-48e6-93b5-b4debabfdd8e" providerId="ADAL" clId="{8577D08C-3ECF-43FF-9C76-85201CC6D266}" dt="2024-06-19T15:48:17.398" v="2382"/>
          <ac:spMkLst>
            <pc:docMk/>
            <pc:sldMk cId="1558568724" sldId="4161"/>
            <ac:spMk id="28" creationId="{87863AB2-4D3F-26AF-6DA9-2642567573D8}"/>
          </ac:spMkLst>
        </pc:spChg>
        <pc:spChg chg="mod">
          <ac:chgData name="José Maria Moreira ( LUZ SAUDE )" userId="a15655a1-db80-48e6-93b5-b4debabfdd8e" providerId="ADAL" clId="{8577D08C-3ECF-43FF-9C76-85201CC6D266}" dt="2024-06-19T15:48:17.398" v="2382"/>
          <ac:spMkLst>
            <pc:docMk/>
            <pc:sldMk cId="1558568724" sldId="4161"/>
            <ac:spMk id="29" creationId="{9241CE0B-4233-7628-C615-3236A92EFA1F}"/>
          </ac:spMkLst>
        </pc:spChg>
        <pc:spChg chg="mod">
          <ac:chgData name="José Maria Moreira ( LUZ SAUDE )" userId="a15655a1-db80-48e6-93b5-b4debabfdd8e" providerId="ADAL" clId="{8577D08C-3ECF-43FF-9C76-85201CC6D266}" dt="2024-06-19T15:48:17.398" v="2382"/>
          <ac:spMkLst>
            <pc:docMk/>
            <pc:sldMk cId="1558568724" sldId="4161"/>
            <ac:spMk id="30" creationId="{3055E010-1D93-8327-6F4A-E3D2A0FB8EF4}"/>
          </ac:spMkLst>
        </pc:spChg>
        <pc:spChg chg="mod">
          <ac:chgData name="José Maria Moreira ( LUZ SAUDE )" userId="a15655a1-db80-48e6-93b5-b4debabfdd8e" providerId="ADAL" clId="{8577D08C-3ECF-43FF-9C76-85201CC6D266}" dt="2024-06-19T15:48:17.398" v="2382"/>
          <ac:spMkLst>
            <pc:docMk/>
            <pc:sldMk cId="1558568724" sldId="4161"/>
            <ac:spMk id="31" creationId="{824296E7-D195-681B-A3BC-F7FD933AE0FA}"/>
          </ac:spMkLst>
        </pc:spChg>
        <pc:spChg chg="mod">
          <ac:chgData name="José Maria Moreira ( LUZ SAUDE )" userId="a15655a1-db80-48e6-93b5-b4debabfdd8e" providerId="ADAL" clId="{8577D08C-3ECF-43FF-9C76-85201CC6D266}" dt="2024-06-19T15:48:17.398" v="2382"/>
          <ac:spMkLst>
            <pc:docMk/>
            <pc:sldMk cId="1558568724" sldId="4161"/>
            <ac:spMk id="33" creationId="{0A615B54-9076-03B9-A3F6-465BE5A3857C}"/>
          </ac:spMkLst>
        </pc:spChg>
        <pc:spChg chg="mod">
          <ac:chgData name="José Maria Moreira ( LUZ SAUDE )" userId="a15655a1-db80-48e6-93b5-b4debabfdd8e" providerId="ADAL" clId="{8577D08C-3ECF-43FF-9C76-85201CC6D266}" dt="2024-06-19T15:48:17.398" v="2382"/>
          <ac:spMkLst>
            <pc:docMk/>
            <pc:sldMk cId="1558568724" sldId="4161"/>
            <ac:spMk id="34" creationId="{02B3A88E-AF87-66D0-532E-60A4CCAEA14C}"/>
          </ac:spMkLst>
        </pc:spChg>
        <pc:spChg chg="mod">
          <ac:chgData name="José Maria Moreira ( LUZ SAUDE )" userId="a15655a1-db80-48e6-93b5-b4debabfdd8e" providerId="ADAL" clId="{8577D08C-3ECF-43FF-9C76-85201CC6D266}" dt="2024-06-19T15:48:17.398" v="2382"/>
          <ac:spMkLst>
            <pc:docMk/>
            <pc:sldMk cId="1558568724" sldId="4161"/>
            <ac:spMk id="35" creationId="{70DC1688-940E-5865-C3C3-0EEA3B444A3C}"/>
          </ac:spMkLst>
        </pc:spChg>
        <pc:spChg chg="mod">
          <ac:chgData name="José Maria Moreira ( LUZ SAUDE )" userId="a15655a1-db80-48e6-93b5-b4debabfdd8e" providerId="ADAL" clId="{8577D08C-3ECF-43FF-9C76-85201CC6D266}" dt="2024-06-19T15:48:17.398" v="2382"/>
          <ac:spMkLst>
            <pc:docMk/>
            <pc:sldMk cId="1558568724" sldId="4161"/>
            <ac:spMk id="36" creationId="{B1AF1CD6-C565-8273-A118-2C08FBEADF00}"/>
          </ac:spMkLst>
        </pc:spChg>
        <pc:spChg chg="mod">
          <ac:chgData name="José Maria Moreira ( LUZ SAUDE )" userId="a15655a1-db80-48e6-93b5-b4debabfdd8e" providerId="ADAL" clId="{8577D08C-3ECF-43FF-9C76-85201CC6D266}" dt="2024-06-19T15:48:17.398" v="2382"/>
          <ac:spMkLst>
            <pc:docMk/>
            <pc:sldMk cId="1558568724" sldId="4161"/>
            <ac:spMk id="38" creationId="{0E02E283-D390-6BCB-C9D2-C64087AB5303}"/>
          </ac:spMkLst>
        </pc:spChg>
        <pc:spChg chg="mod">
          <ac:chgData name="José Maria Moreira ( LUZ SAUDE )" userId="a15655a1-db80-48e6-93b5-b4debabfdd8e" providerId="ADAL" clId="{8577D08C-3ECF-43FF-9C76-85201CC6D266}" dt="2024-06-19T15:48:17.398" v="2382"/>
          <ac:spMkLst>
            <pc:docMk/>
            <pc:sldMk cId="1558568724" sldId="4161"/>
            <ac:spMk id="39" creationId="{A31D82E0-56C3-49B2-A389-EFF11354CC9E}"/>
          </ac:spMkLst>
        </pc:spChg>
        <pc:spChg chg="mod">
          <ac:chgData name="José Maria Moreira ( LUZ SAUDE )" userId="a15655a1-db80-48e6-93b5-b4debabfdd8e" providerId="ADAL" clId="{8577D08C-3ECF-43FF-9C76-85201CC6D266}" dt="2024-06-19T15:48:17.398" v="2382"/>
          <ac:spMkLst>
            <pc:docMk/>
            <pc:sldMk cId="1558568724" sldId="4161"/>
            <ac:spMk id="40" creationId="{58B2A39A-51DC-5F96-063A-E013B7C765BB}"/>
          </ac:spMkLst>
        </pc:spChg>
        <pc:spChg chg="mod">
          <ac:chgData name="José Maria Moreira ( LUZ SAUDE )" userId="a15655a1-db80-48e6-93b5-b4debabfdd8e" providerId="ADAL" clId="{8577D08C-3ECF-43FF-9C76-85201CC6D266}" dt="2024-06-19T15:48:17.398" v="2382"/>
          <ac:spMkLst>
            <pc:docMk/>
            <pc:sldMk cId="1558568724" sldId="4161"/>
            <ac:spMk id="41" creationId="{96115457-8464-703B-8CDE-450DA50AC7EA}"/>
          </ac:spMkLst>
        </pc:spChg>
        <pc:spChg chg="mod">
          <ac:chgData name="José Maria Moreira ( LUZ SAUDE )" userId="a15655a1-db80-48e6-93b5-b4debabfdd8e" providerId="ADAL" clId="{8577D08C-3ECF-43FF-9C76-85201CC6D266}" dt="2024-06-19T15:48:17.398" v="2382"/>
          <ac:spMkLst>
            <pc:docMk/>
            <pc:sldMk cId="1558568724" sldId="4161"/>
            <ac:spMk id="42" creationId="{29A2E774-802B-B31B-B4F7-748D03975AFB}"/>
          </ac:spMkLst>
        </pc:spChg>
        <pc:spChg chg="mod">
          <ac:chgData name="José Maria Moreira ( LUZ SAUDE )" userId="a15655a1-db80-48e6-93b5-b4debabfdd8e" providerId="ADAL" clId="{8577D08C-3ECF-43FF-9C76-85201CC6D266}" dt="2024-06-19T15:48:17.398" v="2382"/>
          <ac:spMkLst>
            <pc:docMk/>
            <pc:sldMk cId="1558568724" sldId="4161"/>
            <ac:spMk id="43" creationId="{4779D8E4-966B-C67A-BD97-AD34BBC8C7F5}"/>
          </ac:spMkLst>
        </pc:spChg>
        <pc:grpChg chg="add mod">
          <ac:chgData name="José Maria Moreira ( LUZ SAUDE )" userId="a15655a1-db80-48e6-93b5-b4debabfdd8e" providerId="ADAL" clId="{8577D08C-3ECF-43FF-9C76-85201CC6D266}" dt="2024-06-19T15:50:07.076" v="2399" actId="1076"/>
          <ac:grpSpMkLst>
            <pc:docMk/>
            <pc:sldMk cId="1558568724" sldId="4161"/>
            <ac:grpSpMk id="13" creationId="{027C33E7-D73C-9444-B992-AFC4BE5F14D4}"/>
          </ac:grpSpMkLst>
        </pc:grpChg>
        <pc:grpChg chg="add mod">
          <ac:chgData name="José Maria Moreira ( LUZ SAUDE )" userId="a15655a1-db80-48e6-93b5-b4debabfdd8e" providerId="ADAL" clId="{8577D08C-3ECF-43FF-9C76-85201CC6D266}" dt="2024-06-19T15:50:07.076" v="2399" actId="1076"/>
          <ac:grpSpMkLst>
            <pc:docMk/>
            <pc:sldMk cId="1558568724" sldId="4161"/>
            <ac:grpSpMk id="23" creationId="{64D0BFB9-171C-BE97-658D-C8FA4B3A4E7A}"/>
          </ac:grpSpMkLst>
        </pc:grpChg>
        <pc:grpChg chg="add mod">
          <ac:chgData name="José Maria Moreira ( LUZ SAUDE )" userId="a15655a1-db80-48e6-93b5-b4debabfdd8e" providerId="ADAL" clId="{8577D08C-3ECF-43FF-9C76-85201CC6D266}" dt="2024-06-19T15:50:07.076" v="2399" actId="1076"/>
          <ac:grpSpMkLst>
            <pc:docMk/>
            <pc:sldMk cId="1558568724" sldId="4161"/>
            <ac:grpSpMk id="32" creationId="{5DB187C5-6A14-CDAE-DB8F-3CD807431730}"/>
          </ac:grpSpMkLst>
        </pc:grpChg>
        <pc:grpChg chg="add mod">
          <ac:chgData name="José Maria Moreira ( LUZ SAUDE )" userId="a15655a1-db80-48e6-93b5-b4debabfdd8e" providerId="ADAL" clId="{8577D08C-3ECF-43FF-9C76-85201CC6D266}" dt="2024-06-19T15:50:07.076" v="2399" actId="1076"/>
          <ac:grpSpMkLst>
            <pc:docMk/>
            <pc:sldMk cId="1558568724" sldId="4161"/>
            <ac:grpSpMk id="37" creationId="{AB971A2B-524C-03C6-F65D-048E68BA44BD}"/>
          </ac:grpSpMkLst>
        </pc:grpChg>
      </pc:sldChg>
      <pc:sldChg chg="new del">
        <pc:chgData name="José Maria Moreira ( LUZ SAUDE )" userId="a15655a1-db80-48e6-93b5-b4debabfdd8e" providerId="ADAL" clId="{8577D08C-3ECF-43FF-9C76-85201CC6D266}" dt="2024-05-22T10:28:22.142" v="159" actId="680"/>
        <pc:sldMkLst>
          <pc:docMk/>
          <pc:sldMk cId="2678180880" sldId="4161"/>
        </pc:sldMkLst>
      </pc:sldChg>
      <pc:sldChg chg="del">
        <pc:chgData name="José Maria Moreira ( LUZ SAUDE )" userId="a15655a1-db80-48e6-93b5-b4debabfdd8e" providerId="ADAL" clId="{8577D08C-3ECF-43FF-9C76-85201CC6D266}" dt="2024-05-22T10:24:32.064" v="0" actId="47"/>
        <pc:sldMkLst>
          <pc:docMk/>
          <pc:sldMk cId="3488576677" sldId="4161"/>
        </pc:sldMkLst>
      </pc:sldChg>
      <pc:sldChg chg="modSp new mod modShow">
        <pc:chgData name="José Maria Moreira ( LUZ SAUDE )" userId="a15655a1-db80-48e6-93b5-b4debabfdd8e" providerId="ADAL" clId="{8577D08C-3ECF-43FF-9C76-85201CC6D266}" dt="2024-07-03T08:11:55.535" v="6584" actId="404"/>
        <pc:sldMkLst>
          <pc:docMk/>
          <pc:sldMk cId="4022141033" sldId="4162"/>
        </pc:sldMkLst>
        <pc:spChg chg="mod">
          <ac:chgData name="José Maria Moreira ( LUZ SAUDE )" userId="a15655a1-db80-48e6-93b5-b4debabfdd8e" providerId="ADAL" clId="{8577D08C-3ECF-43FF-9C76-85201CC6D266}" dt="2024-05-22T10:29:33.958" v="215" actId="20577"/>
          <ac:spMkLst>
            <pc:docMk/>
            <pc:sldMk cId="4022141033" sldId="4162"/>
            <ac:spMk id="3" creationId="{76994145-F843-2BA7-025E-9AAA965A0BA6}"/>
          </ac:spMkLst>
        </pc:spChg>
        <pc:spChg chg="mod">
          <ac:chgData name="José Maria Moreira ( LUZ SAUDE )" userId="a15655a1-db80-48e6-93b5-b4debabfdd8e" providerId="ADAL" clId="{8577D08C-3ECF-43FF-9C76-85201CC6D266}" dt="2024-07-03T08:11:55.535" v="6584" actId="404"/>
          <ac:spMkLst>
            <pc:docMk/>
            <pc:sldMk cId="4022141033" sldId="4162"/>
            <ac:spMk id="4" creationId="{F488F8CF-78D8-53CB-62DE-853EE48F6B61}"/>
          </ac:spMkLst>
        </pc:spChg>
      </pc:sldChg>
      <pc:sldChg chg="modSp new mod modShow">
        <pc:chgData name="José Maria Moreira ( LUZ SAUDE )" userId="a15655a1-db80-48e6-93b5-b4debabfdd8e" providerId="ADAL" clId="{8577D08C-3ECF-43FF-9C76-85201CC6D266}" dt="2024-06-19T15:53:00.373" v="2404" actId="729"/>
        <pc:sldMkLst>
          <pc:docMk/>
          <pc:sldMk cId="3572341905" sldId="4163"/>
        </pc:sldMkLst>
        <pc:spChg chg="mod">
          <ac:chgData name="José Maria Moreira ( LUZ SAUDE )" userId="a15655a1-db80-48e6-93b5-b4debabfdd8e" providerId="ADAL" clId="{8577D08C-3ECF-43FF-9C76-85201CC6D266}" dt="2024-05-22T10:29:59.138" v="236" actId="20577"/>
          <ac:spMkLst>
            <pc:docMk/>
            <pc:sldMk cId="3572341905" sldId="4163"/>
            <ac:spMk id="3" creationId="{6EAFCEB8-E132-922A-C233-23266740E510}"/>
          </ac:spMkLst>
        </pc:spChg>
      </pc:sldChg>
      <pc:sldChg chg="addSp delSp modSp new mod modAnim modShow">
        <pc:chgData name="José Maria Moreira ( LUZ SAUDE )" userId="a15655a1-db80-48e6-93b5-b4debabfdd8e" providerId="ADAL" clId="{8577D08C-3ECF-43FF-9C76-85201CC6D266}" dt="2024-06-19T16:01:33.397" v="2639" actId="108"/>
        <pc:sldMkLst>
          <pc:docMk/>
          <pc:sldMk cId="1818991900" sldId="4164"/>
        </pc:sldMkLst>
        <pc:spChg chg="mod">
          <ac:chgData name="José Maria Moreira ( LUZ SAUDE )" userId="a15655a1-db80-48e6-93b5-b4debabfdd8e" providerId="ADAL" clId="{8577D08C-3ECF-43FF-9C76-85201CC6D266}" dt="2024-05-22T10:31:18.058" v="301" actId="20577"/>
          <ac:spMkLst>
            <pc:docMk/>
            <pc:sldMk cId="1818991900" sldId="4164"/>
            <ac:spMk id="3" creationId="{8AB7A10C-7332-4965-4398-BC7761CABD66}"/>
          </ac:spMkLst>
        </pc:spChg>
        <pc:spChg chg="del">
          <ac:chgData name="José Maria Moreira ( LUZ SAUDE )" userId="a15655a1-db80-48e6-93b5-b4debabfdd8e" providerId="ADAL" clId="{8577D08C-3ECF-43FF-9C76-85201CC6D266}" dt="2024-06-19T15:53:47.123" v="2407" actId="478"/>
          <ac:spMkLst>
            <pc:docMk/>
            <pc:sldMk cId="1818991900" sldId="4164"/>
            <ac:spMk id="4" creationId="{4F6F5CD0-2EC6-A100-8673-4724AEA04369}"/>
          </ac:spMkLst>
        </pc:spChg>
        <pc:spChg chg="add mod">
          <ac:chgData name="José Maria Moreira ( LUZ SAUDE )" userId="a15655a1-db80-48e6-93b5-b4debabfdd8e" providerId="ADAL" clId="{8577D08C-3ECF-43FF-9C76-85201CC6D266}" dt="2024-06-19T16:00:05.497" v="2616" actId="207"/>
          <ac:spMkLst>
            <pc:docMk/>
            <pc:sldMk cId="1818991900" sldId="4164"/>
            <ac:spMk id="6" creationId="{0024ADBD-3692-2327-9E91-1A00C4DBD414}"/>
          </ac:spMkLst>
        </pc:spChg>
        <pc:spChg chg="add mod">
          <ac:chgData name="José Maria Moreira ( LUZ SAUDE )" userId="a15655a1-db80-48e6-93b5-b4debabfdd8e" providerId="ADAL" clId="{8577D08C-3ECF-43FF-9C76-85201CC6D266}" dt="2024-06-19T15:59:52.612" v="2614" actId="207"/>
          <ac:spMkLst>
            <pc:docMk/>
            <pc:sldMk cId="1818991900" sldId="4164"/>
            <ac:spMk id="7" creationId="{D1F03F8A-2BDB-FF2E-0954-3A14995E116D}"/>
          </ac:spMkLst>
        </pc:spChg>
        <pc:spChg chg="add mod">
          <ac:chgData name="José Maria Moreira ( LUZ SAUDE )" userId="a15655a1-db80-48e6-93b5-b4debabfdd8e" providerId="ADAL" clId="{8577D08C-3ECF-43FF-9C76-85201CC6D266}" dt="2024-06-19T15:59:59.055" v="2615" actId="207"/>
          <ac:spMkLst>
            <pc:docMk/>
            <pc:sldMk cId="1818991900" sldId="4164"/>
            <ac:spMk id="8" creationId="{8F80B660-F2CB-28DA-7136-CB96E88D3EC6}"/>
          </ac:spMkLst>
        </pc:spChg>
        <pc:spChg chg="add mod">
          <ac:chgData name="José Maria Moreira ( LUZ SAUDE )" userId="a15655a1-db80-48e6-93b5-b4debabfdd8e" providerId="ADAL" clId="{8577D08C-3ECF-43FF-9C76-85201CC6D266}" dt="2024-06-19T16:00:33.758" v="2621" actId="14100"/>
          <ac:spMkLst>
            <pc:docMk/>
            <pc:sldMk cId="1818991900" sldId="4164"/>
            <ac:spMk id="9" creationId="{FE7AB912-B4C2-163D-589A-C2750A0737FF}"/>
          </ac:spMkLst>
        </pc:spChg>
        <pc:spChg chg="add mod">
          <ac:chgData name="José Maria Moreira ( LUZ SAUDE )" userId="a15655a1-db80-48e6-93b5-b4debabfdd8e" providerId="ADAL" clId="{8577D08C-3ECF-43FF-9C76-85201CC6D266}" dt="2024-06-19T16:01:33.397" v="2639" actId="108"/>
          <ac:spMkLst>
            <pc:docMk/>
            <pc:sldMk cId="1818991900" sldId="4164"/>
            <ac:spMk id="11" creationId="{64401C35-5EE6-EA5E-BC7A-FD6A9A8DD867}"/>
          </ac:spMkLst>
        </pc:spChg>
        <pc:graphicFrameChg chg="add mod modGraphic">
          <ac:chgData name="José Maria Moreira ( LUZ SAUDE )" userId="a15655a1-db80-48e6-93b5-b4debabfdd8e" providerId="ADAL" clId="{8577D08C-3ECF-43FF-9C76-85201CC6D266}" dt="2024-06-19T15:58:45.828" v="2565" actId="12788"/>
          <ac:graphicFrameMkLst>
            <pc:docMk/>
            <pc:sldMk cId="1818991900" sldId="4164"/>
            <ac:graphicFrameMk id="5" creationId="{347F027B-0AB8-29A7-C560-A5EB56BC563F}"/>
          </ac:graphicFrameMkLst>
        </pc:graphicFrameChg>
      </pc:sldChg>
      <pc:sldChg chg="addSp delSp modSp new mod modAnim">
        <pc:chgData name="José Maria Moreira ( LUZ SAUDE )" userId="a15655a1-db80-48e6-93b5-b4debabfdd8e" providerId="ADAL" clId="{8577D08C-3ECF-43FF-9C76-85201CC6D266}" dt="2024-06-25T14:08:09.432" v="3382" actId="20577"/>
        <pc:sldMkLst>
          <pc:docMk/>
          <pc:sldMk cId="2787451355" sldId="4165"/>
        </pc:sldMkLst>
        <pc:spChg chg="mod">
          <ac:chgData name="José Maria Moreira ( LUZ SAUDE )" userId="a15655a1-db80-48e6-93b5-b4debabfdd8e" providerId="ADAL" clId="{8577D08C-3ECF-43FF-9C76-85201CC6D266}" dt="2024-05-22T10:31:26.888" v="320" actId="20577"/>
          <ac:spMkLst>
            <pc:docMk/>
            <pc:sldMk cId="2787451355" sldId="4165"/>
            <ac:spMk id="3" creationId="{FA575342-776C-290F-9605-A4FF240040AB}"/>
          </ac:spMkLst>
        </pc:spChg>
        <pc:spChg chg="del mod">
          <ac:chgData name="José Maria Moreira ( LUZ SAUDE )" userId="a15655a1-db80-48e6-93b5-b4debabfdd8e" providerId="ADAL" clId="{8577D08C-3ECF-43FF-9C76-85201CC6D266}" dt="2024-05-22T14:14:54.966" v="2244" actId="478"/>
          <ac:spMkLst>
            <pc:docMk/>
            <pc:sldMk cId="2787451355" sldId="4165"/>
            <ac:spMk id="4" creationId="{01891B6E-7C74-DDCB-4EA4-2631384E6503}"/>
          </ac:spMkLst>
        </pc:spChg>
        <pc:spChg chg="add mod">
          <ac:chgData name="José Maria Moreira ( LUZ SAUDE )" userId="a15655a1-db80-48e6-93b5-b4debabfdd8e" providerId="ADAL" clId="{8577D08C-3ECF-43FF-9C76-85201CC6D266}" dt="2024-06-25T14:05:49.599" v="3359" actId="1076"/>
          <ac:spMkLst>
            <pc:docMk/>
            <pc:sldMk cId="2787451355" sldId="4165"/>
            <ac:spMk id="6" creationId="{83019E77-EB35-FCE4-520C-22B4FEA865BD}"/>
          </ac:spMkLst>
        </pc:spChg>
        <pc:spChg chg="add del mod">
          <ac:chgData name="José Maria Moreira ( LUZ SAUDE )" userId="a15655a1-db80-48e6-93b5-b4debabfdd8e" providerId="ADAL" clId="{8577D08C-3ECF-43FF-9C76-85201CC6D266}" dt="2024-05-22T14:14:59.419" v="2245" actId="478"/>
          <ac:spMkLst>
            <pc:docMk/>
            <pc:sldMk cId="2787451355" sldId="4165"/>
            <ac:spMk id="6" creationId="{C869C011-4465-CD54-F011-891D261CF8B2}"/>
          </ac:spMkLst>
        </pc:spChg>
        <pc:spChg chg="add mod">
          <ac:chgData name="José Maria Moreira ( LUZ SAUDE )" userId="a15655a1-db80-48e6-93b5-b4debabfdd8e" providerId="ADAL" clId="{8577D08C-3ECF-43FF-9C76-85201CC6D266}" dt="2024-05-22T14:15:59.766" v="2267"/>
          <ac:spMkLst>
            <pc:docMk/>
            <pc:sldMk cId="2787451355" sldId="4165"/>
            <ac:spMk id="7" creationId="{167DE24E-C8D6-9E30-D515-F4368E0AAAE6}"/>
          </ac:spMkLst>
        </pc:spChg>
        <pc:spChg chg="add mod">
          <ac:chgData name="José Maria Moreira ( LUZ SAUDE )" userId="a15655a1-db80-48e6-93b5-b4debabfdd8e" providerId="ADAL" clId="{8577D08C-3ECF-43FF-9C76-85201CC6D266}" dt="2024-06-25T14:05:49.599" v="3359" actId="1076"/>
          <ac:spMkLst>
            <pc:docMk/>
            <pc:sldMk cId="2787451355" sldId="4165"/>
            <ac:spMk id="9" creationId="{B727DE98-57DF-8A42-9077-C38FC519BD55}"/>
          </ac:spMkLst>
        </pc:spChg>
        <pc:spChg chg="add mod">
          <ac:chgData name="José Maria Moreira ( LUZ SAUDE )" userId="a15655a1-db80-48e6-93b5-b4debabfdd8e" providerId="ADAL" clId="{8577D08C-3ECF-43FF-9C76-85201CC6D266}" dt="2024-06-25T14:06:11.054" v="3362"/>
          <ac:spMkLst>
            <pc:docMk/>
            <pc:sldMk cId="2787451355" sldId="4165"/>
            <ac:spMk id="11" creationId="{2C61183F-90C3-9AC8-8A04-ECD7D0305334}"/>
          </ac:spMkLst>
        </pc:spChg>
        <pc:spChg chg="add mod">
          <ac:chgData name="José Maria Moreira ( LUZ SAUDE )" userId="a15655a1-db80-48e6-93b5-b4debabfdd8e" providerId="ADAL" clId="{8577D08C-3ECF-43FF-9C76-85201CC6D266}" dt="2024-06-25T14:06:11.054" v="3362"/>
          <ac:spMkLst>
            <pc:docMk/>
            <pc:sldMk cId="2787451355" sldId="4165"/>
            <ac:spMk id="13" creationId="{2860C85C-CDEC-DD37-5F47-3FD29F477239}"/>
          </ac:spMkLst>
        </pc:spChg>
        <pc:spChg chg="add mod">
          <ac:chgData name="José Maria Moreira ( LUZ SAUDE )" userId="a15655a1-db80-48e6-93b5-b4debabfdd8e" providerId="ADAL" clId="{8577D08C-3ECF-43FF-9C76-85201CC6D266}" dt="2024-06-25T14:07:24.575" v="3379" actId="122"/>
          <ac:spMkLst>
            <pc:docMk/>
            <pc:sldMk cId="2787451355" sldId="4165"/>
            <ac:spMk id="14" creationId="{A912A139-60E4-D3BA-367B-DF35B5C40DAD}"/>
          </ac:spMkLst>
        </pc:spChg>
        <pc:spChg chg="add mod">
          <ac:chgData name="José Maria Moreira ( LUZ SAUDE )" userId="a15655a1-db80-48e6-93b5-b4debabfdd8e" providerId="ADAL" clId="{8577D08C-3ECF-43FF-9C76-85201CC6D266}" dt="2024-06-25T14:07:51.130" v="3380" actId="20577"/>
          <ac:spMkLst>
            <pc:docMk/>
            <pc:sldMk cId="2787451355" sldId="4165"/>
            <ac:spMk id="15" creationId="{316B1A08-741C-4510-807D-4A9011CA5334}"/>
          </ac:spMkLst>
        </pc:spChg>
        <pc:spChg chg="add mod">
          <ac:chgData name="José Maria Moreira ( LUZ SAUDE )" userId="a15655a1-db80-48e6-93b5-b4debabfdd8e" providerId="ADAL" clId="{8577D08C-3ECF-43FF-9C76-85201CC6D266}" dt="2024-06-25T14:08:09.432" v="3382" actId="20577"/>
          <ac:spMkLst>
            <pc:docMk/>
            <pc:sldMk cId="2787451355" sldId="4165"/>
            <ac:spMk id="16" creationId="{20B153F5-F855-0BEB-30F3-D4BC648DE28C}"/>
          </ac:spMkLst>
        </pc:spChg>
        <pc:spChg chg="add mod">
          <ac:chgData name="José Maria Moreira ( LUZ SAUDE )" userId="a15655a1-db80-48e6-93b5-b4debabfdd8e" providerId="ADAL" clId="{8577D08C-3ECF-43FF-9C76-85201CC6D266}" dt="2024-06-25T14:07:19.797" v="3377" actId="14100"/>
          <ac:spMkLst>
            <pc:docMk/>
            <pc:sldMk cId="2787451355" sldId="4165"/>
            <ac:spMk id="17" creationId="{86FD9439-AE8D-B933-A436-921C4A929599}"/>
          </ac:spMkLst>
        </pc:spChg>
        <pc:graphicFrameChg chg="add mod">
          <ac:chgData name="José Maria Moreira ( LUZ SAUDE )" userId="a15655a1-db80-48e6-93b5-b4debabfdd8e" providerId="ADAL" clId="{8577D08C-3ECF-43FF-9C76-85201CC6D266}" dt="2024-06-25T14:05:49.599" v="3359" actId="1076"/>
          <ac:graphicFrameMkLst>
            <pc:docMk/>
            <pc:sldMk cId="2787451355" sldId="4165"/>
            <ac:graphicFrameMk id="5" creationId="{43BE97EE-15AF-FD56-EC84-7B67D52727C2}"/>
          </ac:graphicFrameMkLst>
        </pc:graphicFrameChg>
        <pc:graphicFrameChg chg="add mod">
          <ac:chgData name="José Maria Moreira ( LUZ SAUDE )" userId="a15655a1-db80-48e6-93b5-b4debabfdd8e" providerId="ADAL" clId="{8577D08C-3ECF-43FF-9C76-85201CC6D266}" dt="2024-06-25T14:05:49.599" v="3359" actId="1076"/>
          <ac:graphicFrameMkLst>
            <pc:docMk/>
            <pc:sldMk cId="2787451355" sldId="4165"/>
            <ac:graphicFrameMk id="8" creationId="{2A7D0DA2-B9B6-A6F1-D59D-9844B3E47E84}"/>
          </ac:graphicFrameMkLst>
        </pc:graphicFrameChg>
        <pc:graphicFrameChg chg="add mod">
          <ac:chgData name="José Maria Moreira ( LUZ SAUDE )" userId="a15655a1-db80-48e6-93b5-b4debabfdd8e" providerId="ADAL" clId="{8577D08C-3ECF-43FF-9C76-85201CC6D266}" dt="2024-06-25T14:06:11.054" v="3362"/>
          <ac:graphicFrameMkLst>
            <pc:docMk/>
            <pc:sldMk cId="2787451355" sldId="4165"/>
            <ac:graphicFrameMk id="10" creationId="{97963BB5-12C1-B57D-5CCB-AAD5A6D4CE46}"/>
          </ac:graphicFrameMkLst>
        </pc:graphicFrameChg>
        <pc:graphicFrameChg chg="add mod">
          <ac:chgData name="José Maria Moreira ( LUZ SAUDE )" userId="a15655a1-db80-48e6-93b5-b4debabfdd8e" providerId="ADAL" clId="{8577D08C-3ECF-43FF-9C76-85201CC6D266}" dt="2024-06-25T14:06:11.054" v="3362"/>
          <ac:graphicFrameMkLst>
            <pc:docMk/>
            <pc:sldMk cId="2787451355" sldId="4165"/>
            <ac:graphicFrameMk id="12" creationId="{FB311305-4452-900D-D488-726FEA92D557}"/>
          </ac:graphicFrameMkLst>
        </pc:graphicFrameChg>
        <pc:picChg chg="add mod">
          <ac:chgData name="José Maria Moreira ( LUZ SAUDE )" userId="a15655a1-db80-48e6-93b5-b4debabfdd8e" providerId="ADAL" clId="{8577D08C-3ECF-43FF-9C76-85201CC6D266}" dt="2024-06-19T16:14:28.517" v="2731"/>
          <ac:picMkLst>
            <pc:docMk/>
            <pc:sldMk cId="2787451355" sldId="4165"/>
            <ac:picMk id="4" creationId="{D364280F-FAA8-1D7C-E9CC-DF19EFEAFCA4}"/>
          </ac:picMkLst>
        </pc:picChg>
        <pc:picChg chg="add mod">
          <ac:chgData name="José Maria Moreira ( LUZ SAUDE )" userId="a15655a1-db80-48e6-93b5-b4debabfdd8e" providerId="ADAL" clId="{8577D08C-3ECF-43FF-9C76-85201CC6D266}" dt="2024-06-25T14:05:42.693" v="3357" actId="1076"/>
          <ac:picMkLst>
            <pc:docMk/>
            <pc:sldMk cId="2787451355" sldId="4165"/>
            <ac:picMk id="6146" creationId="{F458832D-9884-3E2A-E6A1-EFDA4B3FD05A}"/>
          </ac:picMkLst>
        </pc:picChg>
      </pc:sldChg>
      <pc:sldChg chg="addSp delSp modSp new mod">
        <pc:chgData name="José Maria Moreira ( LUZ SAUDE )" userId="a15655a1-db80-48e6-93b5-b4debabfdd8e" providerId="ADAL" clId="{8577D08C-3ECF-43FF-9C76-85201CC6D266}" dt="2024-07-03T08:12:12.818" v="6585" actId="113"/>
        <pc:sldMkLst>
          <pc:docMk/>
          <pc:sldMk cId="2395980597" sldId="4166"/>
        </pc:sldMkLst>
        <pc:spChg chg="mod">
          <ac:chgData name="José Maria Moreira ( LUZ SAUDE )" userId="a15655a1-db80-48e6-93b5-b4debabfdd8e" providerId="ADAL" clId="{8577D08C-3ECF-43FF-9C76-85201CC6D266}" dt="2024-05-22T10:31:49.329" v="336" actId="20577"/>
          <ac:spMkLst>
            <pc:docMk/>
            <pc:sldMk cId="2395980597" sldId="4166"/>
            <ac:spMk id="3" creationId="{8E8391A9-BC45-BC45-3D0D-D4D379C0B813}"/>
          </ac:spMkLst>
        </pc:spChg>
        <pc:spChg chg="del">
          <ac:chgData name="José Maria Moreira ( LUZ SAUDE )" userId="a15655a1-db80-48e6-93b5-b4debabfdd8e" providerId="ADAL" clId="{8577D08C-3ECF-43FF-9C76-85201CC6D266}" dt="2024-06-19T16:09:27.091" v="2659" actId="478"/>
          <ac:spMkLst>
            <pc:docMk/>
            <pc:sldMk cId="2395980597" sldId="4166"/>
            <ac:spMk id="4" creationId="{24F158E5-82DA-650E-4BBE-B078BF661CB3}"/>
          </ac:spMkLst>
        </pc:spChg>
        <pc:spChg chg="add mod">
          <ac:chgData name="José Maria Moreira ( LUZ SAUDE )" userId="a15655a1-db80-48e6-93b5-b4debabfdd8e" providerId="ADAL" clId="{8577D08C-3ECF-43FF-9C76-85201CC6D266}" dt="2024-07-03T08:12:12.818" v="6585" actId="113"/>
          <ac:spMkLst>
            <pc:docMk/>
            <pc:sldMk cId="2395980597" sldId="4166"/>
            <ac:spMk id="6" creationId="{52169091-61BE-734A-665B-2A9B45DCBE6F}"/>
          </ac:spMkLst>
        </pc:spChg>
        <pc:picChg chg="add mod">
          <ac:chgData name="José Maria Moreira ( LUZ SAUDE )" userId="a15655a1-db80-48e6-93b5-b4debabfdd8e" providerId="ADAL" clId="{8577D08C-3ECF-43FF-9C76-85201CC6D266}" dt="2024-06-19T16:11:59.576" v="2676" actId="12788"/>
          <ac:picMkLst>
            <pc:docMk/>
            <pc:sldMk cId="2395980597" sldId="4166"/>
            <ac:picMk id="8" creationId="{8D181E0F-B0C5-2D72-2427-5FC92A614E42}"/>
          </ac:picMkLst>
        </pc:picChg>
        <pc:picChg chg="add mod">
          <ac:chgData name="José Maria Moreira ( LUZ SAUDE )" userId="a15655a1-db80-48e6-93b5-b4debabfdd8e" providerId="ADAL" clId="{8577D08C-3ECF-43FF-9C76-85201CC6D266}" dt="2024-06-19T16:11:59.576" v="2676" actId="12788"/>
          <ac:picMkLst>
            <pc:docMk/>
            <pc:sldMk cId="2395980597" sldId="4166"/>
            <ac:picMk id="10" creationId="{23B20C17-5953-79E9-D4CD-ACF305DFC99D}"/>
          </ac:picMkLst>
        </pc:picChg>
        <pc:picChg chg="add mod">
          <ac:chgData name="José Maria Moreira ( LUZ SAUDE )" userId="a15655a1-db80-48e6-93b5-b4debabfdd8e" providerId="ADAL" clId="{8577D08C-3ECF-43FF-9C76-85201CC6D266}" dt="2024-06-19T16:12:10.060" v="2679" actId="1076"/>
          <ac:picMkLst>
            <pc:docMk/>
            <pc:sldMk cId="2395980597" sldId="4166"/>
            <ac:picMk id="11" creationId="{D014779F-A9A6-19D9-02AA-E06EDBE9ECF6}"/>
          </ac:picMkLst>
        </pc:picChg>
      </pc:sldChg>
      <pc:sldChg chg="addSp delSp modSp new mod modNotesTx">
        <pc:chgData name="José Maria Moreira ( LUZ SAUDE )" userId="a15655a1-db80-48e6-93b5-b4debabfdd8e" providerId="ADAL" clId="{8577D08C-3ECF-43FF-9C76-85201CC6D266}" dt="2024-07-03T08:13:24.716" v="6589" actId="20577"/>
        <pc:sldMkLst>
          <pc:docMk/>
          <pc:sldMk cId="3950251370" sldId="4167"/>
        </pc:sldMkLst>
        <pc:spChg chg="mod">
          <ac:chgData name="José Maria Moreira ( LUZ SAUDE )" userId="a15655a1-db80-48e6-93b5-b4debabfdd8e" providerId="ADAL" clId="{8577D08C-3ECF-43FF-9C76-85201CC6D266}" dt="2024-05-22T10:31:59.138" v="346" actId="20577"/>
          <ac:spMkLst>
            <pc:docMk/>
            <pc:sldMk cId="3950251370" sldId="4167"/>
            <ac:spMk id="3" creationId="{ABF5BA23-2DDF-8DC1-5295-7B4429AB9AFB}"/>
          </ac:spMkLst>
        </pc:spChg>
        <pc:spChg chg="del mod">
          <ac:chgData name="José Maria Moreira ( LUZ SAUDE )" userId="a15655a1-db80-48e6-93b5-b4debabfdd8e" providerId="ADAL" clId="{8577D08C-3ECF-43FF-9C76-85201CC6D266}" dt="2024-06-19T16:23:39.314" v="2819" actId="478"/>
          <ac:spMkLst>
            <pc:docMk/>
            <pc:sldMk cId="3950251370" sldId="4167"/>
            <ac:spMk id="4" creationId="{D1679250-8DF3-96EE-2240-8039B5913499}"/>
          </ac:spMkLst>
        </pc:spChg>
        <pc:spChg chg="add mod">
          <ac:chgData name="José Maria Moreira ( LUZ SAUDE )" userId="a15655a1-db80-48e6-93b5-b4debabfdd8e" providerId="ADAL" clId="{8577D08C-3ECF-43FF-9C76-85201CC6D266}" dt="2024-06-20T10:13:04.414" v="2954" actId="1076"/>
          <ac:spMkLst>
            <pc:docMk/>
            <pc:sldMk cId="3950251370" sldId="4167"/>
            <ac:spMk id="6" creationId="{1AD7194D-A791-9E06-D681-8C7C57161049}"/>
          </ac:spMkLst>
        </pc:spChg>
        <pc:spChg chg="add mod">
          <ac:chgData name="José Maria Moreira ( LUZ SAUDE )" userId="a15655a1-db80-48e6-93b5-b4debabfdd8e" providerId="ADAL" clId="{8577D08C-3ECF-43FF-9C76-85201CC6D266}" dt="2024-06-19T16:25:40.376" v="2912" actId="1035"/>
          <ac:spMkLst>
            <pc:docMk/>
            <pc:sldMk cId="3950251370" sldId="4167"/>
            <ac:spMk id="10" creationId="{0BC9FA85-6466-F9DF-273D-B3580018395E}"/>
          </ac:spMkLst>
        </pc:spChg>
        <pc:picChg chg="add mod">
          <ac:chgData name="José Maria Moreira ( LUZ SAUDE )" userId="a15655a1-db80-48e6-93b5-b4debabfdd8e" providerId="ADAL" clId="{8577D08C-3ECF-43FF-9C76-85201CC6D266}" dt="2024-06-19T16:25:40.376" v="2912" actId="1035"/>
          <ac:picMkLst>
            <pc:docMk/>
            <pc:sldMk cId="3950251370" sldId="4167"/>
            <ac:picMk id="7" creationId="{27B360DB-803B-4F88-59E9-EDD71EB9CE6D}"/>
          </ac:picMkLst>
        </pc:picChg>
        <pc:picChg chg="add mod">
          <ac:chgData name="José Maria Moreira ( LUZ SAUDE )" userId="a15655a1-db80-48e6-93b5-b4debabfdd8e" providerId="ADAL" clId="{8577D08C-3ECF-43FF-9C76-85201CC6D266}" dt="2024-06-19T16:25:34.236" v="2887" actId="1035"/>
          <ac:picMkLst>
            <pc:docMk/>
            <pc:sldMk cId="3950251370" sldId="4167"/>
            <ac:picMk id="9" creationId="{1E6052D3-0B20-288D-CF2E-2212F6DD82E5}"/>
          </ac:picMkLst>
        </pc:picChg>
      </pc:sldChg>
      <pc:sldChg chg="addSp delSp modSp new mod modNotesTx">
        <pc:chgData name="José Maria Moreira ( LUZ SAUDE )" userId="a15655a1-db80-48e6-93b5-b4debabfdd8e" providerId="ADAL" clId="{8577D08C-3ECF-43FF-9C76-85201CC6D266}" dt="2024-07-03T08:14:01.960" v="6590" actId="113"/>
        <pc:sldMkLst>
          <pc:docMk/>
          <pc:sldMk cId="2208620199" sldId="4168"/>
        </pc:sldMkLst>
        <pc:spChg chg="mod">
          <ac:chgData name="José Maria Moreira ( LUZ SAUDE )" userId="a15655a1-db80-48e6-93b5-b4debabfdd8e" providerId="ADAL" clId="{8577D08C-3ECF-43FF-9C76-85201CC6D266}" dt="2024-05-22T10:33:15.048" v="379" actId="20577"/>
          <ac:spMkLst>
            <pc:docMk/>
            <pc:sldMk cId="2208620199" sldId="4168"/>
            <ac:spMk id="3" creationId="{0BB5EE92-5EFE-15DD-84A1-0FB1435AB2E8}"/>
          </ac:spMkLst>
        </pc:spChg>
        <pc:spChg chg="del">
          <ac:chgData name="José Maria Moreira ( LUZ SAUDE )" userId="a15655a1-db80-48e6-93b5-b4debabfdd8e" providerId="ADAL" clId="{8577D08C-3ECF-43FF-9C76-85201CC6D266}" dt="2024-06-20T10:25:34.150" v="2986" actId="478"/>
          <ac:spMkLst>
            <pc:docMk/>
            <pc:sldMk cId="2208620199" sldId="4168"/>
            <ac:spMk id="4" creationId="{8F3867F5-F9DA-F6A6-48CF-4D464FF4BC26}"/>
          </ac:spMkLst>
        </pc:spChg>
        <pc:spChg chg="add mod">
          <ac:chgData name="José Maria Moreira ( LUZ SAUDE )" userId="a15655a1-db80-48e6-93b5-b4debabfdd8e" providerId="ADAL" clId="{8577D08C-3ECF-43FF-9C76-85201CC6D266}" dt="2024-06-20T10:26:10.183" v="2995" actId="122"/>
          <ac:spMkLst>
            <pc:docMk/>
            <pc:sldMk cId="2208620199" sldId="4168"/>
            <ac:spMk id="6" creationId="{C52DB11F-CB5B-508C-9791-8AA09B98035F}"/>
          </ac:spMkLst>
        </pc:spChg>
        <pc:spChg chg="add mod">
          <ac:chgData name="José Maria Moreira ( LUZ SAUDE )" userId="a15655a1-db80-48e6-93b5-b4debabfdd8e" providerId="ADAL" clId="{8577D08C-3ECF-43FF-9C76-85201CC6D266}" dt="2024-06-20T10:26:56.975" v="3003" actId="1076"/>
          <ac:spMkLst>
            <pc:docMk/>
            <pc:sldMk cId="2208620199" sldId="4168"/>
            <ac:spMk id="10" creationId="{30A68D6C-286B-1511-03C7-BA278E0AA6E6}"/>
          </ac:spMkLst>
        </pc:spChg>
        <pc:picChg chg="add mod">
          <ac:chgData name="José Maria Moreira ( LUZ SAUDE )" userId="a15655a1-db80-48e6-93b5-b4debabfdd8e" providerId="ADAL" clId="{8577D08C-3ECF-43FF-9C76-85201CC6D266}" dt="2024-06-20T10:26:53.634" v="3002" actId="1076"/>
          <ac:picMkLst>
            <pc:docMk/>
            <pc:sldMk cId="2208620199" sldId="4168"/>
            <ac:picMk id="8" creationId="{C4A791FA-4CED-5C0D-A145-2E2A30023288}"/>
          </ac:picMkLst>
        </pc:picChg>
        <pc:picChg chg="add mod">
          <ac:chgData name="José Maria Moreira ( LUZ SAUDE )" userId="a15655a1-db80-48e6-93b5-b4debabfdd8e" providerId="ADAL" clId="{8577D08C-3ECF-43FF-9C76-85201CC6D266}" dt="2024-06-20T10:26:56.975" v="3003" actId="1076"/>
          <ac:picMkLst>
            <pc:docMk/>
            <pc:sldMk cId="2208620199" sldId="4168"/>
            <ac:picMk id="9" creationId="{4A4A8F87-1B99-EF81-04AC-7D4A5D00F1F6}"/>
          </ac:picMkLst>
        </pc:picChg>
      </pc:sldChg>
      <pc:sldChg chg="addSp delSp modSp new mod modNotesTx">
        <pc:chgData name="José Maria Moreira ( LUZ SAUDE )" userId="a15655a1-db80-48e6-93b5-b4debabfdd8e" providerId="ADAL" clId="{8577D08C-3ECF-43FF-9C76-85201CC6D266}" dt="2024-07-03T08:15:55.204" v="6592" actId="113"/>
        <pc:sldMkLst>
          <pc:docMk/>
          <pc:sldMk cId="2634021122" sldId="4169"/>
        </pc:sldMkLst>
        <pc:spChg chg="mod">
          <ac:chgData name="José Maria Moreira ( LUZ SAUDE )" userId="a15655a1-db80-48e6-93b5-b4debabfdd8e" providerId="ADAL" clId="{8577D08C-3ECF-43FF-9C76-85201CC6D266}" dt="2024-06-25T14:11:53.045" v="3392" actId="20577"/>
          <ac:spMkLst>
            <pc:docMk/>
            <pc:sldMk cId="2634021122" sldId="4169"/>
            <ac:spMk id="2" creationId="{1003D1AA-233D-2A22-809D-72BBCE513CA1}"/>
          </ac:spMkLst>
        </pc:spChg>
        <pc:spChg chg="mod">
          <ac:chgData name="José Maria Moreira ( LUZ SAUDE )" userId="a15655a1-db80-48e6-93b5-b4debabfdd8e" providerId="ADAL" clId="{8577D08C-3ECF-43FF-9C76-85201CC6D266}" dt="2024-05-22T10:33:29.319" v="393" actId="20577"/>
          <ac:spMkLst>
            <pc:docMk/>
            <pc:sldMk cId="2634021122" sldId="4169"/>
            <ac:spMk id="3" creationId="{71FDE617-BC51-A232-7FFF-CF4EBE84C045}"/>
          </ac:spMkLst>
        </pc:spChg>
        <pc:spChg chg="del">
          <ac:chgData name="José Maria Moreira ( LUZ SAUDE )" userId="a15655a1-db80-48e6-93b5-b4debabfdd8e" providerId="ADAL" clId="{8577D08C-3ECF-43FF-9C76-85201CC6D266}" dt="2024-06-25T14:12:28.197" v="3393" actId="478"/>
          <ac:spMkLst>
            <pc:docMk/>
            <pc:sldMk cId="2634021122" sldId="4169"/>
            <ac:spMk id="4" creationId="{104783BB-7750-0E3C-52C9-689F3C7865BA}"/>
          </ac:spMkLst>
        </pc:spChg>
        <pc:spChg chg="add mod">
          <ac:chgData name="José Maria Moreira ( LUZ SAUDE )" userId="a15655a1-db80-48e6-93b5-b4debabfdd8e" providerId="ADAL" clId="{8577D08C-3ECF-43FF-9C76-85201CC6D266}" dt="2024-06-25T14:12:39.333" v="3401" actId="1076"/>
          <ac:spMkLst>
            <pc:docMk/>
            <pc:sldMk cId="2634021122" sldId="4169"/>
            <ac:spMk id="6" creationId="{122BC4D3-1011-1816-049E-82B301CD8D9A}"/>
          </ac:spMkLst>
        </pc:spChg>
        <pc:spChg chg="add mod">
          <ac:chgData name="José Maria Moreira ( LUZ SAUDE )" userId="a15655a1-db80-48e6-93b5-b4debabfdd8e" providerId="ADAL" clId="{8577D08C-3ECF-43FF-9C76-85201CC6D266}" dt="2024-06-25T15:00:48.758" v="3412" actId="1038"/>
          <ac:spMkLst>
            <pc:docMk/>
            <pc:sldMk cId="2634021122" sldId="4169"/>
            <ac:spMk id="10" creationId="{FF12AE6D-BCB8-A764-CB00-87D23F2793DB}"/>
          </ac:spMkLst>
        </pc:spChg>
        <pc:picChg chg="add mod">
          <ac:chgData name="José Maria Moreira ( LUZ SAUDE )" userId="a15655a1-db80-48e6-93b5-b4debabfdd8e" providerId="ADAL" clId="{8577D08C-3ECF-43FF-9C76-85201CC6D266}" dt="2024-06-25T15:00:14.900" v="3407" actId="1076"/>
          <ac:picMkLst>
            <pc:docMk/>
            <pc:sldMk cId="2634021122" sldId="4169"/>
            <ac:picMk id="8" creationId="{0CE2CF51-D9EC-411B-F39A-B545E1051C23}"/>
          </ac:picMkLst>
        </pc:picChg>
        <pc:picChg chg="add mod">
          <ac:chgData name="José Maria Moreira ( LUZ SAUDE )" userId="a15655a1-db80-48e6-93b5-b4debabfdd8e" providerId="ADAL" clId="{8577D08C-3ECF-43FF-9C76-85201CC6D266}" dt="2024-06-25T15:00:33.466" v="3408"/>
          <ac:picMkLst>
            <pc:docMk/>
            <pc:sldMk cId="2634021122" sldId="4169"/>
            <ac:picMk id="9" creationId="{5B07563A-1EC2-F4D2-EEBB-ADBB594A31E2}"/>
          </ac:picMkLst>
        </pc:picChg>
      </pc:sldChg>
      <pc:sldChg chg="addSp delSp modSp new mod ord modNotesTx">
        <pc:chgData name="José Maria Moreira ( LUZ SAUDE )" userId="a15655a1-db80-48e6-93b5-b4debabfdd8e" providerId="ADAL" clId="{8577D08C-3ECF-43FF-9C76-85201CC6D266}" dt="2024-06-24T12:22:11.396" v="3161" actId="20577"/>
        <pc:sldMkLst>
          <pc:docMk/>
          <pc:sldMk cId="1716902673" sldId="4170"/>
        </pc:sldMkLst>
        <pc:spChg chg="mod">
          <ac:chgData name="José Maria Moreira ( LUZ SAUDE )" userId="a15655a1-db80-48e6-93b5-b4debabfdd8e" providerId="ADAL" clId="{8577D08C-3ECF-43FF-9C76-85201CC6D266}" dt="2024-05-22T10:33:50.468" v="402" actId="20577"/>
          <ac:spMkLst>
            <pc:docMk/>
            <pc:sldMk cId="1716902673" sldId="4170"/>
            <ac:spMk id="3" creationId="{1854FE5D-7733-C676-0C26-CCAF25944025}"/>
          </ac:spMkLst>
        </pc:spChg>
        <pc:spChg chg="del">
          <ac:chgData name="José Maria Moreira ( LUZ SAUDE )" userId="a15655a1-db80-48e6-93b5-b4debabfdd8e" providerId="ADAL" clId="{8577D08C-3ECF-43FF-9C76-85201CC6D266}" dt="2024-06-24T12:07:51.512" v="3131" actId="478"/>
          <ac:spMkLst>
            <pc:docMk/>
            <pc:sldMk cId="1716902673" sldId="4170"/>
            <ac:spMk id="4" creationId="{A4DB95E8-1B56-23DB-3ADF-FB0210F3201A}"/>
          </ac:spMkLst>
        </pc:spChg>
        <pc:spChg chg="add mod">
          <ac:chgData name="José Maria Moreira ( LUZ SAUDE )" userId="a15655a1-db80-48e6-93b5-b4debabfdd8e" providerId="ADAL" clId="{8577D08C-3ECF-43FF-9C76-85201CC6D266}" dt="2024-06-24T12:21:37.673" v="3159" actId="1036"/>
          <ac:spMkLst>
            <pc:docMk/>
            <pc:sldMk cId="1716902673" sldId="4170"/>
            <ac:spMk id="6" creationId="{61F88E93-1F81-6D8D-9774-98F59384C2F0}"/>
          </ac:spMkLst>
        </pc:spChg>
        <pc:picChg chg="add mod">
          <ac:chgData name="José Maria Moreira ( LUZ SAUDE )" userId="a15655a1-db80-48e6-93b5-b4debabfdd8e" providerId="ADAL" clId="{8577D08C-3ECF-43FF-9C76-85201CC6D266}" dt="2024-06-24T12:21:37.673" v="3159" actId="1036"/>
          <ac:picMkLst>
            <pc:docMk/>
            <pc:sldMk cId="1716902673" sldId="4170"/>
            <ac:picMk id="8" creationId="{F313753D-5012-A350-34E8-0F07D367CE6C}"/>
          </ac:picMkLst>
        </pc:picChg>
      </pc:sldChg>
      <pc:sldChg chg="addSp delSp modSp new mod">
        <pc:chgData name="José Maria Moreira ( LUZ SAUDE )" userId="a15655a1-db80-48e6-93b5-b4debabfdd8e" providerId="ADAL" clId="{8577D08C-3ECF-43FF-9C76-85201CC6D266}" dt="2024-06-29T14:20:41.908" v="4712" actId="1076"/>
        <pc:sldMkLst>
          <pc:docMk/>
          <pc:sldMk cId="2267614124" sldId="4171"/>
        </pc:sldMkLst>
        <pc:spChg chg="mod">
          <ac:chgData name="José Maria Moreira ( LUZ SAUDE )" userId="a15655a1-db80-48e6-93b5-b4debabfdd8e" providerId="ADAL" clId="{8577D08C-3ECF-43FF-9C76-85201CC6D266}" dt="2024-05-22T10:34:02.211" v="414" actId="20577"/>
          <ac:spMkLst>
            <pc:docMk/>
            <pc:sldMk cId="2267614124" sldId="4171"/>
            <ac:spMk id="3" creationId="{B20F3B43-09E2-8791-3618-171D579A115C}"/>
          </ac:spMkLst>
        </pc:spChg>
        <pc:spChg chg="del mod">
          <ac:chgData name="José Maria Moreira ( LUZ SAUDE )" userId="a15655a1-db80-48e6-93b5-b4debabfdd8e" providerId="ADAL" clId="{8577D08C-3ECF-43FF-9C76-85201CC6D266}" dt="2024-06-26T12:04:14.538" v="3471" actId="478"/>
          <ac:spMkLst>
            <pc:docMk/>
            <pc:sldMk cId="2267614124" sldId="4171"/>
            <ac:spMk id="4" creationId="{B5EA7509-B332-5EB8-37BC-C672679E1536}"/>
          </ac:spMkLst>
        </pc:spChg>
        <pc:spChg chg="add del mod">
          <ac:chgData name="José Maria Moreira ( LUZ SAUDE )" userId="a15655a1-db80-48e6-93b5-b4debabfdd8e" providerId="ADAL" clId="{8577D08C-3ECF-43FF-9C76-85201CC6D266}" dt="2024-06-26T12:04:17.099" v="3472" actId="478"/>
          <ac:spMkLst>
            <pc:docMk/>
            <pc:sldMk cId="2267614124" sldId="4171"/>
            <ac:spMk id="6" creationId="{E6628789-7355-8E83-6DCE-93071D59028A}"/>
          </ac:spMkLst>
        </pc:spChg>
        <pc:spChg chg="add mod">
          <ac:chgData name="José Maria Moreira ( LUZ SAUDE )" userId="a15655a1-db80-48e6-93b5-b4debabfdd8e" providerId="ADAL" clId="{8577D08C-3ECF-43FF-9C76-85201CC6D266}" dt="2024-06-29T14:20:41.908" v="4712" actId="1076"/>
          <ac:spMkLst>
            <pc:docMk/>
            <pc:sldMk cId="2267614124" sldId="4171"/>
            <ac:spMk id="8" creationId="{661BBAF4-1FF5-86DE-328A-11AFAA8C72E1}"/>
          </ac:spMkLst>
        </pc:spChg>
      </pc:sldChg>
      <pc:sldChg chg="modSp new mod">
        <pc:chgData name="José Maria Moreira ( LUZ SAUDE )" userId="a15655a1-db80-48e6-93b5-b4debabfdd8e" providerId="ADAL" clId="{8577D08C-3ECF-43FF-9C76-85201CC6D266}" dt="2024-06-29T14:18:09.541" v="4700" actId="20577"/>
        <pc:sldMkLst>
          <pc:docMk/>
          <pc:sldMk cId="4021086041" sldId="4172"/>
        </pc:sldMkLst>
        <pc:spChg chg="mod">
          <ac:chgData name="José Maria Moreira ( LUZ SAUDE )" userId="a15655a1-db80-48e6-93b5-b4debabfdd8e" providerId="ADAL" clId="{8577D08C-3ECF-43FF-9C76-85201CC6D266}" dt="2024-06-29T14:17:59.469" v="4694" actId="20577"/>
          <ac:spMkLst>
            <pc:docMk/>
            <pc:sldMk cId="4021086041" sldId="4172"/>
            <ac:spMk id="2" creationId="{C59F3450-B2E8-922A-E4E4-60B06CC268F5}"/>
          </ac:spMkLst>
        </pc:spChg>
        <pc:spChg chg="mod">
          <ac:chgData name="José Maria Moreira ( LUZ SAUDE )" userId="a15655a1-db80-48e6-93b5-b4debabfdd8e" providerId="ADAL" clId="{8577D08C-3ECF-43FF-9C76-85201CC6D266}" dt="2024-05-22T10:34:38.788" v="469" actId="20577"/>
          <ac:spMkLst>
            <pc:docMk/>
            <pc:sldMk cId="4021086041" sldId="4172"/>
            <ac:spMk id="3" creationId="{ABCBF5AC-A6EE-2FEA-6F90-F62A8BC47718}"/>
          </ac:spMkLst>
        </pc:spChg>
        <pc:spChg chg="mod">
          <ac:chgData name="José Maria Moreira ( LUZ SAUDE )" userId="a15655a1-db80-48e6-93b5-b4debabfdd8e" providerId="ADAL" clId="{8577D08C-3ECF-43FF-9C76-85201CC6D266}" dt="2024-06-29T14:18:09.541" v="4700" actId="20577"/>
          <ac:spMkLst>
            <pc:docMk/>
            <pc:sldMk cId="4021086041" sldId="4172"/>
            <ac:spMk id="4" creationId="{63A22D6C-3549-A4C4-7310-9C660432C124}"/>
          </ac:spMkLst>
        </pc:spChg>
      </pc:sldChg>
      <pc:sldChg chg="modSp new mod modShow">
        <pc:chgData name="José Maria Moreira ( LUZ SAUDE )" userId="a15655a1-db80-48e6-93b5-b4debabfdd8e" providerId="ADAL" clId="{8577D08C-3ECF-43FF-9C76-85201CC6D266}" dt="2024-05-24T14:37:24.857" v="2275" actId="729"/>
        <pc:sldMkLst>
          <pc:docMk/>
          <pc:sldMk cId="3956716668" sldId="4173"/>
        </pc:sldMkLst>
        <pc:spChg chg="mod">
          <ac:chgData name="José Maria Moreira ( LUZ SAUDE )" userId="a15655a1-db80-48e6-93b5-b4debabfdd8e" providerId="ADAL" clId="{8577D08C-3ECF-43FF-9C76-85201CC6D266}" dt="2024-05-22T10:35:37.187" v="494" actId="20577"/>
          <ac:spMkLst>
            <pc:docMk/>
            <pc:sldMk cId="3956716668" sldId="4173"/>
            <ac:spMk id="3" creationId="{78125EDD-8ABE-E7D4-7E30-B11679D2239E}"/>
          </ac:spMkLst>
        </pc:spChg>
        <pc:spChg chg="mod">
          <ac:chgData name="José Maria Moreira ( LUZ SAUDE )" userId="a15655a1-db80-48e6-93b5-b4debabfdd8e" providerId="ADAL" clId="{8577D08C-3ECF-43FF-9C76-85201CC6D266}" dt="2024-05-22T10:35:38.974" v="495"/>
          <ac:spMkLst>
            <pc:docMk/>
            <pc:sldMk cId="3956716668" sldId="4173"/>
            <ac:spMk id="4" creationId="{493599CD-2ED5-69C4-DC67-C26AD6F7A0B6}"/>
          </ac:spMkLst>
        </pc:spChg>
      </pc:sldChg>
      <pc:sldChg chg="addSp delSp modSp new mod">
        <pc:chgData name="José Maria Moreira ( LUZ SAUDE )" userId="a15655a1-db80-48e6-93b5-b4debabfdd8e" providerId="ADAL" clId="{8577D08C-3ECF-43FF-9C76-85201CC6D266}" dt="2024-06-26T14:11:59.697" v="4117"/>
        <pc:sldMkLst>
          <pc:docMk/>
          <pc:sldMk cId="1408311692" sldId="4174"/>
        </pc:sldMkLst>
        <pc:spChg chg="mod">
          <ac:chgData name="José Maria Moreira ( LUZ SAUDE )" userId="a15655a1-db80-48e6-93b5-b4debabfdd8e" providerId="ADAL" clId="{8577D08C-3ECF-43FF-9C76-85201CC6D266}" dt="2024-05-22T10:36:04.747" v="508" actId="20577"/>
          <ac:spMkLst>
            <pc:docMk/>
            <pc:sldMk cId="1408311692" sldId="4174"/>
            <ac:spMk id="3" creationId="{14696B42-0843-F099-B5BD-4A1EED785A12}"/>
          </ac:spMkLst>
        </pc:spChg>
        <pc:spChg chg="del mod">
          <ac:chgData name="José Maria Moreira ( LUZ SAUDE )" userId="a15655a1-db80-48e6-93b5-b4debabfdd8e" providerId="ADAL" clId="{8577D08C-3ECF-43FF-9C76-85201CC6D266}" dt="2024-06-26T14:10:43.080" v="4105" actId="478"/>
          <ac:spMkLst>
            <pc:docMk/>
            <pc:sldMk cId="1408311692" sldId="4174"/>
            <ac:spMk id="4" creationId="{83B511AA-C537-FB25-5A3A-C40C00A6CE33}"/>
          </ac:spMkLst>
        </pc:spChg>
        <pc:spChg chg="add del mod">
          <ac:chgData name="José Maria Moreira ( LUZ SAUDE )" userId="a15655a1-db80-48e6-93b5-b4debabfdd8e" providerId="ADAL" clId="{8577D08C-3ECF-43FF-9C76-85201CC6D266}" dt="2024-06-26T14:11:09.972" v="4112" actId="478"/>
          <ac:spMkLst>
            <pc:docMk/>
            <pc:sldMk cId="1408311692" sldId="4174"/>
            <ac:spMk id="6" creationId="{696E03D3-F3E9-276F-65B2-278EA4962CE0}"/>
          </ac:spMkLst>
        </pc:spChg>
        <pc:spChg chg="add mod">
          <ac:chgData name="José Maria Moreira ( LUZ SAUDE )" userId="a15655a1-db80-48e6-93b5-b4debabfdd8e" providerId="ADAL" clId="{8577D08C-3ECF-43FF-9C76-85201CC6D266}" dt="2024-06-26T14:11:59.697" v="4117"/>
          <ac:spMkLst>
            <pc:docMk/>
            <pc:sldMk cId="1408311692" sldId="4174"/>
            <ac:spMk id="10" creationId="{727DEB33-BD8C-8840-81D9-ACDBA5878BBB}"/>
          </ac:spMkLst>
        </pc:spChg>
        <pc:picChg chg="add mod">
          <ac:chgData name="José Maria Moreira ( LUZ SAUDE )" userId="a15655a1-db80-48e6-93b5-b4debabfdd8e" providerId="ADAL" clId="{8577D08C-3ECF-43FF-9C76-85201CC6D266}" dt="2024-06-26T14:11:28.010" v="4116" actId="14100"/>
          <ac:picMkLst>
            <pc:docMk/>
            <pc:sldMk cId="1408311692" sldId="4174"/>
            <ac:picMk id="8" creationId="{90EFBC01-5024-6B88-4493-EC74FC70E8B9}"/>
          </ac:picMkLst>
        </pc:picChg>
      </pc:sldChg>
      <pc:sldChg chg="modSp new mod">
        <pc:chgData name="José Maria Moreira ( LUZ SAUDE )" userId="a15655a1-db80-48e6-93b5-b4debabfdd8e" providerId="ADAL" clId="{8577D08C-3ECF-43FF-9C76-85201CC6D266}" dt="2024-07-01T16:10:05.374" v="6147" actId="20577"/>
        <pc:sldMkLst>
          <pc:docMk/>
          <pc:sldMk cId="821753588" sldId="4175"/>
        </pc:sldMkLst>
        <pc:spChg chg="mod">
          <ac:chgData name="José Maria Moreira ( LUZ SAUDE )" userId="a15655a1-db80-48e6-93b5-b4debabfdd8e" providerId="ADAL" clId="{8577D08C-3ECF-43FF-9C76-85201CC6D266}" dt="2024-05-22T10:36:33.398" v="518" actId="20577"/>
          <ac:spMkLst>
            <pc:docMk/>
            <pc:sldMk cId="821753588" sldId="4175"/>
            <ac:spMk id="3" creationId="{4BE55601-D8ED-D468-981A-CE34830B5341}"/>
          </ac:spMkLst>
        </pc:spChg>
        <pc:spChg chg="mod">
          <ac:chgData name="José Maria Moreira ( LUZ SAUDE )" userId="a15655a1-db80-48e6-93b5-b4debabfdd8e" providerId="ADAL" clId="{8577D08C-3ECF-43FF-9C76-85201CC6D266}" dt="2024-07-01T16:10:05.374" v="6147" actId="20577"/>
          <ac:spMkLst>
            <pc:docMk/>
            <pc:sldMk cId="821753588" sldId="4175"/>
            <ac:spMk id="4" creationId="{3F088DD1-BD7A-06F1-AE1A-E40789A6A04E}"/>
          </ac:spMkLst>
        </pc:spChg>
      </pc:sldChg>
      <pc:sldChg chg="modSp new add del mod modShow">
        <pc:chgData name="José Maria Moreira ( LUZ SAUDE )" userId="a15655a1-db80-48e6-93b5-b4debabfdd8e" providerId="ADAL" clId="{8577D08C-3ECF-43FF-9C76-85201CC6D266}" dt="2024-06-26T14:13:52.136" v="4120" actId="729"/>
        <pc:sldMkLst>
          <pc:docMk/>
          <pc:sldMk cId="4133300169" sldId="4176"/>
        </pc:sldMkLst>
        <pc:spChg chg="mod">
          <ac:chgData name="José Maria Moreira ( LUZ SAUDE )" userId="a15655a1-db80-48e6-93b5-b4debabfdd8e" providerId="ADAL" clId="{8577D08C-3ECF-43FF-9C76-85201CC6D266}" dt="2024-05-22T10:37:06.321" v="549" actId="20577"/>
          <ac:spMkLst>
            <pc:docMk/>
            <pc:sldMk cId="4133300169" sldId="4176"/>
            <ac:spMk id="3" creationId="{E1745A11-DFE0-C9C7-047E-E6A99B35A284}"/>
          </ac:spMkLst>
        </pc:spChg>
        <pc:spChg chg="mod">
          <ac:chgData name="José Maria Moreira ( LUZ SAUDE )" userId="a15655a1-db80-48e6-93b5-b4debabfdd8e" providerId="ADAL" clId="{8577D08C-3ECF-43FF-9C76-85201CC6D266}" dt="2024-05-22T10:37:08.002" v="550"/>
          <ac:spMkLst>
            <pc:docMk/>
            <pc:sldMk cId="4133300169" sldId="4176"/>
            <ac:spMk id="4" creationId="{E17DABF5-2F4B-AA52-EFC2-786CE64B95CA}"/>
          </ac:spMkLst>
        </pc:spChg>
      </pc:sldChg>
      <pc:sldChg chg="modSp new mod modNotesTx">
        <pc:chgData name="José Maria Moreira ( LUZ SAUDE )" userId="a15655a1-db80-48e6-93b5-b4debabfdd8e" providerId="ADAL" clId="{8577D08C-3ECF-43FF-9C76-85201CC6D266}" dt="2024-06-27T09:10:05.314" v="4415" actId="5793"/>
        <pc:sldMkLst>
          <pc:docMk/>
          <pc:sldMk cId="419442646" sldId="4177"/>
        </pc:sldMkLst>
        <pc:spChg chg="mod">
          <ac:chgData name="José Maria Moreira ( LUZ SAUDE )" userId="a15655a1-db80-48e6-93b5-b4debabfdd8e" providerId="ADAL" clId="{8577D08C-3ECF-43FF-9C76-85201CC6D266}" dt="2024-05-22T10:37:34.169" v="569" actId="20577"/>
          <ac:spMkLst>
            <pc:docMk/>
            <pc:sldMk cId="419442646" sldId="4177"/>
            <ac:spMk id="3" creationId="{BEA4612D-5684-D75C-9EE5-671E3EA58866}"/>
          </ac:spMkLst>
        </pc:spChg>
        <pc:spChg chg="mod">
          <ac:chgData name="José Maria Moreira ( LUZ SAUDE )" userId="a15655a1-db80-48e6-93b5-b4debabfdd8e" providerId="ADAL" clId="{8577D08C-3ECF-43FF-9C76-85201CC6D266}" dt="2024-06-27T09:10:05.314" v="4415" actId="5793"/>
          <ac:spMkLst>
            <pc:docMk/>
            <pc:sldMk cId="419442646" sldId="4177"/>
            <ac:spMk id="4" creationId="{70C1786F-2278-8637-5393-EF2AFF414837}"/>
          </ac:spMkLst>
        </pc:spChg>
      </pc:sldChg>
      <pc:sldChg chg="addSp modSp new mod modAnim">
        <pc:chgData name="José Maria Moreira ( LUZ SAUDE )" userId="a15655a1-db80-48e6-93b5-b4debabfdd8e" providerId="ADAL" clId="{8577D08C-3ECF-43FF-9C76-85201CC6D266}" dt="2024-06-26T15:37:08.161" v="4325" actId="20577"/>
        <pc:sldMkLst>
          <pc:docMk/>
          <pc:sldMk cId="1793410074" sldId="4178"/>
        </pc:sldMkLst>
        <pc:spChg chg="mod">
          <ac:chgData name="José Maria Moreira ( LUZ SAUDE )" userId="a15655a1-db80-48e6-93b5-b4debabfdd8e" providerId="ADAL" clId="{8577D08C-3ECF-43FF-9C76-85201CC6D266}" dt="2024-06-26T15:37:08.161" v="4325" actId="20577"/>
          <ac:spMkLst>
            <pc:docMk/>
            <pc:sldMk cId="1793410074" sldId="4178"/>
            <ac:spMk id="2" creationId="{F6208861-A809-4663-5802-53DF6F198C9F}"/>
          </ac:spMkLst>
        </pc:spChg>
        <pc:spChg chg="mod">
          <ac:chgData name="José Maria Moreira ( LUZ SAUDE )" userId="a15655a1-db80-48e6-93b5-b4debabfdd8e" providerId="ADAL" clId="{8577D08C-3ECF-43FF-9C76-85201CC6D266}" dt="2024-06-26T15:36:45.060" v="4307" actId="20577"/>
          <ac:spMkLst>
            <pc:docMk/>
            <pc:sldMk cId="1793410074" sldId="4178"/>
            <ac:spMk id="3" creationId="{288F9AAC-A69A-83BB-38CD-1D36E86AD1BE}"/>
          </ac:spMkLst>
        </pc:spChg>
        <pc:spChg chg="add mod">
          <ac:chgData name="José Maria Moreira ( LUZ SAUDE )" userId="a15655a1-db80-48e6-93b5-b4debabfdd8e" providerId="ADAL" clId="{8577D08C-3ECF-43FF-9C76-85201CC6D266}" dt="2024-06-26T15:36:30.325" v="4295"/>
          <ac:spMkLst>
            <pc:docMk/>
            <pc:sldMk cId="1793410074" sldId="4178"/>
            <ac:spMk id="5" creationId="{6F7B55B1-B44F-A3D6-A19F-AE44F7C3951B}"/>
          </ac:spMkLst>
        </pc:spChg>
        <pc:spChg chg="add mod">
          <ac:chgData name="José Maria Moreira ( LUZ SAUDE )" userId="a15655a1-db80-48e6-93b5-b4debabfdd8e" providerId="ADAL" clId="{8577D08C-3ECF-43FF-9C76-85201CC6D266}" dt="2024-06-26T15:36:30.325" v="4295"/>
          <ac:spMkLst>
            <pc:docMk/>
            <pc:sldMk cId="1793410074" sldId="4178"/>
            <ac:spMk id="6" creationId="{711D4ABF-55E3-A86C-0778-2728F101746D}"/>
          </ac:spMkLst>
        </pc:spChg>
        <pc:spChg chg="add mod">
          <ac:chgData name="José Maria Moreira ( LUZ SAUDE )" userId="a15655a1-db80-48e6-93b5-b4debabfdd8e" providerId="ADAL" clId="{8577D08C-3ECF-43FF-9C76-85201CC6D266}" dt="2024-06-26T15:36:30.325" v="4295"/>
          <ac:spMkLst>
            <pc:docMk/>
            <pc:sldMk cId="1793410074" sldId="4178"/>
            <ac:spMk id="7" creationId="{4F3A263A-7A15-F7FD-3915-8FCC96E6D843}"/>
          </ac:spMkLst>
        </pc:spChg>
        <pc:spChg chg="add mod">
          <ac:chgData name="José Maria Moreira ( LUZ SAUDE )" userId="a15655a1-db80-48e6-93b5-b4debabfdd8e" providerId="ADAL" clId="{8577D08C-3ECF-43FF-9C76-85201CC6D266}" dt="2024-06-26T15:36:30.325" v="4295"/>
          <ac:spMkLst>
            <pc:docMk/>
            <pc:sldMk cId="1793410074" sldId="4178"/>
            <ac:spMk id="8" creationId="{A6328517-B63B-0C65-33BA-E23251ED4D4A}"/>
          </ac:spMkLst>
        </pc:spChg>
        <pc:spChg chg="add mod">
          <ac:chgData name="José Maria Moreira ( LUZ SAUDE )" userId="a15655a1-db80-48e6-93b5-b4debabfdd8e" providerId="ADAL" clId="{8577D08C-3ECF-43FF-9C76-85201CC6D266}" dt="2024-06-26T15:36:30.325" v="4295"/>
          <ac:spMkLst>
            <pc:docMk/>
            <pc:sldMk cId="1793410074" sldId="4178"/>
            <ac:spMk id="10" creationId="{C78EA08A-FB1E-857D-6337-9E4DD9872DC1}"/>
          </ac:spMkLst>
        </pc:spChg>
        <pc:spChg chg="add mod">
          <ac:chgData name="José Maria Moreira ( LUZ SAUDE )" userId="a15655a1-db80-48e6-93b5-b4debabfdd8e" providerId="ADAL" clId="{8577D08C-3ECF-43FF-9C76-85201CC6D266}" dt="2024-06-26T15:36:30.325" v="4295"/>
          <ac:spMkLst>
            <pc:docMk/>
            <pc:sldMk cId="1793410074" sldId="4178"/>
            <ac:spMk id="12" creationId="{00719040-C3ED-7AD2-01BC-7E54DEFC8F20}"/>
          </ac:spMkLst>
        </pc:spChg>
        <pc:graphicFrameChg chg="add mod">
          <ac:chgData name="José Maria Moreira ( LUZ SAUDE )" userId="a15655a1-db80-48e6-93b5-b4debabfdd8e" providerId="ADAL" clId="{8577D08C-3ECF-43FF-9C76-85201CC6D266}" dt="2024-06-26T15:36:30.325" v="4295"/>
          <ac:graphicFrameMkLst>
            <pc:docMk/>
            <pc:sldMk cId="1793410074" sldId="4178"/>
            <ac:graphicFrameMk id="9" creationId="{6DD3B633-4921-3E36-39C3-6D24858FA3C3}"/>
          </ac:graphicFrameMkLst>
        </pc:graphicFrameChg>
        <pc:graphicFrameChg chg="add mod">
          <ac:chgData name="José Maria Moreira ( LUZ SAUDE )" userId="a15655a1-db80-48e6-93b5-b4debabfdd8e" providerId="ADAL" clId="{8577D08C-3ECF-43FF-9C76-85201CC6D266}" dt="2024-06-26T15:36:30.325" v="4295"/>
          <ac:graphicFrameMkLst>
            <pc:docMk/>
            <pc:sldMk cId="1793410074" sldId="4178"/>
            <ac:graphicFrameMk id="11" creationId="{5A189262-8F78-C7D3-55FB-13A127D9AE24}"/>
          </ac:graphicFrameMkLst>
        </pc:graphicFrameChg>
      </pc:sldChg>
      <pc:sldChg chg="addSp delSp modSp add mod ord">
        <pc:chgData name="José Maria Moreira ( LUZ SAUDE )" userId="a15655a1-db80-48e6-93b5-b4debabfdd8e" providerId="ADAL" clId="{8577D08C-3ECF-43FF-9C76-85201CC6D266}" dt="2024-05-22T14:00:37.914" v="2222" actId="14100"/>
        <pc:sldMkLst>
          <pc:docMk/>
          <pc:sldMk cId="3925596238" sldId="4179"/>
        </pc:sldMkLst>
        <pc:spChg chg="add del mod">
          <ac:chgData name="José Maria Moreira ( LUZ SAUDE )" userId="a15655a1-db80-48e6-93b5-b4debabfdd8e" providerId="ADAL" clId="{8577D08C-3ECF-43FF-9C76-85201CC6D266}" dt="2024-05-22T11:45:00.852" v="2156"/>
          <ac:spMkLst>
            <pc:docMk/>
            <pc:sldMk cId="3925596238" sldId="4179"/>
            <ac:spMk id="3" creationId="{489A5D4D-16BD-591F-00AA-8AF0B401AFE6}"/>
          </ac:spMkLst>
        </pc:spChg>
        <pc:spChg chg="mod">
          <ac:chgData name="José Maria Moreira ( LUZ SAUDE )" userId="a15655a1-db80-48e6-93b5-b4debabfdd8e" providerId="ADAL" clId="{8577D08C-3ECF-43FF-9C76-85201CC6D266}" dt="2024-05-22T10:46:21.179" v="655" actId="20577"/>
          <ac:spMkLst>
            <pc:docMk/>
            <pc:sldMk cId="3925596238" sldId="4179"/>
            <ac:spMk id="4" creationId="{4B60CFB8-1AD9-3174-AA18-4B7784BD7CB2}"/>
          </ac:spMkLst>
        </pc:spChg>
        <pc:spChg chg="mod">
          <ac:chgData name="José Maria Moreira ( LUZ SAUDE )" userId="a15655a1-db80-48e6-93b5-b4debabfdd8e" providerId="ADAL" clId="{8577D08C-3ECF-43FF-9C76-85201CC6D266}" dt="2024-05-22T10:46:15.714" v="645" actId="20577"/>
          <ac:spMkLst>
            <pc:docMk/>
            <pc:sldMk cId="3925596238" sldId="4179"/>
            <ac:spMk id="5" creationId="{127E8E68-9009-734E-440D-991EB106B6E1}"/>
          </ac:spMkLst>
        </pc:spChg>
        <pc:spChg chg="add del mod">
          <ac:chgData name="José Maria Moreira ( LUZ SAUDE )" userId="a15655a1-db80-48e6-93b5-b4debabfdd8e" providerId="ADAL" clId="{8577D08C-3ECF-43FF-9C76-85201CC6D266}" dt="2024-05-22T11:45:34.644" v="2168"/>
          <ac:spMkLst>
            <pc:docMk/>
            <pc:sldMk cId="3925596238" sldId="4179"/>
            <ac:spMk id="22" creationId="{2AC26A1E-7930-A749-DC94-772BFE31EB96}"/>
          </ac:spMkLst>
        </pc:spChg>
        <pc:spChg chg="add del mod">
          <ac:chgData name="José Maria Moreira ( LUZ SAUDE )" userId="a15655a1-db80-48e6-93b5-b4debabfdd8e" providerId="ADAL" clId="{8577D08C-3ECF-43FF-9C76-85201CC6D266}" dt="2024-05-22T14:00:15.025" v="2215"/>
          <ac:spMkLst>
            <pc:docMk/>
            <pc:sldMk cId="3925596238" sldId="4179"/>
            <ac:spMk id="24" creationId="{EC524515-192B-619E-87FA-B0B41A7BDFC8}"/>
          </ac:spMkLst>
        </pc:spChg>
        <pc:spChg chg="add del mod">
          <ac:chgData name="José Maria Moreira ( LUZ SAUDE )" userId="a15655a1-db80-48e6-93b5-b4debabfdd8e" providerId="ADAL" clId="{8577D08C-3ECF-43FF-9C76-85201CC6D266}" dt="2024-05-22T14:00:23.529" v="2218"/>
          <ac:spMkLst>
            <pc:docMk/>
            <pc:sldMk cId="3925596238" sldId="4179"/>
            <ac:spMk id="25" creationId="{A8F96C3D-64B1-D36A-E11D-FABFEA21B392}"/>
          </ac:spMkLst>
        </pc:spChg>
        <pc:picChg chg="del">
          <ac:chgData name="José Maria Moreira ( LUZ SAUDE )" userId="a15655a1-db80-48e6-93b5-b4debabfdd8e" providerId="ADAL" clId="{8577D08C-3ECF-43FF-9C76-85201CC6D266}" dt="2024-05-22T11:45:32.054" v="2167" actId="478"/>
          <ac:picMkLst>
            <pc:docMk/>
            <pc:sldMk cId="3925596238" sldId="4179"/>
            <ac:picMk id="7" creationId="{7AE10690-72EA-071B-7B78-6759592F2378}"/>
          </ac:picMkLst>
        </pc:picChg>
        <pc:picChg chg="del">
          <ac:chgData name="José Maria Moreira ( LUZ SAUDE )" userId="a15655a1-db80-48e6-93b5-b4debabfdd8e" providerId="ADAL" clId="{8577D08C-3ECF-43FF-9C76-85201CC6D266}" dt="2024-05-22T11:44:58.356" v="2155" actId="478"/>
          <ac:picMkLst>
            <pc:docMk/>
            <pc:sldMk cId="3925596238" sldId="4179"/>
            <ac:picMk id="9" creationId="{6A77BC63-C752-83F6-B1FE-2F1CD9A9F32B}"/>
          </ac:picMkLst>
        </pc:picChg>
        <pc:picChg chg="add del mod">
          <ac:chgData name="José Maria Moreira ( LUZ SAUDE )" userId="a15655a1-db80-48e6-93b5-b4debabfdd8e" providerId="ADAL" clId="{8577D08C-3ECF-43FF-9C76-85201CC6D266}" dt="2024-05-22T14:00:13.279" v="2214" actId="478"/>
          <ac:picMkLst>
            <pc:docMk/>
            <pc:sldMk cId="3925596238" sldId="4179"/>
            <ac:picMk id="19" creationId="{787EF1E4-C4F3-9AD2-CF10-6CA12C740760}"/>
          </ac:picMkLst>
        </pc:picChg>
        <pc:picChg chg="add mod">
          <ac:chgData name="José Maria Moreira ( LUZ SAUDE )" userId="a15655a1-db80-48e6-93b5-b4debabfdd8e" providerId="ADAL" clId="{8577D08C-3ECF-43FF-9C76-85201CC6D266}" dt="2024-05-22T11:45:30.906" v="2166"/>
          <ac:picMkLst>
            <pc:docMk/>
            <pc:sldMk cId="3925596238" sldId="4179"/>
            <ac:picMk id="20" creationId="{73885DD2-0513-1D36-573F-D60581759803}"/>
          </ac:picMkLst>
        </pc:picChg>
        <pc:picChg chg="add del mod">
          <ac:chgData name="José Maria Moreira ( LUZ SAUDE )" userId="a15655a1-db80-48e6-93b5-b4debabfdd8e" providerId="ADAL" clId="{8577D08C-3ECF-43FF-9C76-85201CC6D266}" dt="2024-05-22T14:00:21.518" v="2217" actId="478"/>
          <ac:picMkLst>
            <pc:docMk/>
            <pc:sldMk cId="3925596238" sldId="4179"/>
            <ac:picMk id="23" creationId="{C26A8C09-A92B-0FFD-88B9-1E60A0E9F695}"/>
          </ac:picMkLst>
        </pc:picChg>
        <pc:picChg chg="add mod">
          <ac:chgData name="José Maria Moreira ( LUZ SAUDE )" userId="a15655a1-db80-48e6-93b5-b4debabfdd8e" providerId="ADAL" clId="{8577D08C-3ECF-43FF-9C76-85201CC6D266}" dt="2024-05-22T14:00:20.029" v="2216" actId="167"/>
          <ac:picMkLst>
            <pc:docMk/>
            <pc:sldMk cId="3925596238" sldId="4179"/>
            <ac:picMk id="4098" creationId="{A0654BA3-5C27-DD76-A72E-559CCF9E3E4B}"/>
          </ac:picMkLst>
        </pc:picChg>
        <pc:picChg chg="add mod">
          <ac:chgData name="José Maria Moreira ( LUZ SAUDE )" userId="a15655a1-db80-48e6-93b5-b4debabfdd8e" providerId="ADAL" clId="{8577D08C-3ECF-43FF-9C76-85201CC6D266}" dt="2024-05-22T14:00:37.914" v="2222" actId="14100"/>
          <ac:picMkLst>
            <pc:docMk/>
            <pc:sldMk cId="3925596238" sldId="4179"/>
            <ac:picMk id="4100" creationId="{246A4BC0-A482-CAB1-E42C-F3F3D9F9054F}"/>
          </ac:picMkLst>
        </pc:picChg>
      </pc:sldChg>
      <pc:sldChg chg="addSp delSp modSp new mod modNotesTx">
        <pc:chgData name="José Maria Moreira ( LUZ SAUDE )" userId="a15655a1-db80-48e6-93b5-b4debabfdd8e" providerId="ADAL" clId="{8577D08C-3ECF-43FF-9C76-85201CC6D266}" dt="2024-06-27T09:21:06.438" v="4456" actId="1076"/>
        <pc:sldMkLst>
          <pc:docMk/>
          <pc:sldMk cId="1226342135" sldId="4180"/>
        </pc:sldMkLst>
        <pc:spChg chg="mod">
          <ac:chgData name="José Maria Moreira ( LUZ SAUDE )" userId="a15655a1-db80-48e6-93b5-b4debabfdd8e" providerId="ADAL" clId="{8577D08C-3ECF-43FF-9C76-85201CC6D266}" dt="2024-05-22T10:46:55.601" v="721" actId="20577"/>
          <ac:spMkLst>
            <pc:docMk/>
            <pc:sldMk cId="1226342135" sldId="4180"/>
            <ac:spMk id="3" creationId="{F6C4D839-D4D9-4FD4-098A-35AF0BACB081}"/>
          </ac:spMkLst>
        </pc:spChg>
        <pc:spChg chg="del">
          <ac:chgData name="José Maria Moreira ( LUZ SAUDE )" userId="a15655a1-db80-48e6-93b5-b4debabfdd8e" providerId="ADAL" clId="{8577D08C-3ECF-43FF-9C76-85201CC6D266}" dt="2024-06-27T09:14:39.251" v="4416" actId="478"/>
          <ac:spMkLst>
            <pc:docMk/>
            <pc:sldMk cId="1226342135" sldId="4180"/>
            <ac:spMk id="4" creationId="{D05FDAA8-71F6-5C8F-EB73-63D57ED0AEAE}"/>
          </ac:spMkLst>
        </pc:spChg>
        <pc:spChg chg="add mod">
          <ac:chgData name="José Maria Moreira ( LUZ SAUDE )" userId="a15655a1-db80-48e6-93b5-b4debabfdd8e" providerId="ADAL" clId="{8577D08C-3ECF-43FF-9C76-85201CC6D266}" dt="2024-06-27T09:14:56.815" v="4425" actId="1076"/>
          <ac:spMkLst>
            <pc:docMk/>
            <pc:sldMk cId="1226342135" sldId="4180"/>
            <ac:spMk id="6" creationId="{B04B931C-F531-5144-9732-A0FE86A15A07}"/>
          </ac:spMkLst>
        </pc:spChg>
        <pc:spChg chg="add mod">
          <ac:chgData name="José Maria Moreira ( LUZ SAUDE )" userId="a15655a1-db80-48e6-93b5-b4debabfdd8e" providerId="ADAL" clId="{8577D08C-3ECF-43FF-9C76-85201CC6D266}" dt="2024-06-27T09:21:06.438" v="4456" actId="1076"/>
          <ac:spMkLst>
            <pc:docMk/>
            <pc:sldMk cId="1226342135" sldId="4180"/>
            <ac:spMk id="10" creationId="{05C5B60D-77B7-D4B7-D8D1-E836F8DF0117}"/>
          </ac:spMkLst>
        </pc:spChg>
        <pc:picChg chg="add mod">
          <ac:chgData name="José Maria Moreira ( LUZ SAUDE )" userId="a15655a1-db80-48e6-93b5-b4debabfdd8e" providerId="ADAL" clId="{8577D08C-3ECF-43FF-9C76-85201CC6D266}" dt="2024-06-27T09:19:14.726" v="4438" actId="1076"/>
          <ac:picMkLst>
            <pc:docMk/>
            <pc:sldMk cId="1226342135" sldId="4180"/>
            <ac:picMk id="8" creationId="{60BCA32B-F04C-FD5A-E8DE-39398E0AE3F2}"/>
          </ac:picMkLst>
        </pc:picChg>
        <pc:picChg chg="add mod">
          <ac:chgData name="José Maria Moreira ( LUZ SAUDE )" userId="a15655a1-db80-48e6-93b5-b4debabfdd8e" providerId="ADAL" clId="{8577D08C-3ECF-43FF-9C76-85201CC6D266}" dt="2024-06-27T09:19:16.905" v="4439" actId="1076"/>
          <ac:picMkLst>
            <pc:docMk/>
            <pc:sldMk cId="1226342135" sldId="4180"/>
            <ac:picMk id="9218" creationId="{50537B10-B9A3-50D7-87CA-43EF8D08B6E8}"/>
          </ac:picMkLst>
        </pc:picChg>
      </pc:sldChg>
      <pc:sldChg chg="modSp new mod modNotesTx">
        <pc:chgData name="José Maria Moreira ( LUZ SAUDE )" userId="a15655a1-db80-48e6-93b5-b4debabfdd8e" providerId="ADAL" clId="{8577D08C-3ECF-43FF-9C76-85201CC6D266}" dt="2024-06-27T09:27:11.645" v="4474"/>
        <pc:sldMkLst>
          <pc:docMk/>
          <pc:sldMk cId="2076193385" sldId="4181"/>
        </pc:sldMkLst>
        <pc:spChg chg="mod">
          <ac:chgData name="José Maria Moreira ( LUZ SAUDE )" userId="a15655a1-db80-48e6-93b5-b4debabfdd8e" providerId="ADAL" clId="{8577D08C-3ECF-43FF-9C76-85201CC6D266}" dt="2024-05-22T10:47:11.189" v="748" actId="20577"/>
          <ac:spMkLst>
            <pc:docMk/>
            <pc:sldMk cId="2076193385" sldId="4181"/>
            <ac:spMk id="3" creationId="{5A1E57D9-4FA1-2D32-657F-3BCF3DBC94EA}"/>
          </ac:spMkLst>
        </pc:spChg>
        <pc:spChg chg="mod">
          <ac:chgData name="José Maria Moreira ( LUZ SAUDE )" userId="a15655a1-db80-48e6-93b5-b4debabfdd8e" providerId="ADAL" clId="{8577D08C-3ECF-43FF-9C76-85201CC6D266}" dt="2024-06-27T09:24:30.523" v="4469" actId="20577"/>
          <ac:spMkLst>
            <pc:docMk/>
            <pc:sldMk cId="2076193385" sldId="4181"/>
            <ac:spMk id="4" creationId="{FA27C074-0961-9084-2D30-56C6FD03287C}"/>
          </ac:spMkLst>
        </pc:spChg>
      </pc:sldChg>
      <pc:sldChg chg="modSp new mod">
        <pc:chgData name="José Maria Moreira ( LUZ SAUDE )" userId="a15655a1-db80-48e6-93b5-b4debabfdd8e" providerId="ADAL" clId="{8577D08C-3ECF-43FF-9C76-85201CC6D266}" dt="2024-07-01T16:17:49.424" v="6151" actId="113"/>
        <pc:sldMkLst>
          <pc:docMk/>
          <pc:sldMk cId="1515044957" sldId="4182"/>
        </pc:sldMkLst>
        <pc:spChg chg="mod">
          <ac:chgData name="José Maria Moreira ( LUZ SAUDE )" userId="a15655a1-db80-48e6-93b5-b4debabfdd8e" providerId="ADAL" clId="{8577D08C-3ECF-43FF-9C76-85201CC6D266}" dt="2024-05-22T10:47:43.609" v="787" actId="20577"/>
          <ac:spMkLst>
            <pc:docMk/>
            <pc:sldMk cId="1515044957" sldId="4182"/>
            <ac:spMk id="3" creationId="{C87EBD7B-64BF-3B6F-02A5-765EA7048C33}"/>
          </ac:spMkLst>
        </pc:spChg>
        <pc:spChg chg="mod">
          <ac:chgData name="José Maria Moreira ( LUZ SAUDE )" userId="a15655a1-db80-48e6-93b5-b4debabfdd8e" providerId="ADAL" clId="{8577D08C-3ECF-43FF-9C76-85201CC6D266}" dt="2024-07-01T16:17:49.424" v="6151" actId="113"/>
          <ac:spMkLst>
            <pc:docMk/>
            <pc:sldMk cId="1515044957" sldId="4182"/>
            <ac:spMk id="4" creationId="{8EF8193C-E70A-CEFA-6CB7-FB184F639062}"/>
          </ac:spMkLst>
        </pc:spChg>
      </pc:sldChg>
      <pc:sldChg chg="addSp delSp modSp new mod modNotesTx">
        <pc:chgData name="José Maria Moreira ( LUZ SAUDE )" userId="a15655a1-db80-48e6-93b5-b4debabfdd8e" providerId="ADAL" clId="{8577D08C-3ECF-43FF-9C76-85201CC6D266}" dt="2024-06-27T10:20:32.850" v="4569" actId="1076"/>
        <pc:sldMkLst>
          <pc:docMk/>
          <pc:sldMk cId="1091647635" sldId="4183"/>
        </pc:sldMkLst>
        <pc:spChg chg="mod">
          <ac:chgData name="José Maria Moreira ( LUZ SAUDE )" userId="a15655a1-db80-48e6-93b5-b4debabfdd8e" providerId="ADAL" clId="{8577D08C-3ECF-43FF-9C76-85201CC6D266}" dt="2024-05-22T10:47:58.301" v="808" actId="20577"/>
          <ac:spMkLst>
            <pc:docMk/>
            <pc:sldMk cId="1091647635" sldId="4183"/>
            <ac:spMk id="3" creationId="{AA1E5119-50E4-BEA5-C05E-BF60DA962645}"/>
          </ac:spMkLst>
        </pc:spChg>
        <pc:spChg chg="del mod">
          <ac:chgData name="José Maria Moreira ( LUZ SAUDE )" userId="a15655a1-db80-48e6-93b5-b4debabfdd8e" providerId="ADAL" clId="{8577D08C-3ECF-43FF-9C76-85201CC6D266}" dt="2024-06-27T09:56:04.875" v="4499" actId="478"/>
          <ac:spMkLst>
            <pc:docMk/>
            <pc:sldMk cId="1091647635" sldId="4183"/>
            <ac:spMk id="4" creationId="{30B489FC-D02D-0869-E842-0FBA3A9102C2}"/>
          </ac:spMkLst>
        </pc:spChg>
        <pc:spChg chg="add del mod">
          <ac:chgData name="José Maria Moreira ( LUZ SAUDE )" userId="a15655a1-db80-48e6-93b5-b4debabfdd8e" providerId="ADAL" clId="{8577D08C-3ECF-43FF-9C76-85201CC6D266}" dt="2024-06-27T09:56:07.179" v="4501" actId="478"/>
          <ac:spMkLst>
            <pc:docMk/>
            <pc:sldMk cId="1091647635" sldId="4183"/>
            <ac:spMk id="6" creationId="{26193540-D6EB-C5EC-5BCE-0CFA4CFFF4DB}"/>
          </ac:spMkLst>
        </pc:spChg>
        <pc:spChg chg="add del">
          <ac:chgData name="José Maria Moreira ( LUZ SAUDE )" userId="a15655a1-db80-48e6-93b5-b4debabfdd8e" providerId="ADAL" clId="{8577D08C-3ECF-43FF-9C76-85201CC6D266}" dt="2024-06-27T09:56:32.057" v="4506" actId="22"/>
          <ac:spMkLst>
            <pc:docMk/>
            <pc:sldMk cId="1091647635" sldId="4183"/>
            <ac:spMk id="8" creationId="{25942E5E-E3B2-6F1F-D294-788190C03A65}"/>
          </ac:spMkLst>
        </pc:spChg>
        <pc:spChg chg="add mod">
          <ac:chgData name="José Maria Moreira ( LUZ SAUDE )" userId="a15655a1-db80-48e6-93b5-b4debabfdd8e" providerId="ADAL" clId="{8577D08C-3ECF-43FF-9C76-85201CC6D266}" dt="2024-06-27T09:56:57.996" v="4515" actId="113"/>
          <ac:spMkLst>
            <pc:docMk/>
            <pc:sldMk cId="1091647635" sldId="4183"/>
            <ac:spMk id="10" creationId="{38D34209-E732-B726-E76D-939E8EC708C1}"/>
          </ac:spMkLst>
        </pc:spChg>
        <pc:spChg chg="add mod">
          <ac:chgData name="José Maria Moreira ( LUZ SAUDE )" userId="a15655a1-db80-48e6-93b5-b4debabfdd8e" providerId="ADAL" clId="{8577D08C-3ECF-43FF-9C76-85201CC6D266}" dt="2024-06-27T10:20:32.850" v="4569" actId="1076"/>
          <ac:spMkLst>
            <pc:docMk/>
            <pc:sldMk cId="1091647635" sldId="4183"/>
            <ac:spMk id="14" creationId="{3C8B85A5-91DC-44C9-C785-F2C974A95FBB}"/>
          </ac:spMkLst>
        </pc:spChg>
        <pc:picChg chg="add mod">
          <ac:chgData name="José Maria Moreira ( LUZ SAUDE )" userId="a15655a1-db80-48e6-93b5-b4debabfdd8e" providerId="ADAL" clId="{8577D08C-3ECF-43FF-9C76-85201CC6D266}" dt="2024-06-27T09:57:42.201" v="4519" actId="1076"/>
          <ac:picMkLst>
            <pc:docMk/>
            <pc:sldMk cId="1091647635" sldId="4183"/>
            <ac:picMk id="12" creationId="{2CAF034D-14A2-4FB0-1276-53FB6EAB56C3}"/>
          </ac:picMkLst>
        </pc:picChg>
        <pc:picChg chg="add mod">
          <ac:chgData name="José Maria Moreira ( LUZ SAUDE )" userId="a15655a1-db80-48e6-93b5-b4debabfdd8e" providerId="ADAL" clId="{8577D08C-3ECF-43FF-9C76-85201CC6D266}" dt="2024-06-27T09:57:36.525" v="4516" actId="1076"/>
          <ac:picMkLst>
            <pc:docMk/>
            <pc:sldMk cId="1091647635" sldId="4183"/>
            <ac:picMk id="11266" creationId="{E23EF6FC-7FF6-0C55-90DB-1B25AE3BC62A}"/>
          </ac:picMkLst>
        </pc:picChg>
      </pc:sldChg>
      <pc:sldChg chg="modSp new mod modShow">
        <pc:chgData name="José Maria Moreira ( LUZ SAUDE )" userId="a15655a1-db80-48e6-93b5-b4debabfdd8e" providerId="ADAL" clId="{8577D08C-3ECF-43FF-9C76-85201CC6D266}" dt="2024-05-24T14:37:35.655" v="2276" actId="729"/>
        <pc:sldMkLst>
          <pc:docMk/>
          <pc:sldMk cId="1589233510" sldId="4184"/>
        </pc:sldMkLst>
        <pc:spChg chg="mod">
          <ac:chgData name="José Maria Moreira ( LUZ SAUDE )" userId="a15655a1-db80-48e6-93b5-b4debabfdd8e" providerId="ADAL" clId="{8577D08C-3ECF-43FF-9C76-85201CC6D266}" dt="2024-05-22T10:48:33.587" v="837" actId="20577"/>
          <ac:spMkLst>
            <pc:docMk/>
            <pc:sldMk cId="1589233510" sldId="4184"/>
            <ac:spMk id="3" creationId="{CE5FC93F-7462-C7A7-EA78-60D3DE1E6C72}"/>
          </ac:spMkLst>
        </pc:spChg>
        <pc:spChg chg="mod">
          <ac:chgData name="José Maria Moreira ( LUZ SAUDE )" userId="a15655a1-db80-48e6-93b5-b4debabfdd8e" providerId="ADAL" clId="{8577D08C-3ECF-43FF-9C76-85201CC6D266}" dt="2024-05-22T10:48:50.460" v="872" actId="20577"/>
          <ac:spMkLst>
            <pc:docMk/>
            <pc:sldMk cId="1589233510" sldId="4184"/>
            <ac:spMk id="4" creationId="{A2C82E57-3ECC-566F-C5F7-B43BBF4198B6}"/>
          </ac:spMkLst>
        </pc:spChg>
      </pc:sldChg>
      <pc:sldChg chg="addSp delSp modSp new mod modNotesTx">
        <pc:chgData name="José Maria Moreira ( LUZ SAUDE )" userId="a15655a1-db80-48e6-93b5-b4debabfdd8e" providerId="ADAL" clId="{8577D08C-3ECF-43FF-9C76-85201CC6D266}" dt="2024-06-28T15:19:01.760" v="4647" actId="1076"/>
        <pc:sldMkLst>
          <pc:docMk/>
          <pc:sldMk cId="1912515393" sldId="4185"/>
        </pc:sldMkLst>
        <pc:spChg chg="mod">
          <ac:chgData name="José Maria Moreira ( LUZ SAUDE )" userId="a15655a1-db80-48e6-93b5-b4debabfdd8e" providerId="ADAL" clId="{8577D08C-3ECF-43FF-9C76-85201CC6D266}" dt="2024-05-22T10:49:20.719" v="920" actId="20577"/>
          <ac:spMkLst>
            <pc:docMk/>
            <pc:sldMk cId="1912515393" sldId="4185"/>
            <ac:spMk id="3" creationId="{FCB28C65-F1F6-618E-E90C-112F096E9632}"/>
          </ac:spMkLst>
        </pc:spChg>
        <pc:spChg chg="del">
          <ac:chgData name="José Maria Moreira ( LUZ SAUDE )" userId="a15655a1-db80-48e6-93b5-b4debabfdd8e" providerId="ADAL" clId="{8577D08C-3ECF-43FF-9C76-85201CC6D266}" dt="2024-06-28T15:18:13.519" v="4635" actId="478"/>
          <ac:spMkLst>
            <pc:docMk/>
            <pc:sldMk cId="1912515393" sldId="4185"/>
            <ac:spMk id="4" creationId="{9A78511F-87B3-CFA1-7EF1-AC0650823D06}"/>
          </ac:spMkLst>
        </pc:spChg>
        <pc:spChg chg="add mod">
          <ac:chgData name="José Maria Moreira ( LUZ SAUDE )" userId="a15655a1-db80-48e6-93b5-b4debabfdd8e" providerId="ADAL" clId="{8577D08C-3ECF-43FF-9C76-85201CC6D266}" dt="2024-06-28T15:18:24.319" v="4643" actId="1076"/>
          <ac:spMkLst>
            <pc:docMk/>
            <pc:sldMk cId="1912515393" sldId="4185"/>
            <ac:spMk id="6" creationId="{9EB11C81-139D-F6BA-29AD-357522903581}"/>
          </ac:spMkLst>
        </pc:spChg>
        <pc:picChg chg="add mod">
          <ac:chgData name="José Maria Moreira ( LUZ SAUDE )" userId="a15655a1-db80-48e6-93b5-b4debabfdd8e" providerId="ADAL" clId="{8577D08C-3ECF-43FF-9C76-85201CC6D266}" dt="2024-06-28T15:19:01.760" v="4647" actId="1076"/>
          <ac:picMkLst>
            <pc:docMk/>
            <pc:sldMk cId="1912515393" sldId="4185"/>
            <ac:picMk id="8" creationId="{95FA80AD-B73C-BF0C-28CD-84879D34CF25}"/>
          </ac:picMkLst>
        </pc:picChg>
      </pc:sldChg>
      <pc:sldChg chg="modSp new mod modShow">
        <pc:chgData name="José Maria Moreira ( LUZ SAUDE )" userId="a15655a1-db80-48e6-93b5-b4debabfdd8e" providerId="ADAL" clId="{8577D08C-3ECF-43FF-9C76-85201CC6D266}" dt="2024-06-27T09:24:59.161" v="4470" actId="729"/>
        <pc:sldMkLst>
          <pc:docMk/>
          <pc:sldMk cId="3876398722" sldId="4186"/>
        </pc:sldMkLst>
        <pc:spChg chg="mod">
          <ac:chgData name="José Maria Moreira ( LUZ SAUDE )" userId="a15655a1-db80-48e6-93b5-b4debabfdd8e" providerId="ADAL" clId="{8577D08C-3ECF-43FF-9C76-85201CC6D266}" dt="2024-05-22T10:49:36.281" v="946" actId="20577"/>
          <ac:spMkLst>
            <pc:docMk/>
            <pc:sldMk cId="3876398722" sldId="4186"/>
            <ac:spMk id="3" creationId="{C96DDF3F-AC02-146E-FEAE-0769CC4334AC}"/>
          </ac:spMkLst>
        </pc:spChg>
      </pc:sldChg>
      <pc:sldChg chg="modSp new mod modShow">
        <pc:chgData name="José Maria Moreira ( LUZ SAUDE )" userId="a15655a1-db80-48e6-93b5-b4debabfdd8e" providerId="ADAL" clId="{8577D08C-3ECF-43FF-9C76-85201CC6D266}" dt="2024-06-28T15:38:19.460" v="4665" actId="729"/>
        <pc:sldMkLst>
          <pc:docMk/>
          <pc:sldMk cId="3209811112" sldId="4187"/>
        </pc:sldMkLst>
        <pc:spChg chg="mod">
          <ac:chgData name="José Maria Moreira ( LUZ SAUDE )" userId="a15655a1-db80-48e6-93b5-b4debabfdd8e" providerId="ADAL" clId="{8577D08C-3ECF-43FF-9C76-85201CC6D266}" dt="2024-05-22T10:50:02.177" v="961" actId="20577"/>
          <ac:spMkLst>
            <pc:docMk/>
            <pc:sldMk cId="3209811112" sldId="4187"/>
            <ac:spMk id="3" creationId="{8E47E38A-5F7E-20CD-9E75-AD427BEB9E93}"/>
          </ac:spMkLst>
        </pc:spChg>
        <pc:spChg chg="mod">
          <ac:chgData name="José Maria Moreira ( LUZ SAUDE )" userId="a15655a1-db80-48e6-93b5-b4debabfdd8e" providerId="ADAL" clId="{8577D08C-3ECF-43FF-9C76-85201CC6D266}" dt="2024-05-22T10:50:03.515" v="962"/>
          <ac:spMkLst>
            <pc:docMk/>
            <pc:sldMk cId="3209811112" sldId="4187"/>
            <ac:spMk id="4" creationId="{A561A6EF-4CC3-A410-B290-AB80830B1D28}"/>
          </ac:spMkLst>
        </pc:spChg>
      </pc:sldChg>
      <pc:sldChg chg="modSp new mod ord">
        <pc:chgData name="José Maria Moreira ( LUZ SAUDE )" userId="a15655a1-db80-48e6-93b5-b4debabfdd8e" providerId="ADAL" clId="{8577D08C-3ECF-43FF-9C76-85201CC6D266}" dt="2024-07-03T08:30:43.434" v="6614"/>
        <pc:sldMkLst>
          <pc:docMk/>
          <pc:sldMk cId="88930560" sldId="4188"/>
        </pc:sldMkLst>
        <pc:spChg chg="mod">
          <ac:chgData name="José Maria Moreira ( LUZ SAUDE )" userId="a15655a1-db80-48e6-93b5-b4debabfdd8e" providerId="ADAL" clId="{8577D08C-3ECF-43FF-9C76-85201CC6D266}" dt="2024-05-22T10:50:21.963" v="971" actId="20577"/>
          <ac:spMkLst>
            <pc:docMk/>
            <pc:sldMk cId="88930560" sldId="4188"/>
            <ac:spMk id="3" creationId="{7D8B07F2-8ACD-6DF4-35E0-C12016BC0A78}"/>
          </ac:spMkLst>
        </pc:spChg>
        <pc:spChg chg="mod">
          <ac:chgData name="José Maria Moreira ( LUZ SAUDE )" userId="a15655a1-db80-48e6-93b5-b4debabfdd8e" providerId="ADAL" clId="{8577D08C-3ECF-43FF-9C76-85201CC6D266}" dt="2024-07-03T08:28:55.635" v="6612" actId="20577"/>
          <ac:spMkLst>
            <pc:docMk/>
            <pc:sldMk cId="88930560" sldId="4188"/>
            <ac:spMk id="4" creationId="{58639A74-9D87-D5B7-B28A-AE25CAC181DD}"/>
          </ac:spMkLst>
        </pc:spChg>
      </pc:sldChg>
      <pc:sldChg chg="modSp new mod modShow">
        <pc:chgData name="José Maria Moreira ( LUZ SAUDE )" userId="a15655a1-db80-48e6-93b5-b4debabfdd8e" providerId="ADAL" clId="{8577D08C-3ECF-43FF-9C76-85201CC6D266}" dt="2024-06-28T15:40:30.079" v="4676" actId="729"/>
        <pc:sldMkLst>
          <pc:docMk/>
          <pc:sldMk cId="1692479972" sldId="4189"/>
        </pc:sldMkLst>
        <pc:spChg chg="mod">
          <ac:chgData name="José Maria Moreira ( LUZ SAUDE )" userId="a15655a1-db80-48e6-93b5-b4debabfdd8e" providerId="ADAL" clId="{8577D08C-3ECF-43FF-9C76-85201CC6D266}" dt="2024-05-22T10:50:29.175" v="987" actId="20577"/>
          <ac:spMkLst>
            <pc:docMk/>
            <pc:sldMk cId="1692479972" sldId="4189"/>
            <ac:spMk id="3" creationId="{7FE9544A-1C94-438D-B9A3-F65E7C9CD592}"/>
          </ac:spMkLst>
        </pc:spChg>
        <pc:spChg chg="mod">
          <ac:chgData name="José Maria Moreira ( LUZ SAUDE )" userId="a15655a1-db80-48e6-93b5-b4debabfdd8e" providerId="ADAL" clId="{8577D08C-3ECF-43FF-9C76-85201CC6D266}" dt="2024-05-22T10:50:30.543" v="988"/>
          <ac:spMkLst>
            <pc:docMk/>
            <pc:sldMk cId="1692479972" sldId="4189"/>
            <ac:spMk id="4" creationId="{F54557AE-9063-7194-9D8B-F87CEEEE8600}"/>
          </ac:spMkLst>
        </pc:spChg>
      </pc:sldChg>
      <pc:sldChg chg="modSp new mod modShow">
        <pc:chgData name="José Maria Moreira ( LUZ SAUDE )" userId="a15655a1-db80-48e6-93b5-b4debabfdd8e" providerId="ADAL" clId="{8577D08C-3ECF-43FF-9C76-85201CC6D266}" dt="2024-06-28T15:40:34.307" v="4677" actId="729"/>
        <pc:sldMkLst>
          <pc:docMk/>
          <pc:sldMk cId="2583486463" sldId="4190"/>
        </pc:sldMkLst>
        <pc:spChg chg="mod">
          <ac:chgData name="José Maria Moreira ( LUZ SAUDE )" userId="a15655a1-db80-48e6-93b5-b4debabfdd8e" providerId="ADAL" clId="{8577D08C-3ECF-43FF-9C76-85201CC6D266}" dt="2024-05-22T10:50:48.032" v="1005" actId="20577"/>
          <ac:spMkLst>
            <pc:docMk/>
            <pc:sldMk cId="2583486463" sldId="4190"/>
            <ac:spMk id="3" creationId="{AE1287F4-8D0F-EF2D-7BBA-D674CD07ECFD}"/>
          </ac:spMkLst>
        </pc:spChg>
      </pc:sldChg>
      <pc:sldChg chg="addSp delSp modSp add mod">
        <pc:chgData name="José Maria Moreira ( LUZ SAUDE )" userId="a15655a1-db80-48e6-93b5-b4debabfdd8e" providerId="ADAL" clId="{8577D08C-3ECF-43FF-9C76-85201CC6D266}" dt="2024-05-22T11:49:48.320" v="2189"/>
        <pc:sldMkLst>
          <pc:docMk/>
          <pc:sldMk cId="1194426042" sldId="4191"/>
        </pc:sldMkLst>
        <pc:spChg chg="add del mod">
          <ac:chgData name="José Maria Moreira ( LUZ SAUDE )" userId="a15655a1-db80-48e6-93b5-b4debabfdd8e" providerId="ADAL" clId="{8577D08C-3ECF-43FF-9C76-85201CC6D266}" dt="2024-05-22T11:49:29.579" v="2184" actId="22"/>
          <ac:spMkLst>
            <pc:docMk/>
            <pc:sldMk cId="1194426042" sldId="4191"/>
            <ac:spMk id="3" creationId="{125241B0-6E8C-4A4F-3425-89FC0601F1F0}"/>
          </ac:spMkLst>
        </pc:spChg>
        <pc:spChg chg="mod">
          <ac:chgData name="José Maria Moreira ( LUZ SAUDE )" userId="a15655a1-db80-48e6-93b5-b4debabfdd8e" providerId="ADAL" clId="{8577D08C-3ECF-43FF-9C76-85201CC6D266}" dt="2024-05-22T10:52:01.931" v="1082" actId="20577"/>
          <ac:spMkLst>
            <pc:docMk/>
            <pc:sldMk cId="1194426042" sldId="4191"/>
            <ac:spMk id="4" creationId="{4B60CFB8-1AD9-3174-AA18-4B7784BD7CB2}"/>
          </ac:spMkLst>
        </pc:spChg>
        <pc:spChg chg="mod">
          <ac:chgData name="José Maria Moreira ( LUZ SAUDE )" userId="a15655a1-db80-48e6-93b5-b4debabfdd8e" providerId="ADAL" clId="{8577D08C-3ECF-43FF-9C76-85201CC6D266}" dt="2024-05-22T10:51:00.784" v="1008" actId="20577"/>
          <ac:spMkLst>
            <pc:docMk/>
            <pc:sldMk cId="1194426042" sldId="4191"/>
            <ac:spMk id="5" creationId="{127E8E68-9009-734E-440D-991EB106B6E1}"/>
          </ac:spMkLst>
        </pc:spChg>
        <pc:spChg chg="add del mod">
          <ac:chgData name="José Maria Moreira ( LUZ SAUDE )" userId="a15655a1-db80-48e6-93b5-b4debabfdd8e" providerId="ADAL" clId="{8577D08C-3ECF-43FF-9C76-85201CC6D266}" dt="2024-05-22T11:49:38.108" v="2187" actId="22"/>
          <ac:spMkLst>
            <pc:docMk/>
            <pc:sldMk cId="1194426042" sldId="4191"/>
            <ac:spMk id="22" creationId="{9B146807-40DE-97B7-6537-429C09DE4447}"/>
          </ac:spMkLst>
        </pc:spChg>
        <pc:picChg chg="del">
          <ac:chgData name="José Maria Moreira ( LUZ SAUDE )" userId="a15655a1-db80-48e6-93b5-b4debabfdd8e" providerId="ADAL" clId="{8577D08C-3ECF-43FF-9C76-85201CC6D266}" dt="2024-05-22T11:49:35.467" v="2186" actId="478"/>
          <ac:picMkLst>
            <pc:docMk/>
            <pc:sldMk cId="1194426042" sldId="4191"/>
            <ac:picMk id="7" creationId="{7AE10690-72EA-071B-7B78-6759592F2378}"/>
          </ac:picMkLst>
        </pc:picChg>
        <pc:picChg chg="del">
          <ac:chgData name="José Maria Moreira ( LUZ SAUDE )" userId="a15655a1-db80-48e6-93b5-b4debabfdd8e" providerId="ADAL" clId="{8577D08C-3ECF-43FF-9C76-85201CC6D266}" dt="2024-05-22T11:49:27.521" v="2183" actId="478"/>
          <ac:picMkLst>
            <pc:docMk/>
            <pc:sldMk cId="1194426042" sldId="4191"/>
            <ac:picMk id="9" creationId="{6A77BC63-C752-83F6-B1FE-2F1CD9A9F32B}"/>
          </ac:picMkLst>
        </pc:picChg>
        <pc:picChg chg="add mod ord">
          <ac:chgData name="José Maria Moreira ( LUZ SAUDE )" userId="a15655a1-db80-48e6-93b5-b4debabfdd8e" providerId="ADAL" clId="{8577D08C-3ECF-43FF-9C76-85201CC6D266}" dt="2024-05-22T11:49:32.798" v="2185" actId="167"/>
          <ac:picMkLst>
            <pc:docMk/>
            <pc:sldMk cId="1194426042" sldId="4191"/>
            <ac:picMk id="20" creationId="{E3EC90FA-AF6B-DBD0-77EB-C60C76FF03EC}"/>
          </ac:picMkLst>
        </pc:picChg>
        <pc:picChg chg="add mod ord">
          <ac:chgData name="José Maria Moreira ( LUZ SAUDE )" userId="a15655a1-db80-48e6-93b5-b4debabfdd8e" providerId="ADAL" clId="{8577D08C-3ECF-43FF-9C76-85201CC6D266}" dt="2024-05-22T11:49:48.320" v="2189"/>
          <ac:picMkLst>
            <pc:docMk/>
            <pc:sldMk cId="1194426042" sldId="4191"/>
            <ac:picMk id="24" creationId="{C942405B-FA5D-8C6C-D5A3-87DC0FD80FAD}"/>
          </ac:picMkLst>
        </pc:picChg>
      </pc:sldChg>
      <pc:sldChg chg="modSp new mod modShow">
        <pc:chgData name="José Maria Moreira ( LUZ SAUDE )" userId="a15655a1-db80-48e6-93b5-b4debabfdd8e" providerId="ADAL" clId="{8577D08C-3ECF-43FF-9C76-85201CC6D266}" dt="2024-06-28T15:40:38.845" v="4678" actId="729"/>
        <pc:sldMkLst>
          <pc:docMk/>
          <pc:sldMk cId="2193981016" sldId="4192"/>
        </pc:sldMkLst>
        <pc:spChg chg="mod">
          <ac:chgData name="José Maria Moreira ( LUZ SAUDE )" userId="a15655a1-db80-48e6-93b5-b4debabfdd8e" providerId="ADAL" clId="{8577D08C-3ECF-43FF-9C76-85201CC6D266}" dt="2024-05-22T10:51:39.026" v="1043" actId="20577"/>
          <ac:spMkLst>
            <pc:docMk/>
            <pc:sldMk cId="2193981016" sldId="4192"/>
            <ac:spMk id="3" creationId="{A819FA7F-5746-D89F-DA88-FDAFA44E4F81}"/>
          </ac:spMkLst>
        </pc:spChg>
      </pc:sldChg>
      <pc:sldChg chg="addSp delSp modSp new mod ord modNotesTx">
        <pc:chgData name="José Maria Moreira ( LUZ SAUDE )" userId="a15655a1-db80-48e6-93b5-b4debabfdd8e" providerId="ADAL" clId="{8577D08C-3ECF-43FF-9C76-85201CC6D266}" dt="2024-06-29T14:56:21.697" v="5077"/>
        <pc:sldMkLst>
          <pc:docMk/>
          <pc:sldMk cId="1713659020" sldId="4193"/>
        </pc:sldMkLst>
        <pc:spChg chg="mod">
          <ac:chgData name="José Maria Moreira ( LUZ SAUDE )" userId="a15655a1-db80-48e6-93b5-b4debabfdd8e" providerId="ADAL" clId="{8577D08C-3ECF-43FF-9C76-85201CC6D266}" dt="2024-06-29T14:56:21.697" v="5077"/>
          <ac:spMkLst>
            <pc:docMk/>
            <pc:sldMk cId="1713659020" sldId="4193"/>
            <ac:spMk id="3" creationId="{6904C730-3B2D-1BCA-52FD-4BDB37700C8F}"/>
          </ac:spMkLst>
        </pc:spChg>
        <pc:spChg chg="del">
          <ac:chgData name="José Maria Moreira ( LUZ SAUDE )" userId="a15655a1-db80-48e6-93b5-b4debabfdd8e" providerId="ADAL" clId="{8577D08C-3ECF-43FF-9C76-85201CC6D266}" dt="2024-06-29T14:31:38.307" v="4780" actId="478"/>
          <ac:spMkLst>
            <pc:docMk/>
            <pc:sldMk cId="1713659020" sldId="4193"/>
            <ac:spMk id="4" creationId="{67D10CB3-5ABE-6C37-3B25-722B8E82EC70}"/>
          </ac:spMkLst>
        </pc:spChg>
        <pc:picChg chg="add mod">
          <ac:chgData name="José Maria Moreira ( LUZ SAUDE )" userId="a15655a1-db80-48e6-93b5-b4debabfdd8e" providerId="ADAL" clId="{8577D08C-3ECF-43FF-9C76-85201CC6D266}" dt="2024-06-29T14:31:52.014" v="4784" actId="1076"/>
          <ac:picMkLst>
            <pc:docMk/>
            <pc:sldMk cId="1713659020" sldId="4193"/>
            <ac:picMk id="6" creationId="{88A2281A-E00F-B7DC-34A0-2A93D492C7BE}"/>
          </ac:picMkLst>
        </pc:picChg>
      </pc:sldChg>
      <pc:sldChg chg="modSp new del mod">
        <pc:chgData name="José Maria Moreira ( LUZ SAUDE )" userId="a15655a1-db80-48e6-93b5-b4debabfdd8e" providerId="ADAL" clId="{8577D08C-3ECF-43FF-9C76-85201CC6D266}" dt="2024-06-29T15:20:18.909" v="5404" actId="47"/>
        <pc:sldMkLst>
          <pc:docMk/>
          <pc:sldMk cId="4170121884" sldId="4194"/>
        </pc:sldMkLst>
        <pc:spChg chg="mod">
          <ac:chgData name="José Maria Moreira ( LUZ SAUDE )" userId="a15655a1-db80-48e6-93b5-b4debabfdd8e" providerId="ADAL" clId="{8577D08C-3ECF-43FF-9C76-85201CC6D266}" dt="2024-05-22T10:57:08.156" v="1173" actId="20577"/>
          <ac:spMkLst>
            <pc:docMk/>
            <pc:sldMk cId="4170121884" sldId="4194"/>
            <ac:spMk id="3" creationId="{F6A35AAF-9FB0-7722-0AC7-8E82ADD433DD}"/>
          </ac:spMkLst>
        </pc:spChg>
        <pc:spChg chg="mod">
          <ac:chgData name="José Maria Moreira ( LUZ SAUDE )" userId="a15655a1-db80-48e6-93b5-b4debabfdd8e" providerId="ADAL" clId="{8577D08C-3ECF-43FF-9C76-85201CC6D266}" dt="2024-05-22T10:57:17.929" v="1174"/>
          <ac:spMkLst>
            <pc:docMk/>
            <pc:sldMk cId="4170121884" sldId="4194"/>
            <ac:spMk id="4" creationId="{1A84BDF2-A27E-DD45-0419-696BE0BEC510}"/>
          </ac:spMkLst>
        </pc:spChg>
      </pc:sldChg>
      <pc:sldChg chg="modSp new del mod">
        <pc:chgData name="José Maria Moreira ( LUZ SAUDE )" userId="a15655a1-db80-48e6-93b5-b4debabfdd8e" providerId="ADAL" clId="{8577D08C-3ECF-43FF-9C76-85201CC6D266}" dt="2024-06-29T14:56:24.033" v="5078" actId="47"/>
        <pc:sldMkLst>
          <pc:docMk/>
          <pc:sldMk cId="3589068849" sldId="4195"/>
        </pc:sldMkLst>
        <pc:spChg chg="mod">
          <ac:chgData name="José Maria Moreira ( LUZ SAUDE )" userId="a15655a1-db80-48e6-93b5-b4debabfdd8e" providerId="ADAL" clId="{8577D08C-3ECF-43FF-9C76-85201CC6D266}" dt="2024-05-22T10:57:39.185" v="1203" actId="20577"/>
          <ac:spMkLst>
            <pc:docMk/>
            <pc:sldMk cId="3589068849" sldId="4195"/>
            <ac:spMk id="3" creationId="{6C037E48-8840-4A21-0615-72C7CA19170E}"/>
          </ac:spMkLst>
        </pc:spChg>
      </pc:sldChg>
      <pc:sldChg chg="addSp delSp modSp new mod">
        <pc:chgData name="José Maria Moreira ( LUZ SAUDE )" userId="a15655a1-db80-48e6-93b5-b4debabfdd8e" providerId="ADAL" clId="{8577D08C-3ECF-43FF-9C76-85201CC6D266}" dt="2024-07-01T16:25:31.411" v="6214" actId="14100"/>
        <pc:sldMkLst>
          <pc:docMk/>
          <pc:sldMk cId="2106290817" sldId="4196"/>
        </pc:sldMkLst>
        <pc:spChg chg="mod">
          <ac:chgData name="José Maria Moreira ( LUZ SAUDE )" userId="a15655a1-db80-48e6-93b5-b4debabfdd8e" providerId="ADAL" clId="{8577D08C-3ECF-43FF-9C76-85201CC6D266}" dt="2024-06-29T15:21:51.120" v="5410"/>
          <ac:spMkLst>
            <pc:docMk/>
            <pc:sldMk cId="2106290817" sldId="4196"/>
            <ac:spMk id="3" creationId="{53341B2E-D46A-F30D-FCA1-31374A3193B9}"/>
          </ac:spMkLst>
        </pc:spChg>
        <pc:spChg chg="add mod">
          <ac:chgData name="José Maria Moreira ( LUZ SAUDE )" userId="a15655a1-db80-48e6-93b5-b4debabfdd8e" providerId="ADAL" clId="{8577D08C-3ECF-43FF-9C76-85201CC6D266}" dt="2024-07-01T16:25:31.411" v="6214" actId="14100"/>
          <ac:spMkLst>
            <pc:docMk/>
            <pc:sldMk cId="2106290817" sldId="4196"/>
            <ac:spMk id="4" creationId="{85F962F1-40E7-F952-2E90-38D218607393}"/>
          </ac:spMkLst>
        </pc:spChg>
        <pc:spChg chg="del">
          <ac:chgData name="José Maria Moreira ( LUZ SAUDE )" userId="a15655a1-db80-48e6-93b5-b4debabfdd8e" providerId="ADAL" clId="{8577D08C-3ECF-43FF-9C76-85201CC6D266}" dt="2024-06-29T15:21:29.913" v="5405" actId="478"/>
          <ac:spMkLst>
            <pc:docMk/>
            <pc:sldMk cId="2106290817" sldId="4196"/>
            <ac:spMk id="4" creationId="{F724044A-8744-6FB9-5274-8F0406D5E2BE}"/>
          </ac:spMkLst>
        </pc:spChg>
        <pc:spChg chg="add del mod">
          <ac:chgData name="José Maria Moreira ( LUZ SAUDE )" userId="a15655a1-db80-48e6-93b5-b4debabfdd8e" providerId="ADAL" clId="{8577D08C-3ECF-43FF-9C76-85201CC6D266}" dt="2024-07-01T16:23:26.460" v="6201" actId="478"/>
          <ac:spMkLst>
            <pc:docMk/>
            <pc:sldMk cId="2106290817" sldId="4196"/>
            <ac:spMk id="5" creationId="{79DDA019-388F-2592-AEEC-9179226991D2}"/>
          </ac:spMkLst>
        </pc:spChg>
        <pc:picChg chg="add mod">
          <ac:chgData name="José Maria Moreira ( LUZ SAUDE )" userId="a15655a1-db80-48e6-93b5-b4debabfdd8e" providerId="ADAL" clId="{8577D08C-3ECF-43FF-9C76-85201CC6D266}" dt="2024-06-29T15:21:38.126" v="5409" actId="1076"/>
          <ac:picMkLst>
            <pc:docMk/>
            <pc:sldMk cId="2106290817" sldId="4196"/>
            <ac:picMk id="6" creationId="{D0E1A389-D280-8DA3-4F92-D67866461E10}"/>
          </ac:picMkLst>
        </pc:picChg>
      </pc:sldChg>
      <pc:sldChg chg="addSp delSp modSp new mod">
        <pc:chgData name="José Maria Moreira ( LUZ SAUDE )" userId="a15655a1-db80-48e6-93b5-b4debabfdd8e" providerId="ADAL" clId="{8577D08C-3ECF-43FF-9C76-85201CC6D266}" dt="2024-07-01T16:27:13.100" v="6220" actId="1076"/>
        <pc:sldMkLst>
          <pc:docMk/>
          <pc:sldMk cId="2302209215" sldId="4197"/>
        </pc:sldMkLst>
        <pc:spChg chg="mod">
          <ac:chgData name="José Maria Moreira ( LUZ SAUDE )" userId="a15655a1-db80-48e6-93b5-b4debabfdd8e" providerId="ADAL" clId="{8577D08C-3ECF-43FF-9C76-85201CC6D266}" dt="2024-05-22T10:58:14.708" v="1260" actId="20577"/>
          <ac:spMkLst>
            <pc:docMk/>
            <pc:sldMk cId="2302209215" sldId="4197"/>
            <ac:spMk id="3" creationId="{D1D97A31-6EF0-943D-E7B3-8119299DA8FC}"/>
          </ac:spMkLst>
        </pc:spChg>
        <pc:spChg chg="del">
          <ac:chgData name="José Maria Moreira ( LUZ SAUDE )" userId="a15655a1-db80-48e6-93b5-b4debabfdd8e" providerId="ADAL" clId="{8577D08C-3ECF-43FF-9C76-85201CC6D266}" dt="2024-06-29T15:26:42.987" v="5429" actId="478"/>
          <ac:spMkLst>
            <pc:docMk/>
            <pc:sldMk cId="2302209215" sldId="4197"/>
            <ac:spMk id="4" creationId="{F47A7D58-0137-4A85-049C-A87C0998025A}"/>
          </ac:spMkLst>
        </pc:spChg>
        <pc:picChg chg="add mod modCrop">
          <ac:chgData name="José Maria Moreira ( LUZ SAUDE )" userId="a15655a1-db80-48e6-93b5-b4debabfdd8e" providerId="ADAL" clId="{8577D08C-3ECF-43FF-9C76-85201CC6D266}" dt="2024-07-01T16:27:13.100" v="6220" actId="1076"/>
          <ac:picMkLst>
            <pc:docMk/>
            <pc:sldMk cId="2302209215" sldId="4197"/>
            <ac:picMk id="4" creationId="{BAA9FFBA-AE4A-2668-5009-030D5A84BB2D}"/>
          </ac:picMkLst>
        </pc:picChg>
        <pc:picChg chg="add mod modCrop">
          <ac:chgData name="José Maria Moreira ( LUZ SAUDE )" userId="a15655a1-db80-48e6-93b5-b4debabfdd8e" providerId="ADAL" clId="{8577D08C-3ECF-43FF-9C76-85201CC6D266}" dt="2024-06-29T15:27:15.668" v="5436" actId="1076"/>
          <ac:picMkLst>
            <pc:docMk/>
            <pc:sldMk cId="2302209215" sldId="4197"/>
            <ac:picMk id="5" creationId="{A5B1E565-102B-4F4B-A9A8-A7714FF365E5}"/>
          </ac:picMkLst>
        </pc:picChg>
      </pc:sldChg>
      <pc:sldChg chg="modSp new mod modShow">
        <pc:chgData name="José Maria Moreira ( LUZ SAUDE )" userId="a15655a1-db80-48e6-93b5-b4debabfdd8e" providerId="ADAL" clId="{8577D08C-3ECF-43FF-9C76-85201CC6D266}" dt="2024-05-24T14:40:19.553" v="2285" actId="729"/>
        <pc:sldMkLst>
          <pc:docMk/>
          <pc:sldMk cId="2249690322" sldId="4198"/>
        </pc:sldMkLst>
        <pc:spChg chg="mod">
          <ac:chgData name="José Maria Moreira ( LUZ SAUDE )" userId="a15655a1-db80-48e6-93b5-b4debabfdd8e" providerId="ADAL" clId="{8577D08C-3ECF-43FF-9C76-85201CC6D266}" dt="2024-05-22T10:58:32.942" v="1293" actId="20577"/>
          <ac:spMkLst>
            <pc:docMk/>
            <pc:sldMk cId="2249690322" sldId="4198"/>
            <ac:spMk id="3" creationId="{2753EE4C-E864-0919-9C41-5C0400CD18C9}"/>
          </ac:spMkLst>
        </pc:spChg>
      </pc:sldChg>
      <pc:sldChg chg="modSp new mod modShow">
        <pc:chgData name="José Maria Moreira ( LUZ SAUDE )" userId="a15655a1-db80-48e6-93b5-b4debabfdd8e" providerId="ADAL" clId="{8577D08C-3ECF-43FF-9C76-85201CC6D266}" dt="2024-05-24T14:40:22.458" v="2286" actId="729"/>
        <pc:sldMkLst>
          <pc:docMk/>
          <pc:sldMk cId="3720208701" sldId="4199"/>
        </pc:sldMkLst>
        <pc:spChg chg="mod">
          <ac:chgData name="José Maria Moreira ( LUZ SAUDE )" userId="a15655a1-db80-48e6-93b5-b4debabfdd8e" providerId="ADAL" clId="{8577D08C-3ECF-43FF-9C76-85201CC6D266}" dt="2024-05-22T10:58:52.228" v="1332" actId="20577"/>
          <ac:spMkLst>
            <pc:docMk/>
            <pc:sldMk cId="3720208701" sldId="4199"/>
            <ac:spMk id="3" creationId="{200DD83C-B4E4-3EAB-A0EA-F750E993F45A}"/>
          </ac:spMkLst>
        </pc:spChg>
      </pc:sldChg>
      <pc:sldChg chg="addSp delSp modSp new mod modNotesTx">
        <pc:chgData name="José Maria Moreira ( LUZ SAUDE )" userId="a15655a1-db80-48e6-93b5-b4debabfdd8e" providerId="ADAL" clId="{8577D08C-3ECF-43FF-9C76-85201CC6D266}" dt="2024-07-01T16:24:12.514" v="6203"/>
        <pc:sldMkLst>
          <pc:docMk/>
          <pc:sldMk cId="4112099222" sldId="4200"/>
        </pc:sldMkLst>
        <pc:spChg chg="mod">
          <ac:chgData name="José Maria Moreira ( LUZ SAUDE )" userId="a15655a1-db80-48e6-93b5-b4debabfdd8e" providerId="ADAL" clId="{8577D08C-3ECF-43FF-9C76-85201CC6D266}" dt="2024-05-22T10:59:27.766" v="1359"/>
          <ac:spMkLst>
            <pc:docMk/>
            <pc:sldMk cId="4112099222" sldId="4200"/>
            <ac:spMk id="2" creationId="{2F391CC0-083A-2AB0-6E1E-46BEEFE17ECF}"/>
          </ac:spMkLst>
        </pc:spChg>
        <pc:spChg chg="mod">
          <ac:chgData name="José Maria Moreira ( LUZ SAUDE )" userId="a15655a1-db80-48e6-93b5-b4debabfdd8e" providerId="ADAL" clId="{8577D08C-3ECF-43FF-9C76-85201CC6D266}" dt="2024-06-29T15:56:12.003" v="5589" actId="20577"/>
          <ac:spMkLst>
            <pc:docMk/>
            <pc:sldMk cId="4112099222" sldId="4200"/>
            <ac:spMk id="3" creationId="{78679573-07ED-C0AD-BFB0-88013904E522}"/>
          </ac:spMkLst>
        </pc:spChg>
        <pc:spChg chg="add mod">
          <ac:chgData name="José Maria Moreira ( LUZ SAUDE )" userId="a15655a1-db80-48e6-93b5-b4debabfdd8e" providerId="ADAL" clId="{8577D08C-3ECF-43FF-9C76-85201CC6D266}" dt="2024-07-01T16:24:12.514" v="6203"/>
          <ac:spMkLst>
            <pc:docMk/>
            <pc:sldMk cId="4112099222" sldId="4200"/>
            <ac:spMk id="4" creationId="{239C8A4A-16B2-E980-9D5A-A9D369722DE8}"/>
          </ac:spMkLst>
        </pc:spChg>
        <pc:spChg chg="del">
          <ac:chgData name="José Maria Moreira ( LUZ SAUDE )" userId="a15655a1-db80-48e6-93b5-b4debabfdd8e" providerId="ADAL" clId="{8577D08C-3ECF-43FF-9C76-85201CC6D266}" dt="2024-06-29T15:45:00.254" v="5444" actId="478"/>
          <ac:spMkLst>
            <pc:docMk/>
            <pc:sldMk cId="4112099222" sldId="4200"/>
            <ac:spMk id="4" creationId="{E75018A5-8510-72C2-E610-CB32372684D7}"/>
          </ac:spMkLst>
        </pc:spChg>
        <pc:spChg chg="add mod">
          <ac:chgData name="José Maria Moreira ( LUZ SAUDE )" userId="a15655a1-db80-48e6-93b5-b4debabfdd8e" providerId="ADAL" clId="{8577D08C-3ECF-43FF-9C76-85201CC6D266}" dt="2024-07-01T16:24:12.514" v="6203"/>
          <ac:spMkLst>
            <pc:docMk/>
            <pc:sldMk cId="4112099222" sldId="4200"/>
            <ac:spMk id="5" creationId="{CFEC2A58-6671-F45A-BE00-E528328D89E2}"/>
          </ac:spMkLst>
        </pc:spChg>
        <pc:spChg chg="add mod">
          <ac:chgData name="José Maria Moreira ( LUZ SAUDE )" userId="a15655a1-db80-48e6-93b5-b4debabfdd8e" providerId="ADAL" clId="{8577D08C-3ECF-43FF-9C76-85201CC6D266}" dt="2024-06-29T15:45:34.986" v="5452" actId="20577"/>
          <ac:spMkLst>
            <pc:docMk/>
            <pc:sldMk cId="4112099222" sldId="4200"/>
            <ac:spMk id="7" creationId="{18EBA627-1248-D46D-6957-5EA1543B0833}"/>
          </ac:spMkLst>
        </pc:spChg>
        <pc:spChg chg="add mod">
          <ac:chgData name="José Maria Moreira ( LUZ SAUDE )" userId="a15655a1-db80-48e6-93b5-b4debabfdd8e" providerId="ADAL" clId="{8577D08C-3ECF-43FF-9C76-85201CC6D266}" dt="2024-06-29T15:53:34.438" v="5536" actId="1076"/>
          <ac:spMkLst>
            <pc:docMk/>
            <pc:sldMk cId="4112099222" sldId="4200"/>
            <ac:spMk id="11" creationId="{AEC265AD-1636-63B1-A14B-D64DE4F8E93C}"/>
          </ac:spMkLst>
        </pc:spChg>
        <pc:spChg chg="add mod">
          <ac:chgData name="José Maria Moreira ( LUZ SAUDE )" userId="a15655a1-db80-48e6-93b5-b4debabfdd8e" providerId="ADAL" clId="{8577D08C-3ECF-43FF-9C76-85201CC6D266}" dt="2024-06-29T15:53:34.438" v="5536" actId="1076"/>
          <ac:spMkLst>
            <pc:docMk/>
            <pc:sldMk cId="4112099222" sldId="4200"/>
            <ac:spMk id="12" creationId="{2C90E70C-312F-4E67-BC5E-08CF419FE6F8}"/>
          </ac:spMkLst>
        </pc:spChg>
        <pc:spChg chg="add mod">
          <ac:chgData name="José Maria Moreira ( LUZ SAUDE )" userId="a15655a1-db80-48e6-93b5-b4debabfdd8e" providerId="ADAL" clId="{8577D08C-3ECF-43FF-9C76-85201CC6D266}" dt="2024-06-29T15:53:34.438" v="5536" actId="1076"/>
          <ac:spMkLst>
            <pc:docMk/>
            <pc:sldMk cId="4112099222" sldId="4200"/>
            <ac:spMk id="13" creationId="{26C6EC9A-CB23-9FD4-5675-5B4757365F61}"/>
          </ac:spMkLst>
        </pc:spChg>
        <pc:spChg chg="add del mod">
          <ac:chgData name="José Maria Moreira ( LUZ SAUDE )" userId="a15655a1-db80-48e6-93b5-b4debabfdd8e" providerId="ADAL" clId="{8577D08C-3ECF-43FF-9C76-85201CC6D266}" dt="2024-06-29T15:53:20.240" v="5535" actId="478"/>
          <ac:spMkLst>
            <pc:docMk/>
            <pc:sldMk cId="4112099222" sldId="4200"/>
            <ac:spMk id="15" creationId="{6C594523-CDFB-3D62-23BE-84BA5FDC065C}"/>
          </ac:spMkLst>
        </pc:spChg>
        <pc:spChg chg="add del mod">
          <ac:chgData name="José Maria Moreira ( LUZ SAUDE )" userId="a15655a1-db80-48e6-93b5-b4debabfdd8e" providerId="ADAL" clId="{8577D08C-3ECF-43FF-9C76-85201CC6D266}" dt="2024-06-29T15:53:20.240" v="5535" actId="478"/>
          <ac:spMkLst>
            <pc:docMk/>
            <pc:sldMk cId="4112099222" sldId="4200"/>
            <ac:spMk id="16" creationId="{04AFDC81-1101-14DB-7055-1C150808B331}"/>
          </ac:spMkLst>
        </pc:spChg>
        <pc:spChg chg="add mod">
          <ac:chgData name="José Maria Moreira ( LUZ SAUDE )" userId="a15655a1-db80-48e6-93b5-b4debabfdd8e" providerId="ADAL" clId="{8577D08C-3ECF-43FF-9C76-85201CC6D266}" dt="2024-06-29T15:54:00.383" v="5537"/>
          <ac:spMkLst>
            <pc:docMk/>
            <pc:sldMk cId="4112099222" sldId="4200"/>
            <ac:spMk id="17" creationId="{62D493D2-7E8D-BEA4-9B04-CE5C0D99C1BA}"/>
          </ac:spMkLst>
        </pc:spChg>
        <pc:spChg chg="add mod">
          <ac:chgData name="José Maria Moreira ( LUZ SAUDE )" userId="a15655a1-db80-48e6-93b5-b4debabfdd8e" providerId="ADAL" clId="{8577D08C-3ECF-43FF-9C76-85201CC6D266}" dt="2024-06-29T15:54:00.383" v="5537"/>
          <ac:spMkLst>
            <pc:docMk/>
            <pc:sldMk cId="4112099222" sldId="4200"/>
            <ac:spMk id="18" creationId="{46F09B44-5323-42CD-8B39-4602777DD55C}"/>
          </ac:spMkLst>
        </pc:spChg>
        <pc:graphicFrameChg chg="add mod modGraphic">
          <ac:chgData name="José Maria Moreira ( LUZ SAUDE )" userId="a15655a1-db80-48e6-93b5-b4debabfdd8e" providerId="ADAL" clId="{8577D08C-3ECF-43FF-9C76-85201CC6D266}" dt="2024-06-29T15:53:34.438" v="5536" actId="1076"/>
          <ac:graphicFrameMkLst>
            <pc:docMk/>
            <pc:sldMk cId="4112099222" sldId="4200"/>
            <ac:graphicFrameMk id="8" creationId="{D3644577-90C9-4282-25B2-ACBB984FD9D7}"/>
          </ac:graphicFrameMkLst>
        </pc:graphicFrameChg>
        <pc:graphicFrameChg chg="add mod modGraphic">
          <ac:chgData name="José Maria Moreira ( LUZ SAUDE )" userId="a15655a1-db80-48e6-93b5-b4debabfdd8e" providerId="ADAL" clId="{8577D08C-3ECF-43FF-9C76-85201CC6D266}" dt="2024-06-29T15:53:34.438" v="5536" actId="1076"/>
          <ac:graphicFrameMkLst>
            <pc:docMk/>
            <pc:sldMk cId="4112099222" sldId="4200"/>
            <ac:graphicFrameMk id="9" creationId="{1326FE56-1DD5-3F80-5531-17C446097B3E}"/>
          </ac:graphicFrameMkLst>
        </pc:graphicFrameChg>
        <pc:graphicFrameChg chg="add mod modGraphic">
          <ac:chgData name="José Maria Moreira ( LUZ SAUDE )" userId="a15655a1-db80-48e6-93b5-b4debabfdd8e" providerId="ADAL" clId="{8577D08C-3ECF-43FF-9C76-85201CC6D266}" dt="2024-06-29T15:53:34.438" v="5536" actId="1076"/>
          <ac:graphicFrameMkLst>
            <pc:docMk/>
            <pc:sldMk cId="4112099222" sldId="4200"/>
            <ac:graphicFrameMk id="10" creationId="{74A3B0B4-8E34-4A39-C5D9-038B6993404F}"/>
          </ac:graphicFrameMkLst>
        </pc:graphicFrameChg>
        <pc:graphicFrameChg chg="add mod modGraphic">
          <ac:chgData name="José Maria Moreira ( LUZ SAUDE )" userId="a15655a1-db80-48e6-93b5-b4debabfdd8e" providerId="ADAL" clId="{8577D08C-3ECF-43FF-9C76-85201CC6D266}" dt="2024-06-29T15:53:34.438" v="5536" actId="1076"/>
          <ac:graphicFrameMkLst>
            <pc:docMk/>
            <pc:sldMk cId="4112099222" sldId="4200"/>
            <ac:graphicFrameMk id="14" creationId="{82089EDE-8C0F-A383-426B-F39CB5A5D155}"/>
          </ac:graphicFrameMkLst>
        </pc:graphicFrameChg>
        <pc:cxnChg chg="add mod">
          <ac:chgData name="José Maria Moreira ( LUZ SAUDE )" userId="a15655a1-db80-48e6-93b5-b4debabfdd8e" providerId="ADAL" clId="{8577D08C-3ECF-43FF-9C76-85201CC6D266}" dt="2024-06-29T15:45:18.452" v="5447"/>
          <ac:cxnSpMkLst>
            <pc:docMk/>
            <pc:sldMk cId="4112099222" sldId="4200"/>
            <ac:cxnSpMk id="6" creationId="{DAED54B2-14C5-F062-48C8-591C69BCCE2E}"/>
          </ac:cxnSpMkLst>
        </pc:cxnChg>
      </pc:sldChg>
      <pc:sldChg chg="modSp new del mod">
        <pc:chgData name="José Maria Moreira ( LUZ SAUDE )" userId="a15655a1-db80-48e6-93b5-b4debabfdd8e" providerId="ADAL" clId="{8577D08C-3ECF-43FF-9C76-85201CC6D266}" dt="2024-06-29T16:05:49.345" v="5617" actId="47"/>
        <pc:sldMkLst>
          <pc:docMk/>
          <pc:sldMk cId="2468042382" sldId="4201"/>
        </pc:sldMkLst>
        <pc:spChg chg="mod">
          <ac:chgData name="José Maria Moreira ( LUZ SAUDE )" userId="a15655a1-db80-48e6-93b5-b4debabfdd8e" providerId="ADAL" clId="{8577D08C-3ECF-43FF-9C76-85201CC6D266}" dt="2024-05-22T10:59:54.088" v="1388" actId="20577"/>
          <ac:spMkLst>
            <pc:docMk/>
            <pc:sldMk cId="2468042382" sldId="4201"/>
            <ac:spMk id="3" creationId="{0421B046-1CB2-772A-4CE8-32F88EFEDAA4}"/>
          </ac:spMkLst>
        </pc:spChg>
      </pc:sldChg>
      <pc:sldChg chg="modSp new del mod">
        <pc:chgData name="José Maria Moreira ( LUZ SAUDE )" userId="a15655a1-db80-48e6-93b5-b4debabfdd8e" providerId="ADAL" clId="{8577D08C-3ECF-43FF-9C76-85201CC6D266}" dt="2024-06-29T16:05:51.460" v="5618" actId="47"/>
        <pc:sldMkLst>
          <pc:docMk/>
          <pc:sldMk cId="1562217924" sldId="4202"/>
        </pc:sldMkLst>
        <pc:spChg chg="mod">
          <ac:chgData name="José Maria Moreira ( LUZ SAUDE )" userId="a15655a1-db80-48e6-93b5-b4debabfdd8e" providerId="ADAL" clId="{8577D08C-3ECF-43FF-9C76-85201CC6D266}" dt="2024-05-22T11:00:10.195" v="1403" actId="20577"/>
          <ac:spMkLst>
            <pc:docMk/>
            <pc:sldMk cId="1562217924" sldId="4202"/>
            <ac:spMk id="3" creationId="{B517AFDA-5050-21D0-B278-F9251ECB4A3E}"/>
          </ac:spMkLst>
        </pc:spChg>
      </pc:sldChg>
      <pc:sldChg chg="modSp new mod">
        <pc:chgData name="José Maria Moreira ( LUZ SAUDE )" userId="a15655a1-db80-48e6-93b5-b4debabfdd8e" providerId="ADAL" clId="{8577D08C-3ECF-43FF-9C76-85201CC6D266}" dt="2024-05-22T11:00:32.425" v="1412" actId="20577"/>
        <pc:sldMkLst>
          <pc:docMk/>
          <pc:sldMk cId="685843599" sldId="4203"/>
        </pc:sldMkLst>
        <pc:spChg chg="mod">
          <ac:chgData name="José Maria Moreira ( LUZ SAUDE )" userId="a15655a1-db80-48e6-93b5-b4debabfdd8e" providerId="ADAL" clId="{8577D08C-3ECF-43FF-9C76-85201CC6D266}" dt="2024-05-22T11:00:32.425" v="1412" actId="20577"/>
          <ac:spMkLst>
            <pc:docMk/>
            <pc:sldMk cId="685843599" sldId="4203"/>
            <ac:spMk id="3" creationId="{84698A51-2B79-9888-4173-E79EE265B175}"/>
          </ac:spMkLst>
        </pc:spChg>
      </pc:sldChg>
      <pc:sldChg chg="modSp new mod modShow">
        <pc:chgData name="José Maria Moreira ( LUZ SAUDE )" userId="a15655a1-db80-48e6-93b5-b4debabfdd8e" providerId="ADAL" clId="{8577D08C-3ECF-43FF-9C76-85201CC6D266}" dt="2024-05-24T14:38:09.868" v="2277" actId="729"/>
        <pc:sldMkLst>
          <pc:docMk/>
          <pc:sldMk cId="2504812872" sldId="4204"/>
        </pc:sldMkLst>
        <pc:spChg chg="mod">
          <ac:chgData name="José Maria Moreira ( LUZ SAUDE )" userId="a15655a1-db80-48e6-93b5-b4debabfdd8e" providerId="ADAL" clId="{8577D08C-3ECF-43FF-9C76-85201CC6D266}" dt="2024-05-22T11:00:47.375" v="1441" actId="20577"/>
          <ac:spMkLst>
            <pc:docMk/>
            <pc:sldMk cId="2504812872" sldId="4204"/>
            <ac:spMk id="3" creationId="{D085FD8D-98EE-19CF-85A3-6B21B7AF42AC}"/>
          </ac:spMkLst>
        </pc:spChg>
        <pc:spChg chg="mod">
          <ac:chgData name="José Maria Moreira ( LUZ SAUDE )" userId="a15655a1-db80-48e6-93b5-b4debabfdd8e" providerId="ADAL" clId="{8577D08C-3ECF-43FF-9C76-85201CC6D266}" dt="2024-05-22T11:01:11.337" v="1442"/>
          <ac:spMkLst>
            <pc:docMk/>
            <pc:sldMk cId="2504812872" sldId="4204"/>
            <ac:spMk id="4" creationId="{BBD25337-E838-E836-AC97-7BD3447F210A}"/>
          </ac:spMkLst>
        </pc:spChg>
      </pc:sldChg>
      <pc:sldChg chg="addSp delSp modSp add mod">
        <pc:chgData name="José Maria Moreira ( LUZ SAUDE )" userId="a15655a1-db80-48e6-93b5-b4debabfdd8e" providerId="ADAL" clId="{8577D08C-3ECF-43FF-9C76-85201CC6D266}" dt="2024-06-17T14:34:32.928" v="2311" actId="478"/>
        <pc:sldMkLst>
          <pc:docMk/>
          <pc:sldMk cId="2305152456" sldId="4205"/>
        </pc:sldMkLst>
        <pc:spChg chg="add del mod">
          <ac:chgData name="José Maria Moreira ( LUZ SAUDE )" userId="a15655a1-db80-48e6-93b5-b4debabfdd8e" providerId="ADAL" clId="{8577D08C-3ECF-43FF-9C76-85201CC6D266}" dt="2024-06-17T14:33:43.385" v="2301"/>
          <ac:spMkLst>
            <pc:docMk/>
            <pc:sldMk cId="2305152456" sldId="4205"/>
            <ac:spMk id="2" creationId="{421BDE82-C85A-BE69-A07E-A1245DFFFB83}"/>
          </ac:spMkLst>
        </pc:spChg>
        <pc:spChg chg="add del mod">
          <ac:chgData name="José Maria Moreira ( LUZ SAUDE )" userId="a15655a1-db80-48e6-93b5-b4debabfdd8e" providerId="ADAL" clId="{8577D08C-3ECF-43FF-9C76-85201CC6D266}" dt="2024-05-22T14:12:31.098" v="2229"/>
          <ac:spMkLst>
            <pc:docMk/>
            <pc:sldMk cId="2305152456" sldId="4205"/>
            <ac:spMk id="3" creationId="{7DEA71D7-1868-0C47-035F-48BD24C60495}"/>
          </ac:spMkLst>
        </pc:spChg>
        <pc:spChg chg="mod">
          <ac:chgData name="José Maria Moreira ( LUZ SAUDE )" userId="a15655a1-db80-48e6-93b5-b4debabfdd8e" providerId="ADAL" clId="{8577D08C-3ECF-43FF-9C76-85201CC6D266}" dt="2024-05-22T16:02:35.695" v="2273" actId="20577"/>
          <ac:spMkLst>
            <pc:docMk/>
            <pc:sldMk cId="2305152456" sldId="4205"/>
            <ac:spMk id="4" creationId="{4B60CFB8-1AD9-3174-AA18-4B7784BD7CB2}"/>
          </ac:spMkLst>
        </pc:spChg>
        <pc:spChg chg="mod">
          <ac:chgData name="José Maria Moreira ( LUZ SAUDE )" userId="a15655a1-db80-48e6-93b5-b4debabfdd8e" providerId="ADAL" clId="{8577D08C-3ECF-43FF-9C76-85201CC6D266}" dt="2024-05-22T11:01:25.996" v="1445" actId="20577"/>
          <ac:spMkLst>
            <pc:docMk/>
            <pc:sldMk cId="2305152456" sldId="4205"/>
            <ac:spMk id="5" creationId="{127E8E68-9009-734E-440D-991EB106B6E1}"/>
          </ac:spMkLst>
        </pc:spChg>
        <pc:spChg chg="add del mod">
          <ac:chgData name="José Maria Moreira ( LUZ SAUDE )" userId="a15655a1-db80-48e6-93b5-b4debabfdd8e" providerId="ADAL" clId="{8577D08C-3ECF-43FF-9C76-85201CC6D266}" dt="2024-06-17T14:34:32.928" v="2311" actId="478"/>
          <ac:spMkLst>
            <pc:docMk/>
            <pc:sldMk cId="2305152456" sldId="4205"/>
            <ac:spMk id="9" creationId="{4BD6E3BC-A762-8573-5185-16CD5904D1AD}"/>
          </ac:spMkLst>
        </pc:spChg>
        <pc:spChg chg="add del mod">
          <ac:chgData name="José Maria Moreira ( LUZ SAUDE )" userId="a15655a1-db80-48e6-93b5-b4debabfdd8e" providerId="ADAL" clId="{8577D08C-3ECF-43FF-9C76-85201CC6D266}" dt="2024-05-22T14:12:39.723" v="2232"/>
          <ac:spMkLst>
            <pc:docMk/>
            <pc:sldMk cId="2305152456" sldId="4205"/>
            <ac:spMk id="20" creationId="{69E6C950-0FA9-76D3-4EDC-65FE6CA58309}"/>
          </ac:spMkLst>
        </pc:spChg>
        <pc:picChg chg="add mod">
          <ac:chgData name="José Maria Moreira ( LUZ SAUDE )" userId="a15655a1-db80-48e6-93b5-b4debabfdd8e" providerId="ADAL" clId="{8577D08C-3ECF-43FF-9C76-85201CC6D266}" dt="2024-06-17T14:33:58.821" v="2304" actId="167"/>
          <ac:picMkLst>
            <pc:docMk/>
            <pc:sldMk cId="2305152456" sldId="4205"/>
            <ac:picMk id="3" creationId="{BA9EB9D4-1A1D-0DAD-BBB7-683E2BE50E19}"/>
          </ac:picMkLst>
        </pc:picChg>
        <pc:picChg chg="del">
          <ac:chgData name="José Maria Moreira ( LUZ SAUDE )" userId="a15655a1-db80-48e6-93b5-b4debabfdd8e" providerId="ADAL" clId="{8577D08C-3ECF-43FF-9C76-85201CC6D266}" dt="2024-05-22T14:12:37.809" v="2231" actId="478"/>
          <ac:picMkLst>
            <pc:docMk/>
            <pc:sldMk cId="2305152456" sldId="4205"/>
            <ac:picMk id="7" creationId="{7AE10690-72EA-071B-7B78-6759592F2378}"/>
          </ac:picMkLst>
        </pc:picChg>
        <pc:picChg chg="add mod">
          <ac:chgData name="José Maria Moreira ( LUZ SAUDE )" userId="a15655a1-db80-48e6-93b5-b4debabfdd8e" providerId="ADAL" clId="{8577D08C-3ECF-43FF-9C76-85201CC6D266}" dt="2024-06-17T14:34:28.840" v="2310"/>
          <ac:picMkLst>
            <pc:docMk/>
            <pc:sldMk cId="2305152456" sldId="4205"/>
            <ac:picMk id="7" creationId="{88289C92-E8B0-C807-B3CC-847CA2C8AB75}"/>
          </ac:picMkLst>
        </pc:picChg>
        <pc:picChg chg="del">
          <ac:chgData name="José Maria Moreira ( LUZ SAUDE )" userId="a15655a1-db80-48e6-93b5-b4debabfdd8e" providerId="ADAL" clId="{8577D08C-3ECF-43FF-9C76-85201CC6D266}" dt="2024-05-22T14:12:29.490" v="2228" actId="478"/>
          <ac:picMkLst>
            <pc:docMk/>
            <pc:sldMk cId="2305152456" sldId="4205"/>
            <ac:picMk id="9" creationId="{6A77BC63-C752-83F6-B1FE-2F1CD9A9F32B}"/>
          </ac:picMkLst>
        </pc:picChg>
        <pc:picChg chg="add del mod">
          <ac:chgData name="José Maria Moreira ( LUZ SAUDE )" userId="a15655a1-db80-48e6-93b5-b4debabfdd8e" providerId="ADAL" clId="{8577D08C-3ECF-43FF-9C76-85201CC6D266}" dt="2024-06-17T14:33:41.775" v="2300" actId="478"/>
          <ac:picMkLst>
            <pc:docMk/>
            <pc:sldMk cId="2305152456" sldId="4205"/>
            <ac:picMk id="5122" creationId="{D85DBC87-3F53-45A9-E30F-AF2CA521A69B}"/>
          </ac:picMkLst>
        </pc:picChg>
        <pc:picChg chg="add del mod">
          <ac:chgData name="José Maria Moreira ( LUZ SAUDE )" userId="a15655a1-db80-48e6-93b5-b4debabfdd8e" providerId="ADAL" clId="{8577D08C-3ECF-43FF-9C76-85201CC6D266}" dt="2024-06-17T14:34:17.553" v="2309" actId="478"/>
          <ac:picMkLst>
            <pc:docMk/>
            <pc:sldMk cId="2305152456" sldId="4205"/>
            <ac:picMk id="5124" creationId="{6DD1E119-F9C4-974E-B379-EFDC5CF67E5A}"/>
          </ac:picMkLst>
        </pc:picChg>
      </pc:sldChg>
      <pc:sldChg chg="addSp delSp modSp new mod addAnim delAnim modAnim">
        <pc:chgData name="José Maria Moreira ( LUZ SAUDE )" userId="a15655a1-db80-48e6-93b5-b4debabfdd8e" providerId="ADAL" clId="{8577D08C-3ECF-43FF-9C76-85201CC6D266}" dt="2024-07-01T16:27:51.914" v="6222" actId="478"/>
        <pc:sldMkLst>
          <pc:docMk/>
          <pc:sldMk cId="2895296592" sldId="4206"/>
        </pc:sldMkLst>
        <pc:spChg chg="mod">
          <ac:chgData name="José Maria Moreira ( LUZ SAUDE )" userId="a15655a1-db80-48e6-93b5-b4debabfdd8e" providerId="ADAL" clId="{8577D08C-3ECF-43FF-9C76-85201CC6D266}" dt="2024-05-22T11:02:14.385" v="1505" actId="20577"/>
          <ac:spMkLst>
            <pc:docMk/>
            <pc:sldMk cId="2895296592" sldId="4206"/>
            <ac:spMk id="3" creationId="{5BDC87B5-FA39-1098-5CF8-B440D08D0A3E}"/>
          </ac:spMkLst>
        </pc:spChg>
        <pc:spChg chg="del">
          <ac:chgData name="José Maria Moreira ( LUZ SAUDE )" userId="a15655a1-db80-48e6-93b5-b4debabfdd8e" providerId="ADAL" clId="{8577D08C-3ECF-43FF-9C76-85201CC6D266}" dt="2024-06-29T16:14:13.477" v="5624" actId="478"/>
          <ac:spMkLst>
            <pc:docMk/>
            <pc:sldMk cId="2895296592" sldId="4206"/>
            <ac:spMk id="4" creationId="{A09C224C-A23E-6676-FD2D-E01E5CA54F49}"/>
          </ac:spMkLst>
        </pc:spChg>
        <pc:spChg chg="add del mod">
          <ac:chgData name="José Maria Moreira ( LUZ SAUDE )" userId="a15655a1-db80-48e6-93b5-b4debabfdd8e" providerId="ADAL" clId="{8577D08C-3ECF-43FF-9C76-85201CC6D266}" dt="2024-06-29T16:15:47.599" v="5646" actId="478"/>
          <ac:spMkLst>
            <pc:docMk/>
            <pc:sldMk cId="2895296592" sldId="4206"/>
            <ac:spMk id="7" creationId="{28D51060-58E0-4F12-B552-31B42709BD40}"/>
          </ac:spMkLst>
        </pc:spChg>
        <pc:spChg chg="add mod">
          <ac:chgData name="José Maria Moreira ( LUZ SAUDE )" userId="a15655a1-db80-48e6-93b5-b4debabfdd8e" providerId="ADAL" clId="{8577D08C-3ECF-43FF-9C76-85201CC6D266}" dt="2024-06-29T16:15:20.664" v="5643" actId="208"/>
          <ac:spMkLst>
            <pc:docMk/>
            <pc:sldMk cId="2895296592" sldId="4206"/>
            <ac:spMk id="8" creationId="{50D315DA-50F5-0DC0-CFD1-E495D3C236CF}"/>
          </ac:spMkLst>
        </pc:spChg>
        <pc:spChg chg="add del mod">
          <ac:chgData name="José Maria Moreira ( LUZ SAUDE )" userId="a15655a1-db80-48e6-93b5-b4debabfdd8e" providerId="ADAL" clId="{8577D08C-3ECF-43FF-9C76-85201CC6D266}" dt="2024-07-01T16:27:51.914" v="6222" actId="478"/>
          <ac:spMkLst>
            <pc:docMk/>
            <pc:sldMk cId="2895296592" sldId="4206"/>
            <ac:spMk id="9" creationId="{2C605FD6-296F-9422-EA80-8E1BE32E7A06}"/>
          </ac:spMkLst>
        </pc:spChg>
        <pc:spChg chg="add del mod">
          <ac:chgData name="José Maria Moreira ( LUZ SAUDE )" userId="a15655a1-db80-48e6-93b5-b4debabfdd8e" providerId="ADAL" clId="{8577D08C-3ECF-43FF-9C76-85201CC6D266}" dt="2024-06-29T16:18:32.356" v="5675" actId="478"/>
          <ac:spMkLst>
            <pc:docMk/>
            <pc:sldMk cId="2895296592" sldId="4206"/>
            <ac:spMk id="13" creationId="{AE2642CF-A9B4-1FB2-7150-4F93BEB3FF4E}"/>
          </ac:spMkLst>
        </pc:spChg>
        <pc:spChg chg="add mod">
          <ac:chgData name="José Maria Moreira ( LUZ SAUDE )" userId="a15655a1-db80-48e6-93b5-b4debabfdd8e" providerId="ADAL" clId="{8577D08C-3ECF-43FF-9C76-85201CC6D266}" dt="2024-06-29T16:49:51.039" v="5893" actId="1076"/>
          <ac:spMkLst>
            <pc:docMk/>
            <pc:sldMk cId="2895296592" sldId="4206"/>
            <ac:spMk id="14" creationId="{F8F25B1C-34FA-E3B3-C8D4-F144905E98B6}"/>
          </ac:spMkLst>
        </pc:spChg>
        <pc:picChg chg="add mod">
          <ac:chgData name="José Maria Moreira ( LUZ SAUDE )" userId="a15655a1-db80-48e6-93b5-b4debabfdd8e" providerId="ADAL" clId="{8577D08C-3ECF-43FF-9C76-85201CC6D266}" dt="2024-06-29T16:14:22.370" v="5627" actId="1076"/>
          <ac:picMkLst>
            <pc:docMk/>
            <pc:sldMk cId="2895296592" sldId="4206"/>
            <ac:picMk id="6" creationId="{49629DE0-EB6C-71E1-0E8F-287D25AD7EF4}"/>
          </ac:picMkLst>
        </pc:picChg>
        <pc:cxnChg chg="add mod">
          <ac:chgData name="José Maria Moreira ( LUZ SAUDE )" userId="a15655a1-db80-48e6-93b5-b4debabfdd8e" providerId="ADAL" clId="{8577D08C-3ECF-43FF-9C76-85201CC6D266}" dt="2024-06-29T16:17:44.631" v="5673" actId="13822"/>
          <ac:cxnSpMkLst>
            <pc:docMk/>
            <pc:sldMk cId="2895296592" sldId="4206"/>
            <ac:cxnSpMk id="11" creationId="{EAC67216-AFE5-1377-5F63-8B3C5D398228}"/>
          </ac:cxnSpMkLst>
        </pc:cxnChg>
      </pc:sldChg>
      <pc:sldChg chg="addSp delSp modSp new mod ord modNotesTx">
        <pc:chgData name="José Maria Moreira ( LUZ SAUDE )" userId="a15655a1-db80-48e6-93b5-b4debabfdd8e" providerId="ADAL" clId="{8577D08C-3ECF-43FF-9C76-85201CC6D266}" dt="2024-07-01T16:33:50.375" v="6231" actId="1076"/>
        <pc:sldMkLst>
          <pc:docMk/>
          <pc:sldMk cId="320421519" sldId="4207"/>
        </pc:sldMkLst>
        <pc:spChg chg="mod">
          <ac:chgData name="José Maria Moreira ( LUZ SAUDE )" userId="a15655a1-db80-48e6-93b5-b4debabfdd8e" providerId="ADAL" clId="{8577D08C-3ECF-43FF-9C76-85201CC6D266}" dt="2024-06-29T16:25:54.449" v="5714" actId="20577"/>
          <ac:spMkLst>
            <pc:docMk/>
            <pc:sldMk cId="320421519" sldId="4207"/>
            <ac:spMk id="2" creationId="{67BAE82A-7BDA-3B31-D868-85B17CCA59D8}"/>
          </ac:spMkLst>
        </pc:spChg>
        <pc:spChg chg="mod">
          <ac:chgData name="José Maria Moreira ( LUZ SAUDE )" userId="a15655a1-db80-48e6-93b5-b4debabfdd8e" providerId="ADAL" clId="{8577D08C-3ECF-43FF-9C76-85201CC6D266}" dt="2024-05-22T11:02:27.837" v="1550" actId="20577"/>
          <ac:spMkLst>
            <pc:docMk/>
            <pc:sldMk cId="320421519" sldId="4207"/>
            <ac:spMk id="3" creationId="{49F35C19-E381-202C-6EB3-841F881F2EE6}"/>
          </ac:spMkLst>
        </pc:spChg>
        <pc:spChg chg="add">
          <ac:chgData name="José Maria Moreira ( LUZ SAUDE )" userId="a15655a1-db80-48e6-93b5-b4debabfdd8e" providerId="ADAL" clId="{8577D08C-3ECF-43FF-9C76-85201CC6D266}" dt="2024-07-01T16:33:06.470" v="6223"/>
          <ac:spMkLst>
            <pc:docMk/>
            <pc:sldMk cId="320421519" sldId="4207"/>
            <ac:spMk id="4" creationId="{9331E8DB-FA07-7F30-95BA-7C71348F1356}"/>
          </ac:spMkLst>
        </pc:spChg>
        <pc:spChg chg="del mod">
          <ac:chgData name="José Maria Moreira ( LUZ SAUDE )" userId="a15655a1-db80-48e6-93b5-b4debabfdd8e" providerId="ADAL" clId="{8577D08C-3ECF-43FF-9C76-85201CC6D266}" dt="2024-06-29T16:12:40.848" v="5619" actId="478"/>
          <ac:spMkLst>
            <pc:docMk/>
            <pc:sldMk cId="320421519" sldId="4207"/>
            <ac:spMk id="4" creationId="{EDB40B3D-98E6-FE78-1917-0B28268F32D7}"/>
          </ac:spMkLst>
        </pc:spChg>
        <pc:spChg chg="add del mod">
          <ac:chgData name="José Maria Moreira ( LUZ SAUDE )" userId="a15655a1-db80-48e6-93b5-b4debabfdd8e" providerId="ADAL" clId="{8577D08C-3ECF-43FF-9C76-85201CC6D266}" dt="2024-07-01T16:33:18.055" v="6227" actId="478"/>
          <ac:spMkLst>
            <pc:docMk/>
            <pc:sldMk cId="320421519" sldId="4207"/>
            <ac:spMk id="6" creationId="{4B89C4E9-16D9-D2C3-8F76-4C8193700EE3}"/>
          </ac:spMkLst>
        </pc:spChg>
        <pc:spChg chg="add del mod">
          <ac:chgData name="José Maria Moreira ( LUZ SAUDE )" userId="a15655a1-db80-48e6-93b5-b4debabfdd8e" providerId="ADAL" clId="{8577D08C-3ECF-43FF-9C76-85201CC6D266}" dt="2024-06-29T16:12:42.759" v="5620" actId="478"/>
          <ac:spMkLst>
            <pc:docMk/>
            <pc:sldMk cId="320421519" sldId="4207"/>
            <ac:spMk id="6" creationId="{E0B4BE14-FDA5-48EA-3DB4-67CE1459AB52}"/>
          </ac:spMkLst>
        </pc:spChg>
        <pc:picChg chg="add del mod">
          <ac:chgData name="José Maria Moreira ( LUZ SAUDE )" userId="a15655a1-db80-48e6-93b5-b4debabfdd8e" providerId="ADAL" clId="{8577D08C-3ECF-43FF-9C76-85201CC6D266}" dt="2024-06-29T16:23:45.328" v="5677" actId="478"/>
          <ac:picMkLst>
            <pc:docMk/>
            <pc:sldMk cId="320421519" sldId="4207"/>
            <ac:picMk id="8" creationId="{1290F200-DF52-83A4-2A60-4110F347EA3B}"/>
          </ac:picMkLst>
        </pc:picChg>
        <pc:picChg chg="add mod">
          <ac:chgData name="José Maria Moreira ( LUZ SAUDE )" userId="a15655a1-db80-48e6-93b5-b4debabfdd8e" providerId="ADAL" clId="{8577D08C-3ECF-43FF-9C76-85201CC6D266}" dt="2024-07-01T16:33:45.416" v="6230" actId="1076"/>
          <ac:picMkLst>
            <pc:docMk/>
            <pc:sldMk cId="320421519" sldId="4207"/>
            <ac:picMk id="8" creationId="{FA60395A-CEC2-9D68-48D5-1A31AE7E993F}"/>
          </ac:picMkLst>
        </pc:picChg>
        <pc:picChg chg="add mod">
          <ac:chgData name="José Maria Moreira ( LUZ SAUDE )" userId="a15655a1-db80-48e6-93b5-b4debabfdd8e" providerId="ADAL" clId="{8577D08C-3ECF-43FF-9C76-85201CC6D266}" dt="2024-07-01T16:33:50.375" v="6231" actId="1076"/>
          <ac:picMkLst>
            <pc:docMk/>
            <pc:sldMk cId="320421519" sldId="4207"/>
            <ac:picMk id="10" creationId="{A065AC7D-C3E0-8F46-12FB-FA2C2BC6D05F}"/>
          </ac:picMkLst>
        </pc:picChg>
        <pc:picChg chg="add del mod">
          <ac:chgData name="José Maria Moreira ( LUZ SAUDE )" userId="a15655a1-db80-48e6-93b5-b4debabfdd8e" providerId="ADAL" clId="{8577D08C-3ECF-43FF-9C76-85201CC6D266}" dt="2024-07-01T16:33:42.840" v="6228" actId="478"/>
          <ac:picMkLst>
            <pc:docMk/>
            <pc:sldMk cId="320421519" sldId="4207"/>
            <ac:picMk id="12" creationId="{5B32D069-CAF0-9490-B0B7-20E9EF775649}"/>
          </ac:picMkLst>
        </pc:picChg>
      </pc:sldChg>
      <pc:sldChg chg="addSp delSp modSp new mod">
        <pc:chgData name="José Maria Moreira ( LUZ SAUDE )" userId="a15655a1-db80-48e6-93b5-b4debabfdd8e" providerId="ADAL" clId="{8577D08C-3ECF-43FF-9C76-85201CC6D266}" dt="2024-06-29T16:41:57.550" v="5817" actId="1076"/>
        <pc:sldMkLst>
          <pc:docMk/>
          <pc:sldMk cId="2445699185" sldId="4208"/>
        </pc:sldMkLst>
        <pc:spChg chg="mod">
          <ac:chgData name="José Maria Moreira ( LUZ SAUDE )" userId="a15655a1-db80-48e6-93b5-b4debabfdd8e" providerId="ADAL" clId="{8577D08C-3ECF-43FF-9C76-85201CC6D266}" dt="2024-06-29T16:32:45.153" v="5764" actId="20577"/>
          <ac:spMkLst>
            <pc:docMk/>
            <pc:sldMk cId="2445699185" sldId="4208"/>
            <ac:spMk id="3" creationId="{E9E14229-BCB3-BDBC-D87B-7C54B7D1B6B1}"/>
          </ac:spMkLst>
        </pc:spChg>
        <pc:spChg chg="del">
          <ac:chgData name="José Maria Moreira ( LUZ SAUDE )" userId="a15655a1-db80-48e6-93b5-b4debabfdd8e" providerId="ADAL" clId="{8577D08C-3ECF-43FF-9C76-85201CC6D266}" dt="2024-06-29T16:41:46.974" v="5814" actId="478"/>
          <ac:spMkLst>
            <pc:docMk/>
            <pc:sldMk cId="2445699185" sldId="4208"/>
            <ac:spMk id="4" creationId="{44BA9DB4-40B3-AD4F-F44E-1C2B3E7BFF78}"/>
          </ac:spMkLst>
        </pc:spChg>
        <pc:picChg chg="add mod">
          <ac:chgData name="José Maria Moreira ( LUZ SAUDE )" userId="a15655a1-db80-48e6-93b5-b4debabfdd8e" providerId="ADAL" clId="{8577D08C-3ECF-43FF-9C76-85201CC6D266}" dt="2024-06-29T16:41:57.550" v="5817" actId="1076"/>
          <ac:picMkLst>
            <pc:docMk/>
            <pc:sldMk cId="2445699185" sldId="4208"/>
            <ac:picMk id="14338" creationId="{9C51BAD7-5C80-39A0-E842-24B18A829C4E}"/>
          </ac:picMkLst>
        </pc:picChg>
      </pc:sldChg>
      <pc:sldChg chg="modSp new mod modShow">
        <pc:chgData name="José Maria Moreira ( LUZ SAUDE )" userId="a15655a1-db80-48e6-93b5-b4debabfdd8e" providerId="ADAL" clId="{8577D08C-3ECF-43FF-9C76-85201CC6D266}" dt="2024-05-24T14:39:10.695" v="2280" actId="729"/>
        <pc:sldMkLst>
          <pc:docMk/>
          <pc:sldMk cId="2735737124" sldId="4209"/>
        </pc:sldMkLst>
        <pc:spChg chg="mod">
          <ac:chgData name="José Maria Moreira ( LUZ SAUDE )" userId="a15655a1-db80-48e6-93b5-b4debabfdd8e" providerId="ADAL" clId="{8577D08C-3ECF-43FF-9C76-85201CC6D266}" dt="2024-05-22T11:02:53.708" v="1580" actId="20577"/>
          <ac:spMkLst>
            <pc:docMk/>
            <pc:sldMk cId="2735737124" sldId="4209"/>
            <ac:spMk id="3" creationId="{6932BCA4-70C4-1928-84B8-17EF39C314D5}"/>
          </ac:spMkLst>
        </pc:spChg>
      </pc:sldChg>
      <pc:sldChg chg="modSp new mod modShow">
        <pc:chgData name="José Maria Moreira ( LUZ SAUDE )" userId="a15655a1-db80-48e6-93b5-b4debabfdd8e" providerId="ADAL" clId="{8577D08C-3ECF-43FF-9C76-85201CC6D266}" dt="2024-05-24T14:38:21.162" v="2278" actId="729"/>
        <pc:sldMkLst>
          <pc:docMk/>
          <pc:sldMk cId="192325170" sldId="4210"/>
        </pc:sldMkLst>
        <pc:spChg chg="mod">
          <ac:chgData name="José Maria Moreira ( LUZ SAUDE )" userId="a15655a1-db80-48e6-93b5-b4debabfdd8e" providerId="ADAL" clId="{8577D08C-3ECF-43FF-9C76-85201CC6D266}" dt="2024-05-22T11:03:06.291" v="1606" actId="20577"/>
          <ac:spMkLst>
            <pc:docMk/>
            <pc:sldMk cId="192325170" sldId="4210"/>
            <ac:spMk id="3" creationId="{BE470F1F-0292-2EF4-B117-0AA312947734}"/>
          </ac:spMkLst>
        </pc:spChg>
      </pc:sldChg>
      <pc:sldChg chg="modSp new mod">
        <pc:chgData name="José Maria Moreira ( LUZ SAUDE )" userId="a15655a1-db80-48e6-93b5-b4debabfdd8e" providerId="ADAL" clId="{8577D08C-3ECF-43FF-9C76-85201CC6D266}" dt="2024-07-01T16:35:41.341" v="6271" actId="20577"/>
        <pc:sldMkLst>
          <pc:docMk/>
          <pc:sldMk cId="828021736" sldId="4211"/>
        </pc:sldMkLst>
        <pc:spChg chg="mod">
          <ac:chgData name="José Maria Moreira ( LUZ SAUDE )" userId="a15655a1-db80-48e6-93b5-b4debabfdd8e" providerId="ADAL" clId="{8577D08C-3ECF-43FF-9C76-85201CC6D266}" dt="2024-06-29T16:52:37.176" v="5920" actId="20577"/>
          <ac:spMkLst>
            <pc:docMk/>
            <pc:sldMk cId="828021736" sldId="4211"/>
            <ac:spMk id="3" creationId="{A1D38179-0903-977E-A1E2-3CD121659029}"/>
          </ac:spMkLst>
        </pc:spChg>
        <pc:spChg chg="mod">
          <ac:chgData name="José Maria Moreira ( LUZ SAUDE )" userId="a15655a1-db80-48e6-93b5-b4debabfdd8e" providerId="ADAL" clId="{8577D08C-3ECF-43FF-9C76-85201CC6D266}" dt="2024-07-01T16:35:41.341" v="6271" actId="20577"/>
          <ac:spMkLst>
            <pc:docMk/>
            <pc:sldMk cId="828021736" sldId="4211"/>
            <ac:spMk id="4" creationId="{61A0F90F-3297-E838-A10E-AC269331038E}"/>
          </ac:spMkLst>
        </pc:spChg>
      </pc:sldChg>
      <pc:sldChg chg="addSp delSp modSp new mod ord modShow">
        <pc:chgData name="José Maria Moreira ( LUZ SAUDE )" userId="a15655a1-db80-48e6-93b5-b4debabfdd8e" providerId="ADAL" clId="{8577D08C-3ECF-43FF-9C76-85201CC6D266}" dt="2024-07-01T17:12:03.231" v="6506" actId="1582"/>
        <pc:sldMkLst>
          <pc:docMk/>
          <pc:sldMk cId="2988238772" sldId="4212"/>
        </pc:sldMkLst>
        <pc:spChg chg="mod">
          <ac:chgData name="José Maria Moreira ( LUZ SAUDE )" userId="a15655a1-db80-48e6-93b5-b4debabfdd8e" providerId="ADAL" clId="{8577D08C-3ECF-43FF-9C76-85201CC6D266}" dt="2024-06-29T16:57:44.655" v="5930" actId="20577"/>
          <ac:spMkLst>
            <pc:docMk/>
            <pc:sldMk cId="2988238772" sldId="4212"/>
            <ac:spMk id="3" creationId="{9EC80478-45E8-F6A2-2756-46026802B7A0}"/>
          </ac:spMkLst>
        </pc:spChg>
        <pc:spChg chg="del">
          <ac:chgData name="José Maria Moreira ( LUZ SAUDE )" userId="a15655a1-db80-48e6-93b5-b4debabfdd8e" providerId="ADAL" clId="{8577D08C-3ECF-43FF-9C76-85201CC6D266}" dt="2024-06-29T17:08:45.093" v="6010" actId="478"/>
          <ac:spMkLst>
            <pc:docMk/>
            <pc:sldMk cId="2988238772" sldId="4212"/>
            <ac:spMk id="4" creationId="{6AE4B3CB-358F-5785-4C43-C7FDE412229B}"/>
          </ac:spMkLst>
        </pc:spChg>
        <pc:spChg chg="add mod">
          <ac:chgData name="José Maria Moreira ( LUZ SAUDE )" userId="a15655a1-db80-48e6-93b5-b4debabfdd8e" providerId="ADAL" clId="{8577D08C-3ECF-43FF-9C76-85201CC6D266}" dt="2024-06-29T17:09:48.308" v="6023" actId="404"/>
          <ac:spMkLst>
            <pc:docMk/>
            <pc:sldMk cId="2988238772" sldId="4212"/>
            <ac:spMk id="6" creationId="{DF2C17FC-4AD4-78B5-B8C2-4D78A201F064}"/>
          </ac:spMkLst>
        </pc:spChg>
        <pc:picChg chg="add mod">
          <ac:chgData name="José Maria Moreira ( LUZ SAUDE )" userId="a15655a1-db80-48e6-93b5-b4debabfdd8e" providerId="ADAL" clId="{8577D08C-3ECF-43FF-9C76-85201CC6D266}" dt="2024-07-01T17:11:52.103" v="6503" actId="1076"/>
          <ac:picMkLst>
            <pc:docMk/>
            <pc:sldMk cId="2988238772" sldId="4212"/>
            <ac:picMk id="4" creationId="{2140B71A-8E05-963E-A127-DFDBCF13198D}"/>
          </ac:picMkLst>
        </pc:picChg>
        <pc:picChg chg="add mod">
          <ac:chgData name="José Maria Moreira ( LUZ SAUDE )" userId="a15655a1-db80-48e6-93b5-b4debabfdd8e" providerId="ADAL" clId="{8577D08C-3ECF-43FF-9C76-85201CC6D266}" dt="2024-07-01T17:11:45.296" v="6501" actId="1076"/>
          <ac:picMkLst>
            <pc:docMk/>
            <pc:sldMk cId="2988238772" sldId="4212"/>
            <ac:picMk id="16386" creationId="{A4E3F20A-CA34-65BE-7641-ED9470DA0FC6}"/>
          </ac:picMkLst>
        </pc:picChg>
        <pc:cxnChg chg="add mod">
          <ac:chgData name="José Maria Moreira ( LUZ SAUDE )" userId="a15655a1-db80-48e6-93b5-b4debabfdd8e" providerId="ADAL" clId="{8577D08C-3ECF-43FF-9C76-85201CC6D266}" dt="2024-07-01T17:12:03.231" v="6506" actId="1582"/>
          <ac:cxnSpMkLst>
            <pc:docMk/>
            <pc:sldMk cId="2988238772" sldId="4212"/>
            <ac:cxnSpMk id="7" creationId="{5BCB60B1-8065-87E3-27C1-0EDFA220A9D1}"/>
          </ac:cxnSpMkLst>
        </pc:cxnChg>
      </pc:sldChg>
      <pc:sldChg chg="addSp delSp modSp new mod delAnim modAnim modShow">
        <pc:chgData name="José Maria Moreira ( LUZ SAUDE )" userId="a15655a1-db80-48e6-93b5-b4debabfdd8e" providerId="ADAL" clId="{8577D08C-3ECF-43FF-9C76-85201CC6D266}" dt="2024-06-29T17:19:14.983" v="6085" actId="1076"/>
        <pc:sldMkLst>
          <pc:docMk/>
          <pc:sldMk cId="1869461603" sldId="4213"/>
        </pc:sldMkLst>
        <pc:spChg chg="mod">
          <ac:chgData name="José Maria Moreira ( LUZ SAUDE )" userId="a15655a1-db80-48e6-93b5-b4debabfdd8e" providerId="ADAL" clId="{8577D08C-3ECF-43FF-9C76-85201CC6D266}" dt="2024-05-22T11:04:00.683" v="1719" actId="20577"/>
          <ac:spMkLst>
            <pc:docMk/>
            <pc:sldMk cId="1869461603" sldId="4213"/>
            <ac:spMk id="3" creationId="{7C6C7E86-5270-4FA3-81E2-4AC3AE6872FC}"/>
          </ac:spMkLst>
        </pc:spChg>
        <pc:spChg chg="del">
          <ac:chgData name="José Maria Moreira ( LUZ SAUDE )" userId="a15655a1-db80-48e6-93b5-b4debabfdd8e" providerId="ADAL" clId="{8577D08C-3ECF-43FF-9C76-85201CC6D266}" dt="2024-06-29T17:16:41.802" v="6068" actId="478"/>
          <ac:spMkLst>
            <pc:docMk/>
            <pc:sldMk cId="1869461603" sldId="4213"/>
            <ac:spMk id="4" creationId="{48247878-6D9F-06CE-51B5-44A71D9EDC2A}"/>
          </ac:spMkLst>
        </pc:spChg>
        <pc:spChg chg="add del mod">
          <ac:chgData name="José Maria Moreira ( LUZ SAUDE )" userId="a15655a1-db80-48e6-93b5-b4debabfdd8e" providerId="ADAL" clId="{8577D08C-3ECF-43FF-9C76-85201CC6D266}" dt="2024-06-29T17:17:01.544" v="6070" actId="478"/>
          <ac:spMkLst>
            <pc:docMk/>
            <pc:sldMk cId="1869461603" sldId="4213"/>
            <ac:spMk id="6" creationId="{F434A7C6-5790-6DA8-6ED0-7AA9DFADA553}"/>
          </ac:spMkLst>
        </pc:spChg>
        <pc:spChg chg="add del mod">
          <ac:chgData name="José Maria Moreira ( LUZ SAUDE )" userId="a15655a1-db80-48e6-93b5-b4debabfdd8e" providerId="ADAL" clId="{8577D08C-3ECF-43FF-9C76-85201CC6D266}" dt="2024-06-29T17:17:01.544" v="6070" actId="478"/>
          <ac:spMkLst>
            <pc:docMk/>
            <pc:sldMk cId="1869461603" sldId="4213"/>
            <ac:spMk id="7" creationId="{19F5F65F-1316-72E7-8759-9025C21D1E03}"/>
          </ac:spMkLst>
        </pc:spChg>
        <pc:spChg chg="add del mod">
          <ac:chgData name="José Maria Moreira ( LUZ SAUDE )" userId="a15655a1-db80-48e6-93b5-b4debabfdd8e" providerId="ADAL" clId="{8577D08C-3ECF-43FF-9C76-85201CC6D266}" dt="2024-06-29T17:17:01.544" v="6070" actId="478"/>
          <ac:spMkLst>
            <pc:docMk/>
            <pc:sldMk cId="1869461603" sldId="4213"/>
            <ac:spMk id="8" creationId="{801E6119-6EE4-6BF7-1CEB-2A9BA926DECA}"/>
          </ac:spMkLst>
        </pc:spChg>
        <pc:spChg chg="add del mod">
          <ac:chgData name="José Maria Moreira ( LUZ SAUDE )" userId="a15655a1-db80-48e6-93b5-b4debabfdd8e" providerId="ADAL" clId="{8577D08C-3ECF-43FF-9C76-85201CC6D266}" dt="2024-06-29T17:17:01.544" v="6070" actId="478"/>
          <ac:spMkLst>
            <pc:docMk/>
            <pc:sldMk cId="1869461603" sldId="4213"/>
            <ac:spMk id="9" creationId="{8E001729-CA7D-DE1F-C07F-EA3B841D0E0E}"/>
          </ac:spMkLst>
        </pc:spChg>
        <pc:spChg chg="add mod">
          <ac:chgData name="José Maria Moreira ( LUZ SAUDE )" userId="a15655a1-db80-48e6-93b5-b4debabfdd8e" providerId="ADAL" clId="{8577D08C-3ECF-43FF-9C76-85201CC6D266}" dt="2024-06-29T17:19:14.983" v="6085" actId="1076"/>
          <ac:spMkLst>
            <pc:docMk/>
            <pc:sldMk cId="1869461603" sldId="4213"/>
            <ac:spMk id="11" creationId="{FAF7BDB6-38BF-9285-C402-994A9961DB1C}"/>
          </ac:spMkLst>
        </pc:spChg>
        <pc:picChg chg="add del mod">
          <ac:chgData name="José Maria Moreira ( LUZ SAUDE )" userId="a15655a1-db80-48e6-93b5-b4debabfdd8e" providerId="ADAL" clId="{8577D08C-3ECF-43FF-9C76-85201CC6D266}" dt="2024-06-29T17:17:01.544" v="6070" actId="478"/>
          <ac:picMkLst>
            <pc:docMk/>
            <pc:sldMk cId="1869461603" sldId="4213"/>
            <ac:picMk id="5" creationId="{034F68F9-6762-485A-23E9-C71536766157}"/>
          </ac:picMkLst>
        </pc:picChg>
        <pc:picChg chg="add mod">
          <ac:chgData name="José Maria Moreira ( LUZ SAUDE )" userId="a15655a1-db80-48e6-93b5-b4debabfdd8e" providerId="ADAL" clId="{8577D08C-3ECF-43FF-9C76-85201CC6D266}" dt="2024-06-29T17:18:26" v="6074" actId="1076"/>
          <ac:picMkLst>
            <pc:docMk/>
            <pc:sldMk cId="1869461603" sldId="4213"/>
            <ac:picMk id="17410" creationId="{709295FF-4622-8D20-910F-FC6E543120A4}"/>
          </ac:picMkLst>
        </pc:picChg>
      </pc:sldChg>
      <pc:sldChg chg="modSp new mod modShow">
        <pc:chgData name="José Maria Moreira ( LUZ SAUDE )" userId="a15655a1-db80-48e6-93b5-b4debabfdd8e" providerId="ADAL" clId="{8577D08C-3ECF-43FF-9C76-85201CC6D266}" dt="2024-06-29T17:26:33.996" v="6101" actId="729"/>
        <pc:sldMkLst>
          <pc:docMk/>
          <pc:sldMk cId="570477630" sldId="4214"/>
        </pc:sldMkLst>
        <pc:spChg chg="mod">
          <ac:chgData name="José Maria Moreira ( LUZ SAUDE )" userId="a15655a1-db80-48e6-93b5-b4debabfdd8e" providerId="ADAL" clId="{8577D08C-3ECF-43FF-9C76-85201CC6D266}" dt="2024-05-22T11:04:08.112" v="1735" actId="20577"/>
          <ac:spMkLst>
            <pc:docMk/>
            <pc:sldMk cId="570477630" sldId="4214"/>
            <ac:spMk id="3" creationId="{084D9885-B5B1-50F1-1977-B52EFECA4DE4}"/>
          </ac:spMkLst>
        </pc:spChg>
        <pc:spChg chg="mod">
          <ac:chgData name="José Maria Moreira ( LUZ SAUDE )" userId="a15655a1-db80-48e6-93b5-b4debabfdd8e" providerId="ADAL" clId="{8577D08C-3ECF-43FF-9C76-85201CC6D266}" dt="2024-05-22T11:05:04.164" v="1765"/>
          <ac:spMkLst>
            <pc:docMk/>
            <pc:sldMk cId="570477630" sldId="4214"/>
            <ac:spMk id="4" creationId="{88DAEC3B-1E4F-BB16-A6F6-2C49D95A16C4}"/>
          </ac:spMkLst>
        </pc:spChg>
      </pc:sldChg>
      <pc:sldChg chg="addSp delSp modSp new mod modShow">
        <pc:chgData name="José Maria Moreira ( LUZ SAUDE )" userId="a15655a1-db80-48e6-93b5-b4debabfdd8e" providerId="ADAL" clId="{8577D08C-3ECF-43FF-9C76-85201CC6D266}" dt="2024-06-29T17:06:17.080" v="6009" actId="1076"/>
        <pc:sldMkLst>
          <pc:docMk/>
          <pc:sldMk cId="1427473701" sldId="4215"/>
        </pc:sldMkLst>
        <pc:spChg chg="mod">
          <ac:chgData name="José Maria Moreira ( LUZ SAUDE )" userId="a15655a1-db80-48e6-93b5-b4debabfdd8e" providerId="ADAL" clId="{8577D08C-3ECF-43FF-9C76-85201CC6D266}" dt="2024-05-22T11:04:32.364" v="1761" actId="20577"/>
          <ac:spMkLst>
            <pc:docMk/>
            <pc:sldMk cId="1427473701" sldId="4215"/>
            <ac:spMk id="3" creationId="{25AC432E-F03A-CA59-B00C-D3A4C17F87D0}"/>
          </ac:spMkLst>
        </pc:spChg>
        <pc:spChg chg="del mod">
          <ac:chgData name="José Maria Moreira ( LUZ SAUDE )" userId="a15655a1-db80-48e6-93b5-b4debabfdd8e" providerId="ADAL" clId="{8577D08C-3ECF-43FF-9C76-85201CC6D266}" dt="2024-06-29T16:53:32.312" v="5922" actId="478"/>
          <ac:spMkLst>
            <pc:docMk/>
            <pc:sldMk cId="1427473701" sldId="4215"/>
            <ac:spMk id="4" creationId="{BD5C6A54-2814-F55E-69D9-0BE17121F713}"/>
          </ac:spMkLst>
        </pc:spChg>
        <pc:spChg chg="add del mod">
          <ac:chgData name="José Maria Moreira ( LUZ SAUDE )" userId="a15655a1-db80-48e6-93b5-b4debabfdd8e" providerId="ADAL" clId="{8577D08C-3ECF-43FF-9C76-85201CC6D266}" dt="2024-06-29T16:53:45.592" v="5928" actId="478"/>
          <ac:spMkLst>
            <pc:docMk/>
            <pc:sldMk cId="1427473701" sldId="4215"/>
            <ac:spMk id="6" creationId="{25AD39F3-CC96-8365-29C5-46F31AAB996E}"/>
          </ac:spMkLst>
        </pc:spChg>
        <pc:spChg chg="add del">
          <ac:chgData name="José Maria Moreira ( LUZ SAUDE )" userId="a15655a1-db80-48e6-93b5-b4debabfdd8e" providerId="ADAL" clId="{8577D08C-3ECF-43FF-9C76-85201CC6D266}" dt="2024-06-29T17:02:01.322" v="5981" actId="22"/>
          <ac:spMkLst>
            <pc:docMk/>
            <pc:sldMk cId="1427473701" sldId="4215"/>
            <ac:spMk id="10" creationId="{1F1B843C-B6BE-1E70-4094-6EF5D2CEE2DE}"/>
          </ac:spMkLst>
        </pc:spChg>
        <pc:spChg chg="add del mod">
          <ac:chgData name="José Maria Moreira ( LUZ SAUDE )" userId="a15655a1-db80-48e6-93b5-b4debabfdd8e" providerId="ADAL" clId="{8577D08C-3ECF-43FF-9C76-85201CC6D266}" dt="2024-06-29T17:02:37.465" v="5985" actId="478"/>
          <ac:spMkLst>
            <pc:docMk/>
            <pc:sldMk cId="1427473701" sldId="4215"/>
            <ac:spMk id="12" creationId="{8A4D5BD7-396F-A3F8-4BD7-1E61B086B50F}"/>
          </ac:spMkLst>
        </pc:spChg>
        <pc:picChg chg="add mod">
          <ac:chgData name="José Maria Moreira ( LUZ SAUDE )" userId="a15655a1-db80-48e6-93b5-b4debabfdd8e" providerId="ADAL" clId="{8577D08C-3ECF-43FF-9C76-85201CC6D266}" dt="2024-06-29T17:01:41.593" v="5979" actId="1076"/>
          <ac:picMkLst>
            <pc:docMk/>
            <pc:sldMk cId="1427473701" sldId="4215"/>
            <ac:picMk id="8" creationId="{3E865A29-DCA7-06D7-5046-AC5871BCE206}"/>
          </ac:picMkLst>
        </pc:picChg>
        <pc:picChg chg="add mod">
          <ac:chgData name="José Maria Moreira ( LUZ SAUDE )" userId="a15655a1-db80-48e6-93b5-b4debabfdd8e" providerId="ADAL" clId="{8577D08C-3ECF-43FF-9C76-85201CC6D266}" dt="2024-06-29T17:03:26.223" v="5989" actId="1076"/>
          <ac:picMkLst>
            <pc:docMk/>
            <pc:sldMk cId="1427473701" sldId="4215"/>
            <ac:picMk id="14" creationId="{B2ED311B-3862-EE16-96C0-37CFDA317E97}"/>
          </ac:picMkLst>
        </pc:picChg>
        <pc:picChg chg="add mod">
          <ac:chgData name="José Maria Moreira ( LUZ SAUDE )" userId="a15655a1-db80-48e6-93b5-b4debabfdd8e" providerId="ADAL" clId="{8577D08C-3ECF-43FF-9C76-85201CC6D266}" dt="2024-06-29T17:03:48.876" v="5993" actId="1076"/>
          <ac:picMkLst>
            <pc:docMk/>
            <pc:sldMk cId="1427473701" sldId="4215"/>
            <ac:picMk id="16" creationId="{FC3476D8-58C5-8ADB-BDBB-C1AF99DC4962}"/>
          </ac:picMkLst>
        </pc:picChg>
        <pc:picChg chg="add mod">
          <ac:chgData name="José Maria Moreira ( LUZ SAUDE )" userId="a15655a1-db80-48e6-93b5-b4debabfdd8e" providerId="ADAL" clId="{8577D08C-3ECF-43FF-9C76-85201CC6D266}" dt="2024-06-29T17:04:28.390" v="5998" actId="1076"/>
          <ac:picMkLst>
            <pc:docMk/>
            <pc:sldMk cId="1427473701" sldId="4215"/>
            <ac:picMk id="18" creationId="{B7F5D714-9A51-EFF5-CD83-D737242BE6B3}"/>
          </ac:picMkLst>
        </pc:picChg>
        <pc:picChg chg="add mod">
          <ac:chgData name="José Maria Moreira ( LUZ SAUDE )" userId="a15655a1-db80-48e6-93b5-b4debabfdd8e" providerId="ADAL" clId="{8577D08C-3ECF-43FF-9C76-85201CC6D266}" dt="2024-06-29T17:05:05.758" v="6003" actId="1076"/>
          <ac:picMkLst>
            <pc:docMk/>
            <pc:sldMk cId="1427473701" sldId="4215"/>
            <ac:picMk id="20" creationId="{DDA9D5CD-097F-576D-E554-F5195C353767}"/>
          </ac:picMkLst>
        </pc:picChg>
        <pc:picChg chg="add mod modCrop">
          <ac:chgData name="José Maria Moreira ( LUZ SAUDE )" userId="a15655a1-db80-48e6-93b5-b4debabfdd8e" providerId="ADAL" clId="{8577D08C-3ECF-43FF-9C76-85201CC6D266}" dt="2024-06-29T17:05:56.555" v="6007" actId="732"/>
          <ac:picMkLst>
            <pc:docMk/>
            <pc:sldMk cId="1427473701" sldId="4215"/>
            <ac:picMk id="22" creationId="{345944CC-D4AC-0956-7419-97D8D9958FFE}"/>
          </ac:picMkLst>
        </pc:picChg>
        <pc:picChg chg="add mod">
          <ac:chgData name="José Maria Moreira ( LUZ SAUDE )" userId="a15655a1-db80-48e6-93b5-b4debabfdd8e" providerId="ADAL" clId="{8577D08C-3ECF-43FF-9C76-85201CC6D266}" dt="2024-06-29T17:06:17.080" v="6009" actId="1076"/>
          <ac:picMkLst>
            <pc:docMk/>
            <pc:sldMk cId="1427473701" sldId="4215"/>
            <ac:picMk id="24" creationId="{FFEE3BE6-1F79-2290-13DE-4D65F0E213FD}"/>
          </ac:picMkLst>
        </pc:picChg>
        <pc:picChg chg="add del mod">
          <ac:chgData name="José Maria Moreira ( LUZ SAUDE )" userId="a15655a1-db80-48e6-93b5-b4debabfdd8e" providerId="ADAL" clId="{8577D08C-3ECF-43FF-9C76-85201CC6D266}" dt="2024-06-29T16:57:39.808" v="5929" actId="478"/>
          <ac:picMkLst>
            <pc:docMk/>
            <pc:sldMk cId="1427473701" sldId="4215"/>
            <ac:picMk id="15362" creationId="{AFD24DBA-EB6B-04B6-F5BC-6136D7FE0089}"/>
          </ac:picMkLst>
        </pc:picChg>
      </pc:sldChg>
      <pc:sldChg chg="modSp new mod modShow">
        <pc:chgData name="José Maria Moreira ( LUZ SAUDE )" userId="a15655a1-db80-48e6-93b5-b4debabfdd8e" providerId="ADAL" clId="{8577D08C-3ECF-43FF-9C76-85201CC6D266}" dt="2024-05-24T14:34:06.503" v="2274" actId="729"/>
        <pc:sldMkLst>
          <pc:docMk/>
          <pc:sldMk cId="3566212949" sldId="4216"/>
        </pc:sldMkLst>
        <pc:spChg chg="mod">
          <ac:chgData name="José Maria Moreira ( LUZ SAUDE )" userId="a15655a1-db80-48e6-93b5-b4debabfdd8e" providerId="ADAL" clId="{8577D08C-3ECF-43FF-9C76-85201CC6D266}" dt="2024-05-22T11:05:30.514" v="1783" actId="20577"/>
          <ac:spMkLst>
            <pc:docMk/>
            <pc:sldMk cId="3566212949" sldId="4216"/>
            <ac:spMk id="3" creationId="{68CCC4F7-2539-28CE-DFD0-A43D6FC6A983}"/>
          </ac:spMkLst>
        </pc:spChg>
        <pc:spChg chg="mod">
          <ac:chgData name="José Maria Moreira ( LUZ SAUDE )" userId="a15655a1-db80-48e6-93b5-b4debabfdd8e" providerId="ADAL" clId="{8577D08C-3ECF-43FF-9C76-85201CC6D266}" dt="2024-05-22T11:05:32.132" v="1784"/>
          <ac:spMkLst>
            <pc:docMk/>
            <pc:sldMk cId="3566212949" sldId="4216"/>
            <ac:spMk id="4" creationId="{B1FCBB07-D784-6BDD-92AD-B7F7928EDEA8}"/>
          </ac:spMkLst>
        </pc:spChg>
      </pc:sldChg>
      <pc:sldChg chg="modSp new del mod">
        <pc:chgData name="José Maria Moreira ( LUZ SAUDE )" userId="a15655a1-db80-48e6-93b5-b4debabfdd8e" providerId="ADAL" clId="{8577D08C-3ECF-43FF-9C76-85201CC6D266}" dt="2024-07-01T17:15:08.598" v="6507" actId="47"/>
        <pc:sldMkLst>
          <pc:docMk/>
          <pc:sldMk cId="477859913" sldId="4217"/>
        </pc:sldMkLst>
        <pc:spChg chg="mod">
          <ac:chgData name="José Maria Moreira ( LUZ SAUDE )" userId="a15655a1-db80-48e6-93b5-b4debabfdd8e" providerId="ADAL" clId="{8577D08C-3ECF-43FF-9C76-85201CC6D266}" dt="2024-05-22T11:05:45.452" v="1793" actId="20577"/>
          <ac:spMkLst>
            <pc:docMk/>
            <pc:sldMk cId="477859913" sldId="4217"/>
            <ac:spMk id="3" creationId="{E14BF6A7-119D-4028-4616-B188E207BF11}"/>
          </ac:spMkLst>
        </pc:spChg>
        <pc:spChg chg="mod">
          <ac:chgData name="José Maria Moreira ( LUZ SAUDE )" userId="a15655a1-db80-48e6-93b5-b4debabfdd8e" providerId="ADAL" clId="{8577D08C-3ECF-43FF-9C76-85201CC6D266}" dt="2024-05-22T11:06:00.498" v="1797"/>
          <ac:spMkLst>
            <pc:docMk/>
            <pc:sldMk cId="477859913" sldId="4217"/>
            <ac:spMk id="4" creationId="{137ED625-83EF-0F43-928D-904E7E2C286E}"/>
          </ac:spMkLst>
        </pc:spChg>
      </pc:sldChg>
      <pc:sldChg chg="modSp new del mod">
        <pc:chgData name="José Maria Moreira ( LUZ SAUDE )" userId="a15655a1-db80-48e6-93b5-b4debabfdd8e" providerId="ADAL" clId="{8577D08C-3ECF-43FF-9C76-85201CC6D266}" dt="2024-06-29T17:19:26.128" v="6086" actId="47"/>
        <pc:sldMkLst>
          <pc:docMk/>
          <pc:sldMk cId="1901123053" sldId="4218"/>
        </pc:sldMkLst>
        <pc:spChg chg="mod">
          <ac:chgData name="José Maria Moreira ( LUZ SAUDE )" userId="a15655a1-db80-48e6-93b5-b4debabfdd8e" providerId="ADAL" clId="{8577D08C-3ECF-43FF-9C76-85201CC6D266}" dt="2024-05-22T11:06:18.468" v="1808" actId="20577"/>
          <ac:spMkLst>
            <pc:docMk/>
            <pc:sldMk cId="1901123053" sldId="4218"/>
            <ac:spMk id="3" creationId="{2712BA41-A9DE-3A82-360C-8FB87620A4EF}"/>
          </ac:spMkLst>
        </pc:spChg>
        <pc:spChg chg="mod">
          <ac:chgData name="José Maria Moreira ( LUZ SAUDE )" userId="a15655a1-db80-48e6-93b5-b4debabfdd8e" providerId="ADAL" clId="{8577D08C-3ECF-43FF-9C76-85201CC6D266}" dt="2024-05-22T11:06:20.175" v="1809"/>
          <ac:spMkLst>
            <pc:docMk/>
            <pc:sldMk cId="1901123053" sldId="4218"/>
            <ac:spMk id="4" creationId="{39E62B66-9F92-E7D9-8C9D-009E507047E3}"/>
          </ac:spMkLst>
        </pc:spChg>
      </pc:sldChg>
      <pc:sldChg chg="modSp new mod modShow">
        <pc:chgData name="José Maria Moreira ( LUZ SAUDE )" userId="a15655a1-db80-48e6-93b5-b4debabfdd8e" providerId="ADAL" clId="{8577D08C-3ECF-43FF-9C76-85201CC6D266}" dt="2024-05-24T14:39:34.449" v="2283" actId="729"/>
        <pc:sldMkLst>
          <pc:docMk/>
          <pc:sldMk cId="2452400170" sldId="4219"/>
        </pc:sldMkLst>
        <pc:spChg chg="mod">
          <ac:chgData name="José Maria Moreira ( LUZ SAUDE )" userId="a15655a1-db80-48e6-93b5-b4debabfdd8e" providerId="ADAL" clId="{8577D08C-3ECF-43FF-9C76-85201CC6D266}" dt="2024-05-22T11:06:50.446" v="1842" actId="20577"/>
          <ac:spMkLst>
            <pc:docMk/>
            <pc:sldMk cId="2452400170" sldId="4219"/>
            <ac:spMk id="3" creationId="{7C3CCDF0-BC6C-0F30-E119-70906D09A43F}"/>
          </ac:spMkLst>
        </pc:spChg>
        <pc:spChg chg="mod">
          <ac:chgData name="José Maria Moreira ( LUZ SAUDE )" userId="a15655a1-db80-48e6-93b5-b4debabfdd8e" providerId="ADAL" clId="{8577D08C-3ECF-43FF-9C76-85201CC6D266}" dt="2024-05-22T11:06:53.604" v="1843"/>
          <ac:spMkLst>
            <pc:docMk/>
            <pc:sldMk cId="2452400170" sldId="4219"/>
            <ac:spMk id="4" creationId="{7B2E2989-33CD-AE81-3FCE-2747B4D9529E}"/>
          </ac:spMkLst>
        </pc:spChg>
      </pc:sldChg>
      <pc:sldChg chg="modSp new mod modShow">
        <pc:chgData name="José Maria Moreira ( LUZ SAUDE )" userId="a15655a1-db80-48e6-93b5-b4debabfdd8e" providerId="ADAL" clId="{8577D08C-3ECF-43FF-9C76-85201CC6D266}" dt="2024-05-24T14:39:37.582" v="2284" actId="729"/>
        <pc:sldMkLst>
          <pc:docMk/>
          <pc:sldMk cId="386927945" sldId="4220"/>
        </pc:sldMkLst>
        <pc:spChg chg="mod">
          <ac:chgData name="José Maria Moreira ( LUZ SAUDE )" userId="a15655a1-db80-48e6-93b5-b4debabfdd8e" providerId="ADAL" clId="{8577D08C-3ECF-43FF-9C76-85201CC6D266}" dt="2024-05-22T11:07:18.053" v="1881" actId="20577"/>
          <ac:spMkLst>
            <pc:docMk/>
            <pc:sldMk cId="386927945" sldId="4220"/>
            <ac:spMk id="3" creationId="{05A856D7-596D-F0E8-BA6C-2D2DA8DA1288}"/>
          </ac:spMkLst>
        </pc:spChg>
      </pc:sldChg>
      <pc:sldChg chg="addSp delSp modSp new mod ord modNotesTx">
        <pc:chgData name="José Maria Moreira ( LUZ SAUDE )" userId="a15655a1-db80-48e6-93b5-b4debabfdd8e" providerId="ADAL" clId="{8577D08C-3ECF-43FF-9C76-85201CC6D266}" dt="2024-06-29T17:30:00.720" v="6104"/>
        <pc:sldMkLst>
          <pc:docMk/>
          <pc:sldMk cId="2779891288" sldId="4221"/>
        </pc:sldMkLst>
        <pc:spChg chg="mod">
          <ac:chgData name="José Maria Moreira ( LUZ SAUDE )" userId="a15655a1-db80-48e6-93b5-b4debabfdd8e" providerId="ADAL" clId="{8577D08C-3ECF-43FF-9C76-85201CC6D266}" dt="2024-05-22T11:07:24.896" v="1900" actId="20577"/>
          <ac:spMkLst>
            <pc:docMk/>
            <pc:sldMk cId="2779891288" sldId="4221"/>
            <ac:spMk id="3" creationId="{02D0E74E-5F79-F621-EC27-9615F50A7112}"/>
          </ac:spMkLst>
        </pc:spChg>
        <pc:spChg chg="del mod">
          <ac:chgData name="José Maria Moreira ( LUZ SAUDE )" userId="a15655a1-db80-48e6-93b5-b4debabfdd8e" providerId="ADAL" clId="{8577D08C-3ECF-43FF-9C76-85201CC6D266}" dt="2024-06-29T17:25:45.586" v="6087" actId="478"/>
          <ac:spMkLst>
            <pc:docMk/>
            <pc:sldMk cId="2779891288" sldId="4221"/>
            <ac:spMk id="4" creationId="{E32229F5-5E10-11C0-506B-6790C98399F4}"/>
          </ac:spMkLst>
        </pc:spChg>
        <pc:spChg chg="add del mod">
          <ac:chgData name="José Maria Moreira ( LUZ SAUDE )" userId="a15655a1-db80-48e6-93b5-b4debabfdd8e" providerId="ADAL" clId="{8577D08C-3ECF-43FF-9C76-85201CC6D266}" dt="2024-06-29T17:25:59.934" v="6091" actId="478"/>
          <ac:spMkLst>
            <pc:docMk/>
            <pc:sldMk cId="2779891288" sldId="4221"/>
            <ac:spMk id="6" creationId="{3A285C97-E6B8-5361-C2B3-8D8D7561D468}"/>
          </ac:spMkLst>
        </pc:spChg>
        <pc:spChg chg="add mod">
          <ac:chgData name="José Maria Moreira ( LUZ SAUDE )" userId="a15655a1-db80-48e6-93b5-b4debabfdd8e" providerId="ADAL" clId="{8577D08C-3ECF-43FF-9C76-85201CC6D266}" dt="2024-06-29T17:26:17.764" v="6100" actId="1076"/>
          <ac:spMkLst>
            <pc:docMk/>
            <pc:sldMk cId="2779891288" sldId="4221"/>
            <ac:spMk id="8" creationId="{949C3E1E-493E-9FEE-046C-5D187C9FC099}"/>
          </ac:spMkLst>
        </pc:spChg>
        <pc:picChg chg="add mod">
          <ac:chgData name="José Maria Moreira ( LUZ SAUDE )" userId="a15655a1-db80-48e6-93b5-b4debabfdd8e" providerId="ADAL" clId="{8577D08C-3ECF-43FF-9C76-85201CC6D266}" dt="2024-06-29T17:25:53.116" v="6090" actId="1076"/>
          <ac:picMkLst>
            <pc:docMk/>
            <pc:sldMk cId="2779891288" sldId="4221"/>
            <ac:picMk id="18434" creationId="{CCC869B1-9F92-111E-8289-3852EA00BB25}"/>
          </ac:picMkLst>
        </pc:picChg>
      </pc:sldChg>
      <pc:sldChg chg="delSp modSp add mod">
        <pc:chgData name="José Maria Moreira ( LUZ SAUDE )" userId="a15655a1-db80-48e6-93b5-b4debabfdd8e" providerId="ADAL" clId="{8577D08C-3ECF-43FF-9C76-85201CC6D266}" dt="2024-05-22T11:08:30.750" v="1924" actId="20577"/>
        <pc:sldMkLst>
          <pc:docMk/>
          <pc:sldMk cId="3904670666" sldId="4222"/>
        </pc:sldMkLst>
        <pc:spChg chg="mod">
          <ac:chgData name="José Maria Moreira ( LUZ SAUDE )" userId="a15655a1-db80-48e6-93b5-b4debabfdd8e" providerId="ADAL" clId="{8577D08C-3ECF-43FF-9C76-85201CC6D266}" dt="2024-05-22T11:08:30.750" v="1924" actId="20577"/>
          <ac:spMkLst>
            <pc:docMk/>
            <pc:sldMk cId="3904670666" sldId="4222"/>
            <ac:spMk id="4" creationId="{4B60CFB8-1AD9-3174-AA18-4B7784BD7CB2}"/>
          </ac:spMkLst>
        </pc:spChg>
        <pc:spChg chg="del mod">
          <ac:chgData name="José Maria Moreira ( LUZ SAUDE )" userId="a15655a1-db80-48e6-93b5-b4debabfdd8e" providerId="ADAL" clId="{8577D08C-3ECF-43FF-9C76-85201CC6D266}" dt="2024-05-22T11:08:24.743" v="1904" actId="478"/>
          <ac:spMkLst>
            <pc:docMk/>
            <pc:sldMk cId="3904670666" sldId="4222"/>
            <ac:spMk id="5" creationId="{127E8E68-9009-734E-440D-991EB106B6E1}"/>
          </ac:spMkLst>
        </pc:spChg>
      </pc:sldChg>
      <pc:sldChg chg="new del">
        <pc:chgData name="José Maria Moreira ( LUZ SAUDE )" userId="a15655a1-db80-48e6-93b5-b4debabfdd8e" providerId="ADAL" clId="{8577D08C-3ECF-43FF-9C76-85201CC6D266}" dt="2024-05-22T11:08:37.291" v="1926" actId="680"/>
        <pc:sldMkLst>
          <pc:docMk/>
          <pc:sldMk cId="538707610" sldId="4223"/>
        </pc:sldMkLst>
      </pc:sldChg>
      <pc:sldChg chg="modSp new del mod">
        <pc:chgData name="José Maria Moreira ( LUZ SAUDE )" userId="a15655a1-db80-48e6-93b5-b4debabfdd8e" providerId="ADAL" clId="{8577D08C-3ECF-43FF-9C76-85201CC6D266}" dt="2024-06-29T17:30:05.639" v="6105" actId="47"/>
        <pc:sldMkLst>
          <pc:docMk/>
          <pc:sldMk cId="3279650008" sldId="4223"/>
        </pc:sldMkLst>
        <pc:spChg chg="mod">
          <ac:chgData name="José Maria Moreira ( LUZ SAUDE )" userId="a15655a1-db80-48e6-93b5-b4debabfdd8e" providerId="ADAL" clId="{8577D08C-3ECF-43FF-9C76-85201CC6D266}" dt="2024-05-22T11:08:50.598" v="1934" actId="20577"/>
          <ac:spMkLst>
            <pc:docMk/>
            <pc:sldMk cId="3279650008" sldId="4223"/>
            <ac:spMk id="3" creationId="{17CA8E71-E1CC-927E-42BD-07D49A50E654}"/>
          </ac:spMkLst>
        </pc:spChg>
      </pc:sldChg>
      <pc:sldChg chg="modSp new mod">
        <pc:chgData name="José Maria Moreira ( LUZ SAUDE )" userId="a15655a1-db80-48e6-93b5-b4debabfdd8e" providerId="ADAL" clId="{8577D08C-3ECF-43FF-9C76-85201CC6D266}" dt="2024-05-22T11:09:15.460" v="1950" actId="20577"/>
        <pc:sldMkLst>
          <pc:docMk/>
          <pc:sldMk cId="3679946986" sldId="4224"/>
        </pc:sldMkLst>
        <pc:spChg chg="mod">
          <ac:chgData name="José Maria Moreira ( LUZ SAUDE )" userId="a15655a1-db80-48e6-93b5-b4debabfdd8e" providerId="ADAL" clId="{8577D08C-3ECF-43FF-9C76-85201CC6D266}" dt="2024-05-22T11:09:15.460" v="1950" actId="20577"/>
          <ac:spMkLst>
            <pc:docMk/>
            <pc:sldMk cId="3679946986" sldId="4224"/>
            <ac:spMk id="3" creationId="{046DFAD8-723A-F79B-BD09-7D61FE92E460}"/>
          </ac:spMkLst>
        </pc:spChg>
      </pc:sldChg>
      <pc:sldChg chg="addSp modSp new mod">
        <pc:chgData name="José Maria Moreira ( LUZ SAUDE )" userId="a15655a1-db80-48e6-93b5-b4debabfdd8e" providerId="ADAL" clId="{8577D08C-3ECF-43FF-9C76-85201CC6D266}" dt="2024-05-22T11:11:01.519" v="2062" actId="12789"/>
        <pc:sldMkLst>
          <pc:docMk/>
          <pc:sldMk cId="2306394509" sldId="4225"/>
        </pc:sldMkLst>
        <pc:spChg chg="add mod">
          <ac:chgData name="José Maria Moreira ( LUZ SAUDE )" userId="a15655a1-db80-48e6-93b5-b4debabfdd8e" providerId="ADAL" clId="{8577D08C-3ECF-43FF-9C76-85201CC6D266}" dt="2024-05-22T11:11:01.519" v="2062" actId="12789"/>
          <ac:spMkLst>
            <pc:docMk/>
            <pc:sldMk cId="2306394509" sldId="4225"/>
            <ac:spMk id="2" creationId="{98EF6150-24C5-6E29-F5CB-DD6B0615ECD7}"/>
          </ac:spMkLst>
        </pc:spChg>
        <pc:spChg chg="add mod">
          <ac:chgData name="José Maria Moreira ( LUZ SAUDE )" userId="a15655a1-db80-48e6-93b5-b4debabfdd8e" providerId="ADAL" clId="{8577D08C-3ECF-43FF-9C76-85201CC6D266}" dt="2024-05-22T11:10:50.251" v="2053" actId="404"/>
          <ac:spMkLst>
            <pc:docMk/>
            <pc:sldMk cId="2306394509" sldId="4225"/>
            <ac:spMk id="3" creationId="{5BA8BF48-AB16-63DA-2EF7-C3824288089A}"/>
          </ac:spMkLst>
        </pc:spChg>
      </pc:sldChg>
      <pc:sldChg chg="addSp delSp modSp add mod ord">
        <pc:chgData name="José Maria Moreira ( LUZ SAUDE )" userId="a15655a1-db80-48e6-93b5-b4debabfdd8e" providerId="ADAL" clId="{8577D08C-3ECF-43FF-9C76-85201CC6D266}" dt="2024-06-27T09:16:41.620" v="4431"/>
        <pc:sldMkLst>
          <pc:docMk/>
          <pc:sldMk cId="3584320999" sldId="4226"/>
        </pc:sldMkLst>
        <pc:spChg chg="add del mod">
          <ac:chgData name="José Maria Moreira ( LUZ SAUDE )" userId="a15655a1-db80-48e6-93b5-b4debabfdd8e" providerId="ADAL" clId="{8577D08C-3ECF-43FF-9C76-85201CC6D266}" dt="2024-05-22T14:16:02.902" v="2268" actId="478"/>
          <ac:spMkLst>
            <pc:docMk/>
            <pc:sldMk cId="3584320999" sldId="4226"/>
            <ac:spMk id="5" creationId="{4F717BDD-8306-C2CD-0E3D-5D8186F2B840}"/>
          </ac:spMkLst>
        </pc:spChg>
        <pc:spChg chg="add mod">
          <ac:chgData name="José Maria Moreira ( LUZ SAUDE )" userId="a15655a1-db80-48e6-93b5-b4debabfdd8e" providerId="ADAL" clId="{8577D08C-3ECF-43FF-9C76-85201CC6D266}" dt="2024-06-19T16:08:44.429" v="2657" actId="108"/>
          <ac:spMkLst>
            <pc:docMk/>
            <pc:sldMk cId="3584320999" sldId="4226"/>
            <ac:spMk id="5" creationId="{A93D22A7-888C-2404-FC73-4F72FCF6F9FD}"/>
          </ac:spMkLst>
        </pc:spChg>
        <pc:picChg chg="add mod">
          <ac:chgData name="José Maria Moreira ( LUZ SAUDE )" userId="a15655a1-db80-48e6-93b5-b4debabfdd8e" providerId="ADAL" clId="{8577D08C-3ECF-43FF-9C76-85201CC6D266}" dt="2024-06-19T16:08:54.599" v="2658" actId="1076"/>
          <ac:picMkLst>
            <pc:docMk/>
            <pc:sldMk cId="3584320999" sldId="4226"/>
            <ac:picMk id="2050" creationId="{07791102-5D66-A9D3-DD7C-BFF478C94F78}"/>
          </ac:picMkLst>
        </pc:picChg>
        <pc:picChg chg="del">
          <ac:chgData name="José Maria Moreira ( LUZ SAUDE )" userId="a15655a1-db80-48e6-93b5-b4debabfdd8e" providerId="ADAL" clId="{8577D08C-3ECF-43FF-9C76-85201CC6D266}" dt="2024-05-22T14:16:03.451" v="2269" actId="478"/>
          <ac:picMkLst>
            <pc:docMk/>
            <pc:sldMk cId="3584320999" sldId="4226"/>
            <ac:picMk id="6146" creationId="{F458832D-9884-3E2A-E6A1-EFDA4B3FD05A}"/>
          </ac:picMkLst>
        </pc:picChg>
      </pc:sldChg>
      <pc:sldChg chg="addSp delSp modSp add mod modAnim modNotesTx">
        <pc:chgData name="José Maria Moreira ( LUZ SAUDE )" userId="a15655a1-db80-48e6-93b5-b4debabfdd8e" providerId="ADAL" clId="{8577D08C-3ECF-43FF-9C76-85201CC6D266}" dt="2024-07-03T08:12:27.761" v="6586" actId="113"/>
        <pc:sldMkLst>
          <pc:docMk/>
          <pc:sldMk cId="2943324615" sldId="4227"/>
        </pc:sldMkLst>
        <pc:spChg chg="mod">
          <ac:chgData name="José Maria Moreira ( LUZ SAUDE )" userId="a15655a1-db80-48e6-93b5-b4debabfdd8e" providerId="ADAL" clId="{8577D08C-3ECF-43FF-9C76-85201CC6D266}" dt="2024-06-19T16:13:32.987" v="2706" actId="20577"/>
          <ac:spMkLst>
            <pc:docMk/>
            <pc:sldMk cId="2943324615" sldId="4227"/>
            <ac:spMk id="2" creationId="{3DC339A9-7E23-1455-6351-17BFB3992565}"/>
          </ac:spMkLst>
        </pc:spChg>
        <pc:spChg chg="add">
          <ac:chgData name="José Maria Moreira ( LUZ SAUDE )" userId="a15655a1-db80-48e6-93b5-b4debabfdd8e" providerId="ADAL" clId="{8577D08C-3ECF-43FF-9C76-85201CC6D266}" dt="2024-06-19T16:13:34.856" v="2707"/>
          <ac:spMkLst>
            <pc:docMk/>
            <pc:sldMk cId="2943324615" sldId="4227"/>
            <ac:spMk id="4" creationId="{17A65C2A-20CE-3195-5037-CAE3ACBBD078}"/>
          </ac:spMkLst>
        </pc:spChg>
        <pc:spChg chg="add mod">
          <ac:chgData name="José Maria Moreira ( LUZ SAUDE )" userId="a15655a1-db80-48e6-93b5-b4debabfdd8e" providerId="ADAL" clId="{8577D08C-3ECF-43FF-9C76-85201CC6D266}" dt="2024-06-19T16:14:38.062" v="2735" actId="1076"/>
          <ac:spMkLst>
            <pc:docMk/>
            <pc:sldMk cId="2943324615" sldId="4227"/>
            <ac:spMk id="5" creationId="{9CED31C6-BBD3-8FC3-F1B1-FD5DC247C0FA}"/>
          </ac:spMkLst>
        </pc:spChg>
        <pc:spChg chg="del">
          <ac:chgData name="José Maria Moreira ( LUZ SAUDE )" userId="a15655a1-db80-48e6-93b5-b4debabfdd8e" providerId="ADAL" clId="{8577D08C-3ECF-43FF-9C76-85201CC6D266}" dt="2024-06-19T16:12:30.007" v="2681" actId="478"/>
          <ac:spMkLst>
            <pc:docMk/>
            <pc:sldMk cId="2943324615" sldId="4227"/>
            <ac:spMk id="6" creationId="{52169091-61BE-734A-665B-2A9B45DCBE6F}"/>
          </ac:spMkLst>
        </pc:spChg>
        <pc:spChg chg="add mod">
          <ac:chgData name="José Maria Moreira ( LUZ SAUDE )" userId="a15655a1-db80-48e6-93b5-b4debabfdd8e" providerId="ADAL" clId="{8577D08C-3ECF-43FF-9C76-85201CC6D266}" dt="2024-06-19T16:15:26.457" v="2741" actId="207"/>
          <ac:spMkLst>
            <pc:docMk/>
            <pc:sldMk cId="2943324615" sldId="4227"/>
            <ac:spMk id="9" creationId="{4D43F583-3CB3-A60A-B267-AEA7D4DF4D38}"/>
          </ac:spMkLst>
        </pc:spChg>
        <pc:spChg chg="add mod">
          <ac:chgData name="José Maria Moreira ( LUZ SAUDE )" userId="a15655a1-db80-48e6-93b5-b4debabfdd8e" providerId="ADAL" clId="{8577D08C-3ECF-43FF-9C76-85201CC6D266}" dt="2024-06-19T16:15:46.868" v="2750" actId="207"/>
          <ac:spMkLst>
            <pc:docMk/>
            <pc:sldMk cId="2943324615" sldId="4227"/>
            <ac:spMk id="12" creationId="{92BD6074-9B01-4456-607D-F5CE2984BEAC}"/>
          </ac:spMkLst>
        </pc:spChg>
        <pc:spChg chg="add mod">
          <ac:chgData name="José Maria Moreira ( LUZ SAUDE )" userId="a15655a1-db80-48e6-93b5-b4debabfdd8e" providerId="ADAL" clId="{8577D08C-3ECF-43FF-9C76-85201CC6D266}" dt="2024-06-19T16:16:05.817" v="2753" actId="20577"/>
          <ac:spMkLst>
            <pc:docMk/>
            <pc:sldMk cId="2943324615" sldId="4227"/>
            <ac:spMk id="13" creationId="{AF722767-D6D8-6E86-4C81-1DA68167ADA4}"/>
          </ac:spMkLst>
        </pc:spChg>
        <pc:spChg chg="add mod">
          <ac:chgData name="José Maria Moreira ( LUZ SAUDE )" userId="a15655a1-db80-48e6-93b5-b4debabfdd8e" providerId="ADAL" clId="{8577D08C-3ECF-43FF-9C76-85201CC6D266}" dt="2024-06-19T16:16:25.512" v="2760" actId="1038"/>
          <ac:spMkLst>
            <pc:docMk/>
            <pc:sldMk cId="2943324615" sldId="4227"/>
            <ac:spMk id="14" creationId="{B48418B6-2D7B-CDFD-6AAB-A9A7F9C97676}"/>
          </ac:spMkLst>
        </pc:spChg>
        <pc:spChg chg="add mod">
          <ac:chgData name="José Maria Moreira ( LUZ SAUDE )" userId="a15655a1-db80-48e6-93b5-b4debabfdd8e" providerId="ADAL" clId="{8577D08C-3ECF-43FF-9C76-85201CC6D266}" dt="2024-06-19T16:17:49.690" v="2809" actId="164"/>
          <ac:spMkLst>
            <pc:docMk/>
            <pc:sldMk cId="2943324615" sldId="4227"/>
            <ac:spMk id="15" creationId="{F7F1B0F2-34C2-8015-8E19-477B056FF8DC}"/>
          </ac:spMkLst>
        </pc:spChg>
        <pc:spChg chg="add mod">
          <ac:chgData name="José Maria Moreira ( LUZ SAUDE )" userId="a15655a1-db80-48e6-93b5-b4debabfdd8e" providerId="ADAL" clId="{8577D08C-3ECF-43FF-9C76-85201CC6D266}" dt="2024-06-19T16:17:49.690" v="2809" actId="164"/>
          <ac:spMkLst>
            <pc:docMk/>
            <pc:sldMk cId="2943324615" sldId="4227"/>
            <ac:spMk id="17" creationId="{B5DFCF5B-87CC-B026-E36B-FF1ED9ACF651}"/>
          </ac:spMkLst>
        </pc:spChg>
        <pc:grpChg chg="add mod">
          <ac:chgData name="José Maria Moreira ( LUZ SAUDE )" userId="a15655a1-db80-48e6-93b5-b4debabfdd8e" providerId="ADAL" clId="{8577D08C-3ECF-43FF-9C76-85201CC6D266}" dt="2024-06-19T16:17:49.690" v="2809" actId="164"/>
          <ac:grpSpMkLst>
            <pc:docMk/>
            <pc:sldMk cId="2943324615" sldId="4227"/>
            <ac:grpSpMk id="18" creationId="{11AB1758-0665-BEE4-29CD-5C5F31F19AA7}"/>
          </ac:grpSpMkLst>
        </pc:grpChg>
        <pc:picChg chg="add mod">
          <ac:chgData name="José Maria Moreira ( LUZ SAUDE )" userId="a15655a1-db80-48e6-93b5-b4debabfdd8e" providerId="ADAL" clId="{8577D08C-3ECF-43FF-9C76-85201CC6D266}" dt="2024-06-19T16:17:40.220" v="2807" actId="1076"/>
          <ac:picMkLst>
            <pc:docMk/>
            <pc:sldMk cId="2943324615" sldId="4227"/>
            <ac:picMk id="7" creationId="{6A204A9B-1F42-7B62-0171-229875F55888}"/>
          </ac:picMkLst>
        </pc:picChg>
        <pc:picChg chg="del">
          <ac:chgData name="José Maria Moreira ( LUZ SAUDE )" userId="a15655a1-db80-48e6-93b5-b4debabfdd8e" providerId="ADAL" clId="{8577D08C-3ECF-43FF-9C76-85201CC6D266}" dt="2024-06-19T16:12:30.007" v="2681" actId="478"/>
          <ac:picMkLst>
            <pc:docMk/>
            <pc:sldMk cId="2943324615" sldId="4227"/>
            <ac:picMk id="8" creationId="{8D181E0F-B0C5-2D72-2427-5FC92A614E42}"/>
          </ac:picMkLst>
        </pc:picChg>
        <pc:picChg chg="del">
          <ac:chgData name="José Maria Moreira ( LUZ SAUDE )" userId="a15655a1-db80-48e6-93b5-b4debabfdd8e" providerId="ADAL" clId="{8577D08C-3ECF-43FF-9C76-85201CC6D266}" dt="2024-06-19T16:12:30.007" v="2681" actId="478"/>
          <ac:picMkLst>
            <pc:docMk/>
            <pc:sldMk cId="2943324615" sldId="4227"/>
            <ac:picMk id="10" creationId="{23B20C17-5953-79E9-D4CD-ACF305DFC99D}"/>
          </ac:picMkLst>
        </pc:picChg>
        <pc:picChg chg="del">
          <ac:chgData name="José Maria Moreira ( LUZ SAUDE )" userId="a15655a1-db80-48e6-93b5-b4debabfdd8e" providerId="ADAL" clId="{8577D08C-3ECF-43FF-9C76-85201CC6D266}" dt="2024-06-19T16:12:30.007" v="2681" actId="478"/>
          <ac:picMkLst>
            <pc:docMk/>
            <pc:sldMk cId="2943324615" sldId="4227"/>
            <ac:picMk id="11" creationId="{D014779F-A9A6-19D9-02AA-E06EDBE9ECF6}"/>
          </ac:picMkLst>
        </pc:picChg>
      </pc:sldChg>
      <pc:sldChg chg="addSp delSp modSp add mod modNotesTx">
        <pc:chgData name="José Maria Moreira ( LUZ SAUDE )" userId="a15655a1-db80-48e6-93b5-b4debabfdd8e" providerId="ADAL" clId="{8577D08C-3ECF-43FF-9C76-85201CC6D266}" dt="2024-07-03T08:13:07.370" v="6587" actId="20577"/>
        <pc:sldMkLst>
          <pc:docMk/>
          <pc:sldMk cId="2389842410" sldId="4228"/>
        </pc:sldMkLst>
        <pc:spChg chg="mod">
          <ac:chgData name="José Maria Moreira ( LUZ SAUDE )" userId="a15655a1-db80-48e6-93b5-b4debabfdd8e" providerId="ADAL" clId="{8577D08C-3ECF-43FF-9C76-85201CC6D266}" dt="2024-06-19T16:29:21.317" v="2940" actId="20577"/>
          <ac:spMkLst>
            <pc:docMk/>
            <pc:sldMk cId="2389842410" sldId="4228"/>
            <ac:spMk id="2" creationId="{DF7DAE33-0338-C8F8-9F20-5ABA0BB95697}"/>
          </ac:spMkLst>
        </pc:spChg>
        <pc:spChg chg="add mod">
          <ac:chgData name="José Maria Moreira ( LUZ SAUDE )" userId="a15655a1-db80-48e6-93b5-b4debabfdd8e" providerId="ADAL" clId="{8577D08C-3ECF-43FF-9C76-85201CC6D266}" dt="2024-06-19T16:30:15.610" v="2950" actId="20577"/>
          <ac:spMkLst>
            <pc:docMk/>
            <pc:sldMk cId="2389842410" sldId="4228"/>
            <ac:spMk id="5" creationId="{14227020-12DA-8688-CDF2-059DA7F156F9}"/>
          </ac:spMkLst>
        </pc:spChg>
        <pc:spChg chg="del">
          <ac:chgData name="José Maria Moreira ( LUZ SAUDE )" userId="a15655a1-db80-48e6-93b5-b4debabfdd8e" providerId="ADAL" clId="{8577D08C-3ECF-43FF-9C76-85201CC6D266}" dt="2024-06-19T16:29:12.142" v="2915" actId="478"/>
          <ac:spMkLst>
            <pc:docMk/>
            <pc:sldMk cId="2389842410" sldId="4228"/>
            <ac:spMk id="6" creationId="{1AD7194D-A791-9E06-D681-8C7C57161049}"/>
          </ac:spMkLst>
        </pc:spChg>
        <pc:spChg chg="del">
          <ac:chgData name="José Maria Moreira ( LUZ SAUDE )" userId="a15655a1-db80-48e6-93b5-b4debabfdd8e" providerId="ADAL" clId="{8577D08C-3ECF-43FF-9C76-85201CC6D266}" dt="2024-06-19T16:29:12.142" v="2915" actId="478"/>
          <ac:spMkLst>
            <pc:docMk/>
            <pc:sldMk cId="2389842410" sldId="4228"/>
            <ac:spMk id="10" creationId="{0BC9FA85-6466-F9DF-273D-B3580018395E}"/>
          </ac:spMkLst>
        </pc:spChg>
        <pc:spChg chg="add mod">
          <ac:chgData name="José Maria Moreira ( LUZ SAUDE )" userId="a15655a1-db80-48e6-93b5-b4debabfdd8e" providerId="ADAL" clId="{8577D08C-3ECF-43FF-9C76-85201CC6D266}" dt="2024-06-19T16:30:06.792" v="2948" actId="14100"/>
          <ac:spMkLst>
            <pc:docMk/>
            <pc:sldMk cId="2389842410" sldId="4228"/>
            <ac:spMk id="11" creationId="{3B2BD7F8-151C-710D-BB24-0A63CAB55C32}"/>
          </ac:spMkLst>
        </pc:spChg>
        <pc:picChg chg="del">
          <ac:chgData name="José Maria Moreira ( LUZ SAUDE )" userId="a15655a1-db80-48e6-93b5-b4debabfdd8e" providerId="ADAL" clId="{8577D08C-3ECF-43FF-9C76-85201CC6D266}" dt="2024-06-19T16:29:12.142" v="2915" actId="478"/>
          <ac:picMkLst>
            <pc:docMk/>
            <pc:sldMk cId="2389842410" sldId="4228"/>
            <ac:picMk id="7" creationId="{27B360DB-803B-4F88-59E9-EDD71EB9CE6D}"/>
          </ac:picMkLst>
        </pc:picChg>
        <pc:picChg chg="add mod">
          <ac:chgData name="José Maria Moreira ( LUZ SAUDE )" userId="a15655a1-db80-48e6-93b5-b4debabfdd8e" providerId="ADAL" clId="{8577D08C-3ECF-43FF-9C76-85201CC6D266}" dt="2024-06-19T16:30:02.111" v="2946" actId="1076"/>
          <ac:picMkLst>
            <pc:docMk/>
            <pc:sldMk cId="2389842410" sldId="4228"/>
            <ac:picMk id="8" creationId="{F5C4C871-0E9E-0884-5A34-154E0E4E2DC2}"/>
          </ac:picMkLst>
        </pc:picChg>
        <pc:picChg chg="del">
          <ac:chgData name="José Maria Moreira ( LUZ SAUDE )" userId="a15655a1-db80-48e6-93b5-b4debabfdd8e" providerId="ADAL" clId="{8577D08C-3ECF-43FF-9C76-85201CC6D266}" dt="2024-06-19T16:29:12.142" v="2915" actId="478"/>
          <ac:picMkLst>
            <pc:docMk/>
            <pc:sldMk cId="2389842410" sldId="4228"/>
            <ac:picMk id="9" creationId="{1E6052D3-0B20-288D-CF2E-2212F6DD82E5}"/>
          </ac:picMkLst>
        </pc:picChg>
      </pc:sldChg>
      <pc:sldChg chg="addSp delSp modSp add mod modAnim">
        <pc:chgData name="José Maria Moreira ( LUZ SAUDE )" userId="a15655a1-db80-48e6-93b5-b4debabfdd8e" providerId="ADAL" clId="{8577D08C-3ECF-43FF-9C76-85201CC6D266}" dt="2024-06-20T10:24:54.510" v="2985" actId="1076"/>
        <pc:sldMkLst>
          <pc:docMk/>
          <pc:sldMk cId="2254616003" sldId="4229"/>
        </pc:sldMkLst>
        <pc:spChg chg="mod">
          <ac:chgData name="José Maria Moreira ( LUZ SAUDE )" userId="a15655a1-db80-48e6-93b5-b4debabfdd8e" providerId="ADAL" clId="{8577D08C-3ECF-43FF-9C76-85201CC6D266}" dt="2024-06-20T10:15:02.084" v="2982" actId="20577"/>
          <ac:spMkLst>
            <pc:docMk/>
            <pc:sldMk cId="2254616003" sldId="4229"/>
            <ac:spMk id="2" creationId="{DF7DAE33-0338-C8F8-9F20-5ABA0BB95697}"/>
          </ac:spMkLst>
        </pc:spChg>
        <pc:spChg chg="del">
          <ac:chgData name="José Maria Moreira ( LUZ SAUDE )" userId="a15655a1-db80-48e6-93b5-b4debabfdd8e" providerId="ADAL" clId="{8577D08C-3ECF-43FF-9C76-85201CC6D266}" dt="2024-06-20T10:14:28.728" v="2960" actId="478"/>
          <ac:spMkLst>
            <pc:docMk/>
            <pc:sldMk cId="2254616003" sldId="4229"/>
            <ac:spMk id="5" creationId="{14227020-12DA-8688-CDF2-059DA7F156F9}"/>
          </ac:spMkLst>
        </pc:spChg>
        <pc:spChg chg="add mod">
          <ac:chgData name="José Maria Moreira ( LUZ SAUDE )" userId="a15655a1-db80-48e6-93b5-b4debabfdd8e" providerId="ADAL" clId="{8577D08C-3ECF-43FF-9C76-85201CC6D266}" dt="2024-06-20T10:24:54.510" v="2985" actId="1076"/>
          <ac:spMkLst>
            <pc:docMk/>
            <pc:sldMk cId="2254616003" sldId="4229"/>
            <ac:spMk id="6" creationId="{DB4AD11A-5EF6-863F-D90F-FBA60043DF50}"/>
          </ac:spMkLst>
        </pc:spChg>
        <pc:spChg chg="del">
          <ac:chgData name="José Maria Moreira ( LUZ SAUDE )" userId="a15655a1-db80-48e6-93b5-b4debabfdd8e" providerId="ADAL" clId="{8577D08C-3ECF-43FF-9C76-85201CC6D266}" dt="2024-06-20T10:14:28.728" v="2960" actId="478"/>
          <ac:spMkLst>
            <pc:docMk/>
            <pc:sldMk cId="2254616003" sldId="4229"/>
            <ac:spMk id="11" creationId="{3B2BD7F8-151C-710D-BB24-0A63CAB55C32}"/>
          </ac:spMkLst>
        </pc:spChg>
        <pc:picChg chg="del">
          <ac:chgData name="José Maria Moreira ( LUZ SAUDE )" userId="a15655a1-db80-48e6-93b5-b4debabfdd8e" providerId="ADAL" clId="{8577D08C-3ECF-43FF-9C76-85201CC6D266}" dt="2024-06-20T10:14:28.728" v="2960" actId="478"/>
          <ac:picMkLst>
            <pc:docMk/>
            <pc:sldMk cId="2254616003" sldId="4229"/>
            <ac:picMk id="8" creationId="{F5C4C871-0E9E-0884-5A34-154E0E4E2DC2}"/>
          </ac:picMkLst>
        </pc:picChg>
      </pc:sldChg>
      <pc:sldChg chg="addSp delSp modSp add mod modNotesTx">
        <pc:chgData name="José Maria Moreira ( LUZ SAUDE )" userId="a15655a1-db80-48e6-93b5-b4debabfdd8e" providerId="ADAL" clId="{8577D08C-3ECF-43FF-9C76-85201CC6D266}" dt="2024-06-24T12:09:49.668" v="3147" actId="20577"/>
        <pc:sldMkLst>
          <pc:docMk/>
          <pc:sldMk cId="1249111004" sldId="4230"/>
        </pc:sldMkLst>
        <pc:spChg chg="mod">
          <ac:chgData name="José Maria Moreira ( LUZ SAUDE )" userId="a15655a1-db80-48e6-93b5-b4debabfdd8e" providerId="ADAL" clId="{8577D08C-3ECF-43FF-9C76-85201CC6D266}" dt="2024-06-20T10:41:04.742" v="3060" actId="20577"/>
          <ac:spMkLst>
            <pc:docMk/>
            <pc:sldMk cId="1249111004" sldId="4230"/>
            <ac:spMk id="2" creationId="{E6FD3A9D-D41F-046C-34F4-D37390EC95F6}"/>
          </ac:spMkLst>
        </pc:spChg>
        <pc:spChg chg="add mod">
          <ac:chgData name="José Maria Moreira ( LUZ SAUDE )" userId="a15655a1-db80-48e6-93b5-b4debabfdd8e" providerId="ADAL" clId="{8577D08C-3ECF-43FF-9C76-85201CC6D266}" dt="2024-06-20T10:39:43.593" v="3016" actId="20577"/>
          <ac:spMkLst>
            <pc:docMk/>
            <pc:sldMk cId="1249111004" sldId="4230"/>
            <ac:spMk id="5" creationId="{2D52D975-E4FD-A01C-5D9E-D5CCCDB79E36}"/>
          </ac:spMkLst>
        </pc:spChg>
        <pc:spChg chg="del">
          <ac:chgData name="José Maria Moreira ( LUZ SAUDE )" userId="a15655a1-db80-48e6-93b5-b4debabfdd8e" providerId="ADAL" clId="{8577D08C-3ECF-43FF-9C76-85201CC6D266}" dt="2024-06-20T10:39:29.600" v="3007" actId="478"/>
          <ac:spMkLst>
            <pc:docMk/>
            <pc:sldMk cId="1249111004" sldId="4230"/>
            <ac:spMk id="6" creationId="{C52DB11F-CB5B-508C-9791-8AA09B98035F}"/>
          </ac:spMkLst>
        </pc:spChg>
        <pc:spChg chg="del">
          <ac:chgData name="José Maria Moreira ( LUZ SAUDE )" userId="a15655a1-db80-48e6-93b5-b4debabfdd8e" providerId="ADAL" clId="{8577D08C-3ECF-43FF-9C76-85201CC6D266}" dt="2024-06-20T10:39:29.600" v="3007" actId="478"/>
          <ac:spMkLst>
            <pc:docMk/>
            <pc:sldMk cId="1249111004" sldId="4230"/>
            <ac:spMk id="10" creationId="{30A68D6C-286B-1511-03C7-BA278E0AA6E6}"/>
          </ac:spMkLst>
        </pc:spChg>
        <pc:spChg chg="add mod">
          <ac:chgData name="José Maria Moreira ( LUZ SAUDE )" userId="a15655a1-db80-48e6-93b5-b4debabfdd8e" providerId="ADAL" clId="{8577D08C-3ECF-43FF-9C76-85201CC6D266}" dt="2024-06-20T10:39:55.901" v="3018" actId="14100"/>
          <ac:spMkLst>
            <pc:docMk/>
            <pc:sldMk cId="1249111004" sldId="4230"/>
            <ac:spMk id="11" creationId="{4C48D73E-B71D-EAD2-EC66-7A8A758A4935}"/>
          </ac:spMkLst>
        </pc:spChg>
        <pc:picChg chg="add mod">
          <ac:chgData name="José Maria Moreira ( LUZ SAUDE )" userId="a15655a1-db80-48e6-93b5-b4debabfdd8e" providerId="ADAL" clId="{8577D08C-3ECF-43FF-9C76-85201CC6D266}" dt="2024-06-20T10:39:48.805" v="3017"/>
          <ac:picMkLst>
            <pc:docMk/>
            <pc:sldMk cId="1249111004" sldId="4230"/>
            <ac:picMk id="7" creationId="{2147464F-3111-202B-757E-162EB5ABEE33}"/>
          </ac:picMkLst>
        </pc:picChg>
        <pc:picChg chg="del">
          <ac:chgData name="José Maria Moreira ( LUZ SAUDE )" userId="a15655a1-db80-48e6-93b5-b4debabfdd8e" providerId="ADAL" clId="{8577D08C-3ECF-43FF-9C76-85201CC6D266}" dt="2024-06-20T10:39:29.600" v="3007" actId="478"/>
          <ac:picMkLst>
            <pc:docMk/>
            <pc:sldMk cId="1249111004" sldId="4230"/>
            <ac:picMk id="8" creationId="{C4A791FA-4CED-5C0D-A145-2E2A30023288}"/>
          </ac:picMkLst>
        </pc:picChg>
        <pc:picChg chg="del">
          <ac:chgData name="José Maria Moreira ( LUZ SAUDE )" userId="a15655a1-db80-48e6-93b5-b4debabfdd8e" providerId="ADAL" clId="{8577D08C-3ECF-43FF-9C76-85201CC6D266}" dt="2024-06-20T10:39:29.600" v="3007" actId="478"/>
          <ac:picMkLst>
            <pc:docMk/>
            <pc:sldMk cId="1249111004" sldId="4230"/>
            <ac:picMk id="9" creationId="{4A4A8F87-1B99-EF81-04AC-7D4A5D00F1F6}"/>
          </ac:picMkLst>
        </pc:picChg>
      </pc:sldChg>
      <pc:sldChg chg="addSp delSp modSp add mod modAnim">
        <pc:chgData name="José Maria Moreira ( LUZ SAUDE )" userId="a15655a1-db80-48e6-93b5-b4debabfdd8e" providerId="ADAL" clId="{8577D08C-3ECF-43FF-9C76-85201CC6D266}" dt="2024-06-20T10:42:06.639" v="3081"/>
        <pc:sldMkLst>
          <pc:docMk/>
          <pc:sldMk cId="27953976" sldId="4231"/>
        </pc:sldMkLst>
        <pc:spChg chg="mod">
          <ac:chgData name="José Maria Moreira ( LUZ SAUDE )" userId="a15655a1-db80-48e6-93b5-b4debabfdd8e" providerId="ADAL" clId="{8577D08C-3ECF-43FF-9C76-85201CC6D266}" dt="2024-06-20T10:41:46.286" v="3079" actId="20577"/>
          <ac:spMkLst>
            <pc:docMk/>
            <pc:sldMk cId="27953976" sldId="4231"/>
            <ac:spMk id="2" creationId="{E6FD3A9D-D41F-046C-34F4-D37390EC95F6}"/>
          </ac:spMkLst>
        </pc:spChg>
        <pc:spChg chg="del">
          <ac:chgData name="José Maria Moreira ( LUZ SAUDE )" userId="a15655a1-db80-48e6-93b5-b4debabfdd8e" providerId="ADAL" clId="{8577D08C-3ECF-43FF-9C76-85201CC6D266}" dt="2024-06-20T10:40:56.650" v="3044" actId="478"/>
          <ac:spMkLst>
            <pc:docMk/>
            <pc:sldMk cId="27953976" sldId="4231"/>
            <ac:spMk id="5" creationId="{2D52D975-E4FD-A01C-5D9E-D5CCCDB79E36}"/>
          </ac:spMkLst>
        </pc:spChg>
        <pc:spChg chg="add mod">
          <ac:chgData name="José Maria Moreira ( LUZ SAUDE )" userId="a15655a1-db80-48e6-93b5-b4debabfdd8e" providerId="ADAL" clId="{8577D08C-3ECF-43FF-9C76-85201CC6D266}" dt="2024-06-20T10:41:42.450" v="3069" actId="20577"/>
          <ac:spMkLst>
            <pc:docMk/>
            <pc:sldMk cId="27953976" sldId="4231"/>
            <ac:spMk id="6" creationId="{9EEA1A04-1A0E-D1AB-CD47-FCD21540F8C9}"/>
          </ac:spMkLst>
        </pc:spChg>
        <pc:spChg chg="del">
          <ac:chgData name="José Maria Moreira ( LUZ SAUDE )" userId="a15655a1-db80-48e6-93b5-b4debabfdd8e" providerId="ADAL" clId="{8577D08C-3ECF-43FF-9C76-85201CC6D266}" dt="2024-06-20T10:40:56.650" v="3044" actId="478"/>
          <ac:spMkLst>
            <pc:docMk/>
            <pc:sldMk cId="27953976" sldId="4231"/>
            <ac:spMk id="11" creationId="{4C48D73E-B71D-EAD2-EC66-7A8A758A4935}"/>
          </ac:spMkLst>
        </pc:spChg>
        <pc:picChg chg="del">
          <ac:chgData name="José Maria Moreira ( LUZ SAUDE )" userId="a15655a1-db80-48e6-93b5-b4debabfdd8e" providerId="ADAL" clId="{8577D08C-3ECF-43FF-9C76-85201CC6D266}" dt="2024-06-20T10:40:58.201" v="3045" actId="478"/>
          <ac:picMkLst>
            <pc:docMk/>
            <pc:sldMk cId="27953976" sldId="4231"/>
            <ac:picMk id="7" creationId="{2147464F-3111-202B-757E-162EB5ABEE33}"/>
          </ac:picMkLst>
        </pc:picChg>
      </pc:sldChg>
      <pc:sldChg chg="addSp delSp modSp add mod modNotesTx">
        <pc:chgData name="José Maria Moreira ( LUZ SAUDE )" userId="a15655a1-db80-48e6-93b5-b4debabfdd8e" providerId="ADAL" clId="{8577D08C-3ECF-43FF-9C76-85201CC6D266}" dt="2024-06-24T12:24:29.326" v="3203" actId="1076"/>
        <pc:sldMkLst>
          <pc:docMk/>
          <pc:sldMk cId="3768788383" sldId="4232"/>
        </pc:sldMkLst>
        <pc:spChg chg="mod">
          <ac:chgData name="José Maria Moreira ( LUZ SAUDE )" userId="a15655a1-db80-48e6-93b5-b4debabfdd8e" providerId="ADAL" clId="{8577D08C-3ECF-43FF-9C76-85201CC6D266}" dt="2024-06-24T12:23:14.836" v="3177" actId="20577"/>
          <ac:spMkLst>
            <pc:docMk/>
            <pc:sldMk cId="3768788383" sldId="4232"/>
            <ac:spMk id="2" creationId="{926EB0E2-DBFF-8810-23CC-0621BB50C8A8}"/>
          </ac:spMkLst>
        </pc:spChg>
        <pc:spChg chg="add">
          <ac:chgData name="José Maria Moreira ( LUZ SAUDE )" userId="a15655a1-db80-48e6-93b5-b4debabfdd8e" providerId="ADAL" clId="{8577D08C-3ECF-43FF-9C76-85201CC6D266}" dt="2024-06-24T12:23:18.716" v="3179"/>
          <ac:spMkLst>
            <pc:docMk/>
            <pc:sldMk cId="3768788383" sldId="4232"/>
            <ac:spMk id="4" creationId="{B5CB11F7-CD46-19B0-F47B-5518772DBCD6}"/>
          </ac:spMkLst>
        </pc:spChg>
        <pc:spChg chg="add mod">
          <ac:chgData name="José Maria Moreira ( LUZ SAUDE )" userId="a15655a1-db80-48e6-93b5-b4debabfdd8e" providerId="ADAL" clId="{8577D08C-3ECF-43FF-9C76-85201CC6D266}" dt="2024-06-24T12:23:33.349" v="3182" actId="1076"/>
          <ac:spMkLst>
            <pc:docMk/>
            <pc:sldMk cId="3768788383" sldId="4232"/>
            <ac:spMk id="5" creationId="{7078BC9F-EF0A-59F3-C623-85CE63B8D9FD}"/>
          </ac:spMkLst>
        </pc:spChg>
        <pc:spChg chg="del">
          <ac:chgData name="José Maria Moreira ( LUZ SAUDE )" userId="a15655a1-db80-48e6-93b5-b4debabfdd8e" providerId="ADAL" clId="{8577D08C-3ECF-43FF-9C76-85201CC6D266}" dt="2024-06-24T12:23:18.277" v="3178" actId="478"/>
          <ac:spMkLst>
            <pc:docMk/>
            <pc:sldMk cId="3768788383" sldId="4232"/>
            <ac:spMk id="6" creationId="{61F88E93-1F81-6D8D-9774-98F59384C2F0}"/>
          </ac:spMkLst>
        </pc:spChg>
        <pc:spChg chg="add mod">
          <ac:chgData name="José Maria Moreira ( LUZ SAUDE )" userId="a15655a1-db80-48e6-93b5-b4debabfdd8e" providerId="ADAL" clId="{8577D08C-3ECF-43FF-9C76-85201CC6D266}" dt="2024-06-24T12:24:29.326" v="3203" actId="1076"/>
          <ac:spMkLst>
            <pc:docMk/>
            <pc:sldMk cId="3768788383" sldId="4232"/>
            <ac:spMk id="9" creationId="{BAB69074-0EC1-C92B-5B54-07432471D0DE}"/>
          </ac:spMkLst>
        </pc:spChg>
        <pc:picChg chg="del">
          <ac:chgData name="José Maria Moreira ( LUZ SAUDE )" userId="a15655a1-db80-48e6-93b5-b4debabfdd8e" providerId="ADAL" clId="{8577D08C-3ECF-43FF-9C76-85201CC6D266}" dt="2024-06-24T12:23:18.277" v="3178" actId="478"/>
          <ac:picMkLst>
            <pc:docMk/>
            <pc:sldMk cId="3768788383" sldId="4232"/>
            <ac:picMk id="8" creationId="{F313753D-5012-A350-34E8-0F07D367CE6C}"/>
          </ac:picMkLst>
        </pc:picChg>
      </pc:sldChg>
      <pc:sldChg chg="addSp delSp modSp add mod delAnim modAnim">
        <pc:chgData name="José Maria Moreira ( LUZ SAUDE )" userId="a15655a1-db80-48e6-93b5-b4debabfdd8e" providerId="ADAL" clId="{8577D08C-3ECF-43FF-9C76-85201CC6D266}" dt="2024-06-25T12:10:59.674" v="3349"/>
        <pc:sldMkLst>
          <pc:docMk/>
          <pc:sldMk cId="1503132700" sldId="4233"/>
        </pc:sldMkLst>
        <pc:spChg chg="mod">
          <ac:chgData name="José Maria Moreira ( LUZ SAUDE )" userId="a15655a1-db80-48e6-93b5-b4debabfdd8e" providerId="ADAL" clId="{8577D08C-3ECF-43FF-9C76-85201CC6D266}" dt="2024-06-25T12:10:53.528" v="3348" actId="20577"/>
          <ac:spMkLst>
            <pc:docMk/>
            <pc:sldMk cId="1503132700" sldId="4233"/>
            <ac:spMk id="2" creationId="{9FBC3FD0-3B4B-A765-64AD-67654EAEDFB0}"/>
          </ac:spMkLst>
        </pc:spChg>
        <pc:spChg chg="mod">
          <ac:chgData name="José Maria Moreira ( LUZ SAUDE )" userId="a15655a1-db80-48e6-93b5-b4debabfdd8e" providerId="ADAL" clId="{8577D08C-3ECF-43FF-9C76-85201CC6D266}" dt="2024-06-25T12:05:14.200" v="3228" actId="20577"/>
          <ac:spMkLst>
            <pc:docMk/>
            <pc:sldMk cId="1503132700" sldId="4233"/>
            <ac:spMk id="3" creationId="{8AB7A10C-7332-4965-4398-BC7761CABD66}"/>
          </ac:spMkLst>
        </pc:spChg>
        <pc:spChg chg="add mod">
          <ac:chgData name="José Maria Moreira ( LUZ SAUDE )" userId="a15655a1-db80-48e6-93b5-b4debabfdd8e" providerId="ADAL" clId="{8577D08C-3ECF-43FF-9C76-85201CC6D266}" dt="2024-06-25T12:10:41.150" v="3324" actId="207"/>
          <ac:spMkLst>
            <pc:docMk/>
            <pc:sldMk cId="1503132700" sldId="4233"/>
            <ac:spMk id="4" creationId="{851420DD-9E3C-A84B-A6B6-36558847764E}"/>
          </ac:spMkLst>
        </pc:spChg>
        <pc:spChg chg="del">
          <ac:chgData name="José Maria Moreira ( LUZ SAUDE )" userId="a15655a1-db80-48e6-93b5-b4debabfdd8e" providerId="ADAL" clId="{8577D08C-3ECF-43FF-9C76-85201CC6D266}" dt="2024-06-25T12:05:19.302" v="3229" actId="478"/>
          <ac:spMkLst>
            <pc:docMk/>
            <pc:sldMk cId="1503132700" sldId="4233"/>
            <ac:spMk id="6" creationId="{0024ADBD-3692-2327-9E91-1A00C4DBD414}"/>
          </ac:spMkLst>
        </pc:spChg>
        <pc:spChg chg="del">
          <ac:chgData name="José Maria Moreira ( LUZ SAUDE )" userId="a15655a1-db80-48e6-93b5-b4debabfdd8e" providerId="ADAL" clId="{8577D08C-3ECF-43FF-9C76-85201CC6D266}" dt="2024-06-25T12:05:19.302" v="3229" actId="478"/>
          <ac:spMkLst>
            <pc:docMk/>
            <pc:sldMk cId="1503132700" sldId="4233"/>
            <ac:spMk id="7" creationId="{D1F03F8A-2BDB-FF2E-0954-3A14995E116D}"/>
          </ac:spMkLst>
        </pc:spChg>
        <pc:spChg chg="del">
          <ac:chgData name="José Maria Moreira ( LUZ SAUDE )" userId="a15655a1-db80-48e6-93b5-b4debabfdd8e" providerId="ADAL" clId="{8577D08C-3ECF-43FF-9C76-85201CC6D266}" dt="2024-06-25T12:05:19.302" v="3229" actId="478"/>
          <ac:spMkLst>
            <pc:docMk/>
            <pc:sldMk cId="1503132700" sldId="4233"/>
            <ac:spMk id="8" creationId="{8F80B660-F2CB-28DA-7136-CB96E88D3EC6}"/>
          </ac:spMkLst>
        </pc:spChg>
        <pc:spChg chg="del">
          <ac:chgData name="José Maria Moreira ( LUZ SAUDE )" userId="a15655a1-db80-48e6-93b5-b4debabfdd8e" providerId="ADAL" clId="{8577D08C-3ECF-43FF-9C76-85201CC6D266}" dt="2024-06-25T12:05:19.302" v="3229" actId="478"/>
          <ac:spMkLst>
            <pc:docMk/>
            <pc:sldMk cId="1503132700" sldId="4233"/>
            <ac:spMk id="9" creationId="{FE7AB912-B4C2-163D-589A-C2750A0737FF}"/>
          </ac:spMkLst>
        </pc:spChg>
        <pc:spChg chg="add mod">
          <ac:chgData name="José Maria Moreira ( LUZ SAUDE )" userId="a15655a1-db80-48e6-93b5-b4debabfdd8e" providerId="ADAL" clId="{8577D08C-3ECF-43FF-9C76-85201CC6D266}" dt="2024-06-25T12:10:41.150" v="3324" actId="207"/>
          <ac:spMkLst>
            <pc:docMk/>
            <pc:sldMk cId="1503132700" sldId="4233"/>
            <ac:spMk id="10" creationId="{3B121D32-809A-4A26-2FE4-F0AB1FFA9E20}"/>
          </ac:spMkLst>
        </pc:spChg>
        <pc:spChg chg="del">
          <ac:chgData name="José Maria Moreira ( LUZ SAUDE )" userId="a15655a1-db80-48e6-93b5-b4debabfdd8e" providerId="ADAL" clId="{8577D08C-3ECF-43FF-9C76-85201CC6D266}" dt="2024-06-25T12:05:19.302" v="3229" actId="478"/>
          <ac:spMkLst>
            <pc:docMk/>
            <pc:sldMk cId="1503132700" sldId="4233"/>
            <ac:spMk id="11" creationId="{64401C35-5EE6-EA5E-BC7A-FD6A9A8DD867}"/>
          </ac:spMkLst>
        </pc:spChg>
        <pc:spChg chg="add mod">
          <ac:chgData name="José Maria Moreira ( LUZ SAUDE )" userId="a15655a1-db80-48e6-93b5-b4debabfdd8e" providerId="ADAL" clId="{8577D08C-3ECF-43FF-9C76-85201CC6D266}" dt="2024-06-25T12:10:41.150" v="3324" actId="207"/>
          <ac:spMkLst>
            <pc:docMk/>
            <pc:sldMk cId="1503132700" sldId="4233"/>
            <ac:spMk id="12" creationId="{B9B905B7-E802-A8B0-D0D4-32274B0001B6}"/>
          </ac:spMkLst>
        </pc:spChg>
        <pc:spChg chg="add mod">
          <ac:chgData name="José Maria Moreira ( LUZ SAUDE )" userId="a15655a1-db80-48e6-93b5-b4debabfdd8e" providerId="ADAL" clId="{8577D08C-3ECF-43FF-9C76-85201CC6D266}" dt="2024-06-25T12:10:41.150" v="3324" actId="207"/>
          <ac:spMkLst>
            <pc:docMk/>
            <pc:sldMk cId="1503132700" sldId="4233"/>
            <ac:spMk id="13" creationId="{CB215A9A-EA9D-9566-CCD8-F8E47AE4FD90}"/>
          </ac:spMkLst>
        </pc:spChg>
        <pc:spChg chg="add mod">
          <ac:chgData name="José Maria Moreira ( LUZ SAUDE )" userId="a15655a1-db80-48e6-93b5-b4debabfdd8e" providerId="ADAL" clId="{8577D08C-3ECF-43FF-9C76-85201CC6D266}" dt="2024-06-25T12:08:12.354" v="3282" actId="122"/>
          <ac:spMkLst>
            <pc:docMk/>
            <pc:sldMk cId="1503132700" sldId="4233"/>
            <ac:spMk id="15" creationId="{D3BF57F0-AA1C-6FE4-A4CC-9F4EE194FAC3}"/>
          </ac:spMkLst>
        </pc:spChg>
        <pc:spChg chg="add mod">
          <ac:chgData name="José Maria Moreira ( LUZ SAUDE )" userId="a15655a1-db80-48e6-93b5-b4debabfdd8e" providerId="ADAL" clId="{8577D08C-3ECF-43FF-9C76-85201CC6D266}" dt="2024-06-25T12:09:51.743" v="3316" actId="1076"/>
          <ac:spMkLst>
            <pc:docMk/>
            <pc:sldMk cId="1503132700" sldId="4233"/>
            <ac:spMk id="17" creationId="{8F819F63-EC34-F369-A35B-2226008F1E5B}"/>
          </ac:spMkLst>
        </pc:spChg>
        <pc:graphicFrameChg chg="del">
          <ac:chgData name="José Maria Moreira ( LUZ SAUDE )" userId="a15655a1-db80-48e6-93b5-b4debabfdd8e" providerId="ADAL" clId="{8577D08C-3ECF-43FF-9C76-85201CC6D266}" dt="2024-06-25T12:05:19.302" v="3229" actId="478"/>
          <ac:graphicFrameMkLst>
            <pc:docMk/>
            <pc:sldMk cId="1503132700" sldId="4233"/>
            <ac:graphicFrameMk id="5" creationId="{347F027B-0AB8-29A7-C560-A5EB56BC563F}"/>
          </ac:graphicFrameMkLst>
        </pc:graphicFrameChg>
        <pc:graphicFrameChg chg="add mod modGraphic">
          <ac:chgData name="José Maria Moreira ( LUZ SAUDE )" userId="a15655a1-db80-48e6-93b5-b4debabfdd8e" providerId="ADAL" clId="{8577D08C-3ECF-43FF-9C76-85201CC6D266}" dt="2024-06-25T12:09:23.713" v="3297" actId="207"/>
          <ac:graphicFrameMkLst>
            <pc:docMk/>
            <pc:sldMk cId="1503132700" sldId="4233"/>
            <ac:graphicFrameMk id="14" creationId="{761BB166-0603-36EF-6538-C6F57D4C297B}"/>
          </ac:graphicFrameMkLst>
        </pc:graphicFrameChg>
        <pc:graphicFrameChg chg="add mod modGraphic">
          <ac:chgData name="José Maria Moreira ( LUZ SAUDE )" userId="a15655a1-db80-48e6-93b5-b4debabfdd8e" providerId="ADAL" clId="{8577D08C-3ECF-43FF-9C76-85201CC6D266}" dt="2024-06-25T12:10:23.421" v="3323" actId="207"/>
          <ac:graphicFrameMkLst>
            <pc:docMk/>
            <pc:sldMk cId="1503132700" sldId="4233"/>
            <ac:graphicFrameMk id="16" creationId="{F19F410C-5586-25D7-9B63-E90E796032CA}"/>
          </ac:graphicFrameMkLst>
        </pc:graphicFrameChg>
      </pc:sldChg>
      <pc:sldChg chg="addSp delSp modSp add mod ord modNotesTx">
        <pc:chgData name="José Maria Moreira ( LUZ SAUDE )" userId="a15655a1-db80-48e6-93b5-b4debabfdd8e" providerId="ADAL" clId="{8577D08C-3ECF-43FF-9C76-85201CC6D266}" dt="2024-06-29T14:21:47.168" v="4713" actId="20577"/>
        <pc:sldMkLst>
          <pc:docMk/>
          <pc:sldMk cId="2425655872" sldId="4234"/>
        </pc:sldMkLst>
        <pc:spChg chg="mod">
          <ac:chgData name="José Maria Moreira ( LUZ SAUDE )" userId="a15655a1-db80-48e6-93b5-b4debabfdd8e" providerId="ADAL" clId="{8577D08C-3ECF-43FF-9C76-85201CC6D266}" dt="2024-06-25T15:02:15.780" v="3432" actId="20577"/>
          <ac:spMkLst>
            <pc:docMk/>
            <pc:sldMk cId="2425655872" sldId="4234"/>
            <ac:spMk id="2" creationId="{1003D1AA-233D-2A22-809D-72BBCE513CA1}"/>
          </ac:spMkLst>
        </pc:spChg>
        <pc:spChg chg="add mod">
          <ac:chgData name="José Maria Moreira ( LUZ SAUDE )" userId="a15655a1-db80-48e6-93b5-b4debabfdd8e" providerId="ADAL" clId="{8577D08C-3ECF-43FF-9C76-85201CC6D266}" dt="2024-06-25T15:03:11.461" v="3437" actId="1037"/>
          <ac:spMkLst>
            <pc:docMk/>
            <pc:sldMk cId="2425655872" sldId="4234"/>
            <ac:spMk id="5" creationId="{1287AED4-3BF8-A72B-52D1-2E4B85B5CCD4}"/>
          </ac:spMkLst>
        </pc:spChg>
        <pc:spChg chg="del">
          <ac:chgData name="José Maria Moreira ( LUZ SAUDE )" userId="a15655a1-db80-48e6-93b5-b4debabfdd8e" providerId="ADAL" clId="{8577D08C-3ECF-43FF-9C76-85201CC6D266}" dt="2024-06-25T15:02:44.997" v="3433" actId="478"/>
          <ac:spMkLst>
            <pc:docMk/>
            <pc:sldMk cId="2425655872" sldId="4234"/>
            <ac:spMk id="6" creationId="{122BC4D3-1011-1816-049E-82B301CD8D9A}"/>
          </ac:spMkLst>
        </pc:spChg>
        <pc:spChg chg="del">
          <ac:chgData name="José Maria Moreira ( LUZ SAUDE )" userId="a15655a1-db80-48e6-93b5-b4debabfdd8e" providerId="ADAL" clId="{8577D08C-3ECF-43FF-9C76-85201CC6D266}" dt="2024-06-25T15:02:44.997" v="3433" actId="478"/>
          <ac:spMkLst>
            <pc:docMk/>
            <pc:sldMk cId="2425655872" sldId="4234"/>
            <ac:spMk id="10" creationId="{FF12AE6D-BCB8-A764-CB00-87D23F2793DB}"/>
          </ac:spMkLst>
        </pc:spChg>
        <pc:spChg chg="add mod">
          <ac:chgData name="José Maria Moreira ( LUZ SAUDE )" userId="a15655a1-db80-48e6-93b5-b4debabfdd8e" providerId="ADAL" clId="{8577D08C-3ECF-43FF-9C76-85201CC6D266}" dt="2024-06-25T15:03:41.797" v="3441" actId="20577"/>
          <ac:spMkLst>
            <pc:docMk/>
            <pc:sldMk cId="2425655872" sldId="4234"/>
            <ac:spMk id="11" creationId="{1D1B791F-316B-F961-15C2-0199B10DF396}"/>
          </ac:spMkLst>
        </pc:spChg>
        <pc:picChg chg="add mod">
          <ac:chgData name="José Maria Moreira ( LUZ SAUDE )" userId="a15655a1-db80-48e6-93b5-b4debabfdd8e" providerId="ADAL" clId="{8577D08C-3ECF-43FF-9C76-85201CC6D266}" dt="2024-06-25T15:02:46.154" v="3434"/>
          <ac:picMkLst>
            <pc:docMk/>
            <pc:sldMk cId="2425655872" sldId="4234"/>
            <ac:picMk id="4" creationId="{38FEE12F-4CDC-F20A-7DA4-57460B39232B}"/>
          </ac:picMkLst>
        </pc:picChg>
        <pc:picChg chg="del">
          <ac:chgData name="José Maria Moreira ( LUZ SAUDE )" userId="a15655a1-db80-48e6-93b5-b4debabfdd8e" providerId="ADAL" clId="{8577D08C-3ECF-43FF-9C76-85201CC6D266}" dt="2024-06-25T15:02:44.997" v="3433" actId="478"/>
          <ac:picMkLst>
            <pc:docMk/>
            <pc:sldMk cId="2425655872" sldId="4234"/>
            <ac:picMk id="8" creationId="{0CE2CF51-D9EC-411B-F39A-B545E1051C23}"/>
          </ac:picMkLst>
        </pc:picChg>
        <pc:picChg chg="del">
          <ac:chgData name="José Maria Moreira ( LUZ SAUDE )" userId="a15655a1-db80-48e6-93b5-b4debabfdd8e" providerId="ADAL" clId="{8577D08C-3ECF-43FF-9C76-85201CC6D266}" dt="2024-06-25T15:02:44.997" v="3433" actId="478"/>
          <ac:picMkLst>
            <pc:docMk/>
            <pc:sldMk cId="2425655872" sldId="4234"/>
            <ac:picMk id="9" creationId="{5B07563A-1EC2-F4D2-EEBB-ADBB594A31E2}"/>
          </ac:picMkLst>
        </pc:picChg>
      </pc:sldChg>
      <pc:sldChg chg="addSp delSp modSp add mod modAnim modNotesTx">
        <pc:chgData name="José Maria Moreira ( LUZ SAUDE )" userId="a15655a1-db80-48e6-93b5-b4debabfdd8e" providerId="ADAL" clId="{8577D08C-3ECF-43FF-9C76-85201CC6D266}" dt="2024-06-26T11:19:48.162" v="3470"/>
        <pc:sldMkLst>
          <pc:docMk/>
          <pc:sldMk cId="2354494916" sldId="4235"/>
        </pc:sldMkLst>
        <pc:spChg chg="add del">
          <ac:chgData name="José Maria Moreira ( LUZ SAUDE )" userId="a15655a1-db80-48e6-93b5-b4debabfdd8e" providerId="ADAL" clId="{8577D08C-3ECF-43FF-9C76-85201CC6D266}" dt="2024-06-25T15:05:19.482" v="3448" actId="22"/>
          <ac:spMkLst>
            <pc:docMk/>
            <pc:sldMk cId="2354494916" sldId="4235"/>
            <ac:spMk id="5" creationId="{6EC47D18-FAC2-2DA8-52BE-A829ACE1630D}"/>
          </ac:spMkLst>
        </pc:spChg>
        <pc:spChg chg="del">
          <ac:chgData name="José Maria Moreira ( LUZ SAUDE )" userId="a15655a1-db80-48e6-93b5-b4debabfdd8e" providerId="ADAL" clId="{8577D08C-3ECF-43FF-9C76-85201CC6D266}" dt="2024-06-25T15:05:17.222" v="3446" actId="478"/>
          <ac:spMkLst>
            <pc:docMk/>
            <pc:sldMk cId="2354494916" sldId="4235"/>
            <ac:spMk id="6" creationId="{122BC4D3-1011-1816-049E-82B301CD8D9A}"/>
          </ac:spMkLst>
        </pc:spChg>
        <pc:spChg chg="del">
          <ac:chgData name="José Maria Moreira ( LUZ SAUDE )" userId="a15655a1-db80-48e6-93b5-b4debabfdd8e" providerId="ADAL" clId="{8577D08C-3ECF-43FF-9C76-85201CC6D266}" dt="2024-06-25T15:05:17.222" v="3446" actId="478"/>
          <ac:spMkLst>
            <pc:docMk/>
            <pc:sldMk cId="2354494916" sldId="4235"/>
            <ac:spMk id="10" creationId="{FF12AE6D-BCB8-A764-CB00-87D23F2793DB}"/>
          </ac:spMkLst>
        </pc:spChg>
        <pc:spChg chg="add del">
          <ac:chgData name="José Maria Moreira ( LUZ SAUDE )" userId="a15655a1-db80-48e6-93b5-b4debabfdd8e" providerId="ADAL" clId="{8577D08C-3ECF-43FF-9C76-85201CC6D266}" dt="2024-06-25T15:05:22.310" v="3450" actId="22"/>
          <ac:spMkLst>
            <pc:docMk/>
            <pc:sldMk cId="2354494916" sldId="4235"/>
            <ac:spMk id="11" creationId="{93267956-844C-0E3D-A84A-13AE63EE227C}"/>
          </ac:spMkLst>
        </pc:spChg>
        <pc:spChg chg="add mod">
          <ac:chgData name="José Maria Moreira ( LUZ SAUDE )" userId="a15655a1-db80-48e6-93b5-b4debabfdd8e" providerId="ADAL" clId="{8577D08C-3ECF-43FF-9C76-85201CC6D266}" dt="2024-06-25T15:08:04.662" v="3466" actId="113"/>
          <ac:spMkLst>
            <pc:docMk/>
            <pc:sldMk cId="2354494916" sldId="4235"/>
            <ac:spMk id="13" creationId="{FF5ED6CC-8372-C58C-7B53-2028DB5A42A4}"/>
          </ac:spMkLst>
        </pc:spChg>
        <pc:picChg chg="del">
          <ac:chgData name="José Maria Moreira ( LUZ SAUDE )" userId="a15655a1-db80-48e6-93b5-b4debabfdd8e" providerId="ADAL" clId="{8577D08C-3ECF-43FF-9C76-85201CC6D266}" dt="2024-06-25T15:05:17.222" v="3446" actId="478"/>
          <ac:picMkLst>
            <pc:docMk/>
            <pc:sldMk cId="2354494916" sldId="4235"/>
            <ac:picMk id="8" creationId="{0CE2CF51-D9EC-411B-F39A-B545E1051C23}"/>
          </ac:picMkLst>
        </pc:picChg>
        <pc:picChg chg="del">
          <ac:chgData name="José Maria Moreira ( LUZ SAUDE )" userId="a15655a1-db80-48e6-93b5-b4debabfdd8e" providerId="ADAL" clId="{8577D08C-3ECF-43FF-9C76-85201CC6D266}" dt="2024-06-25T15:05:17.222" v="3446" actId="478"/>
          <ac:picMkLst>
            <pc:docMk/>
            <pc:sldMk cId="2354494916" sldId="4235"/>
            <ac:picMk id="9" creationId="{5B07563A-1EC2-F4D2-EEBB-ADBB594A31E2}"/>
          </ac:picMkLst>
        </pc:picChg>
      </pc:sldChg>
      <pc:sldChg chg="addSp delSp modSp add mod modAnim">
        <pc:chgData name="José Maria Moreira ( LUZ SAUDE )" userId="a15655a1-db80-48e6-93b5-b4debabfdd8e" providerId="ADAL" clId="{8577D08C-3ECF-43FF-9C76-85201CC6D266}" dt="2024-06-26T13:47:12.957" v="4088" actId="1076"/>
        <pc:sldMkLst>
          <pc:docMk/>
          <pc:sldMk cId="88847128" sldId="4236"/>
        </pc:sldMkLst>
        <pc:spChg chg="add mod">
          <ac:chgData name="José Maria Moreira ( LUZ SAUDE )" userId="a15655a1-db80-48e6-93b5-b4debabfdd8e" providerId="ADAL" clId="{8577D08C-3ECF-43FF-9C76-85201CC6D266}" dt="2024-06-26T13:46:44.380" v="4061" actId="208"/>
          <ac:spMkLst>
            <pc:docMk/>
            <pc:sldMk cId="88847128" sldId="4236"/>
            <ac:spMk id="6" creationId="{3EC1FB9D-9828-3F93-31E6-8D2117327A53}"/>
          </ac:spMkLst>
        </pc:spChg>
        <pc:spChg chg="add mod">
          <ac:chgData name="José Maria Moreira ( LUZ SAUDE )" userId="a15655a1-db80-48e6-93b5-b4debabfdd8e" providerId="ADAL" clId="{8577D08C-3ECF-43FF-9C76-85201CC6D266}" dt="2024-06-26T13:46:52.587" v="4063" actId="207"/>
          <ac:spMkLst>
            <pc:docMk/>
            <pc:sldMk cId="88847128" sldId="4236"/>
            <ac:spMk id="7" creationId="{FCCABB9C-3643-5651-BA8C-988E339A8861}"/>
          </ac:spMkLst>
        </pc:spChg>
        <pc:spChg chg="del">
          <ac:chgData name="José Maria Moreira ( LUZ SAUDE )" userId="a15655a1-db80-48e6-93b5-b4debabfdd8e" providerId="ADAL" clId="{8577D08C-3ECF-43FF-9C76-85201CC6D266}" dt="2024-06-26T12:14:06.101" v="3493" actId="478"/>
          <ac:spMkLst>
            <pc:docMk/>
            <pc:sldMk cId="88847128" sldId="4236"/>
            <ac:spMk id="8" creationId="{661BBAF4-1FF5-86DE-328A-11AFAA8C72E1}"/>
          </ac:spMkLst>
        </pc:spChg>
        <pc:spChg chg="add mod">
          <ac:chgData name="José Maria Moreira ( LUZ SAUDE )" userId="a15655a1-db80-48e6-93b5-b4debabfdd8e" providerId="ADAL" clId="{8577D08C-3ECF-43FF-9C76-85201CC6D266}" dt="2024-06-26T13:46:52.587" v="4063" actId="207"/>
          <ac:spMkLst>
            <pc:docMk/>
            <pc:sldMk cId="88847128" sldId="4236"/>
            <ac:spMk id="9" creationId="{16D70792-CE66-FE11-CFF8-1415282987A6}"/>
          </ac:spMkLst>
        </pc:spChg>
        <pc:spChg chg="add mod">
          <ac:chgData name="José Maria Moreira ( LUZ SAUDE )" userId="a15655a1-db80-48e6-93b5-b4debabfdd8e" providerId="ADAL" clId="{8577D08C-3ECF-43FF-9C76-85201CC6D266}" dt="2024-06-26T13:46:47.229" v="4062" actId="208"/>
          <ac:spMkLst>
            <pc:docMk/>
            <pc:sldMk cId="88847128" sldId="4236"/>
            <ac:spMk id="10" creationId="{65492865-1011-B176-8722-673FFDCEAA36}"/>
          </ac:spMkLst>
        </pc:spChg>
        <pc:spChg chg="add mod">
          <ac:chgData name="José Maria Moreira ( LUZ SAUDE )" userId="a15655a1-db80-48e6-93b5-b4debabfdd8e" providerId="ADAL" clId="{8577D08C-3ECF-43FF-9C76-85201CC6D266}" dt="2024-06-26T12:25:29.973" v="3593"/>
          <ac:spMkLst>
            <pc:docMk/>
            <pc:sldMk cId="88847128" sldId="4236"/>
            <ac:spMk id="11" creationId="{CD5DA498-6C5C-F4CF-6B3D-6125C83A06DF}"/>
          </ac:spMkLst>
        </pc:spChg>
        <pc:spChg chg="add mod">
          <ac:chgData name="José Maria Moreira ( LUZ SAUDE )" userId="a15655a1-db80-48e6-93b5-b4debabfdd8e" providerId="ADAL" clId="{8577D08C-3ECF-43FF-9C76-85201CC6D266}" dt="2024-06-26T13:45:57.168" v="4056" actId="1582"/>
          <ac:spMkLst>
            <pc:docMk/>
            <pc:sldMk cId="88847128" sldId="4236"/>
            <ac:spMk id="12" creationId="{8369388A-2D11-858B-6067-23C885460D6A}"/>
          </ac:spMkLst>
        </pc:spChg>
        <pc:spChg chg="add mod">
          <ac:chgData name="José Maria Moreira ( LUZ SAUDE )" userId="a15655a1-db80-48e6-93b5-b4debabfdd8e" providerId="ADAL" clId="{8577D08C-3ECF-43FF-9C76-85201CC6D266}" dt="2024-06-26T13:47:12.957" v="4088" actId="1076"/>
          <ac:spMkLst>
            <pc:docMk/>
            <pc:sldMk cId="88847128" sldId="4236"/>
            <ac:spMk id="13" creationId="{B0BF5427-331E-8479-C40C-999F71364649}"/>
          </ac:spMkLst>
        </pc:spChg>
        <pc:picChg chg="add mod">
          <ac:chgData name="José Maria Moreira ( LUZ SAUDE )" userId="a15655a1-db80-48e6-93b5-b4debabfdd8e" providerId="ADAL" clId="{8577D08C-3ECF-43FF-9C76-85201CC6D266}" dt="2024-06-26T12:14:10.203" v="3495" actId="1076"/>
          <ac:picMkLst>
            <pc:docMk/>
            <pc:sldMk cId="88847128" sldId="4236"/>
            <ac:picMk id="5" creationId="{EEFE4C6E-594A-ACC8-9331-A410B8053B21}"/>
          </ac:picMkLst>
        </pc:picChg>
      </pc:sldChg>
      <pc:sldChg chg="addSp delSp modSp add mod ord">
        <pc:chgData name="José Maria Moreira ( LUZ SAUDE )" userId="a15655a1-db80-48e6-93b5-b4debabfdd8e" providerId="ADAL" clId="{8577D08C-3ECF-43FF-9C76-85201CC6D266}" dt="2024-06-26T13:44:05.835" v="4040" actId="1076"/>
        <pc:sldMkLst>
          <pc:docMk/>
          <pc:sldMk cId="347262265" sldId="4237"/>
        </pc:sldMkLst>
        <pc:spChg chg="del">
          <ac:chgData name="José Maria Moreira ( LUZ SAUDE )" userId="a15655a1-db80-48e6-93b5-b4debabfdd8e" providerId="ADAL" clId="{8577D08C-3ECF-43FF-9C76-85201CC6D266}" dt="2024-06-26T12:26:08.116" v="3595" actId="478"/>
          <ac:spMkLst>
            <pc:docMk/>
            <pc:sldMk cId="347262265" sldId="4237"/>
            <ac:spMk id="6" creationId="{3EC1FB9D-9828-3F93-31E6-8D2117327A53}"/>
          </ac:spMkLst>
        </pc:spChg>
        <pc:spChg chg="del">
          <ac:chgData name="José Maria Moreira ( LUZ SAUDE )" userId="a15655a1-db80-48e6-93b5-b4debabfdd8e" providerId="ADAL" clId="{8577D08C-3ECF-43FF-9C76-85201CC6D266}" dt="2024-06-26T12:26:08.116" v="3595" actId="478"/>
          <ac:spMkLst>
            <pc:docMk/>
            <pc:sldMk cId="347262265" sldId="4237"/>
            <ac:spMk id="7" creationId="{FCCABB9C-3643-5651-BA8C-988E339A8861}"/>
          </ac:spMkLst>
        </pc:spChg>
        <pc:spChg chg="del">
          <ac:chgData name="José Maria Moreira ( LUZ SAUDE )" userId="a15655a1-db80-48e6-93b5-b4debabfdd8e" providerId="ADAL" clId="{8577D08C-3ECF-43FF-9C76-85201CC6D266}" dt="2024-06-26T12:26:08.116" v="3595" actId="478"/>
          <ac:spMkLst>
            <pc:docMk/>
            <pc:sldMk cId="347262265" sldId="4237"/>
            <ac:spMk id="9" creationId="{16D70792-CE66-FE11-CFF8-1415282987A6}"/>
          </ac:spMkLst>
        </pc:spChg>
        <pc:spChg chg="del">
          <ac:chgData name="José Maria Moreira ( LUZ SAUDE )" userId="a15655a1-db80-48e6-93b5-b4debabfdd8e" providerId="ADAL" clId="{8577D08C-3ECF-43FF-9C76-85201CC6D266}" dt="2024-06-26T12:26:08.116" v="3595" actId="478"/>
          <ac:spMkLst>
            <pc:docMk/>
            <pc:sldMk cId="347262265" sldId="4237"/>
            <ac:spMk id="10" creationId="{65492865-1011-B176-8722-673FFDCEAA36}"/>
          </ac:spMkLst>
        </pc:spChg>
        <pc:graphicFrameChg chg="add del mod modGraphic">
          <ac:chgData name="José Maria Moreira ( LUZ SAUDE )" userId="a15655a1-db80-48e6-93b5-b4debabfdd8e" providerId="ADAL" clId="{8577D08C-3ECF-43FF-9C76-85201CC6D266}" dt="2024-06-26T13:29:58.297" v="3767" actId="478"/>
          <ac:graphicFrameMkLst>
            <pc:docMk/>
            <pc:sldMk cId="347262265" sldId="4237"/>
            <ac:graphicFrameMk id="11" creationId="{1D3BB3F7-9F52-7C9F-E90C-E5123EC36AC7}"/>
          </ac:graphicFrameMkLst>
        </pc:graphicFrameChg>
        <pc:picChg chg="del">
          <ac:chgData name="José Maria Moreira ( LUZ SAUDE )" userId="a15655a1-db80-48e6-93b5-b4debabfdd8e" providerId="ADAL" clId="{8577D08C-3ECF-43FF-9C76-85201CC6D266}" dt="2024-06-26T12:26:08.116" v="3595" actId="478"/>
          <ac:picMkLst>
            <pc:docMk/>
            <pc:sldMk cId="347262265" sldId="4237"/>
            <ac:picMk id="5" creationId="{EEFE4C6E-594A-ACC8-9331-A410B8053B21}"/>
          </ac:picMkLst>
        </pc:picChg>
        <pc:picChg chg="add mod modCrop">
          <ac:chgData name="José Maria Moreira ( LUZ SAUDE )" userId="a15655a1-db80-48e6-93b5-b4debabfdd8e" providerId="ADAL" clId="{8577D08C-3ECF-43FF-9C76-85201CC6D266}" dt="2024-06-26T13:44:05.835" v="4040" actId="1076"/>
          <ac:picMkLst>
            <pc:docMk/>
            <pc:sldMk cId="347262265" sldId="4237"/>
            <ac:picMk id="8" creationId="{268ACEC6-B725-E6D8-BD4D-E6D3E6E1E441}"/>
          </ac:picMkLst>
        </pc:picChg>
      </pc:sldChg>
      <pc:sldChg chg="addSp delSp modSp add mod modAnim">
        <pc:chgData name="José Maria Moreira ( LUZ SAUDE )" userId="a15655a1-db80-48e6-93b5-b4debabfdd8e" providerId="ADAL" clId="{8577D08C-3ECF-43FF-9C76-85201CC6D266}" dt="2024-06-29T14:19:53.492" v="4711"/>
        <pc:sldMkLst>
          <pc:docMk/>
          <pc:sldMk cId="746204098" sldId="4238"/>
        </pc:sldMkLst>
        <pc:spChg chg="add mod">
          <ac:chgData name="José Maria Moreira ( LUZ SAUDE )" userId="a15655a1-db80-48e6-93b5-b4debabfdd8e" providerId="ADAL" clId="{8577D08C-3ECF-43FF-9C76-85201CC6D266}" dt="2024-06-26T13:48:20.823" v="4091" actId="1076"/>
          <ac:spMkLst>
            <pc:docMk/>
            <pc:sldMk cId="746204098" sldId="4238"/>
            <ac:spMk id="23" creationId="{D848F675-C3CB-A5CB-5EC6-D3144688A942}"/>
          </ac:spMkLst>
        </pc:spChg>
        <pc:graphicFrameChg chg="add mod modGraphic">
          <ac:chgData name="José Maria Moreira ( LUZ SAUDE )" userId="a15655a1-db80-48e6-93b5-b4debabfdd8e" providerId="ADAL" clId="{8577D08C-3ECF-43FF-9C76-85201CC6D266}" dt="2024-06-26T13:39:46.930" v="3918"/>
          <ac:graphicFrameMkLst>
            <pc:docMk/>
            <pc:sldMk cId="746204098" sldId="4238"/>
            <ac:graphicFrameMk id="4" creationId="{8DE8B644-06AE-BA46-4ED5-8531E1797E36}"/>
          </ac:graphicFrameMkLst>
        </pc:graphicFrameChg>
        <pc:graphicFrameChg chg="add mod ord modGraphic">
          <ac:chgData name="José Maria Moreira ( LUZ SAUDE )" userId="a15655a1-db80-48e6-93b5-b4debabfdd8e" providerId="ADAL" clId="{8577D08C-3ECF-43FF-9C76-85201CC6D266}" dt="2024-06-26T13:34:08.073" v="3821" actId="166"/>
          <ac:graphicFrameMkLst>
            <pc:docMk/>
            <pc:sldMk cId="746204098" sldId="4238"/>
            <ac:graphicFrameMk id="5" creationId="{336E45EA-F5C0-0A33-ED13-57F6348C9D1C}"/>
          </ac:graphicFrameMkLst>
        </pc:graphicFrameChg>
        <pc:graphicFrameChg chg="del">
          <ac:chgData name="José Maria Moreira ( LUZ SAUDE )" userId="a15655a1-db80-48e6-93b5-b4debabfdd8e" providerId="ADAL" clId="{8577D08C-3ECF-43FF-9C76-85201CC6D266}" dt="2024-06-26T13:29:18.455" v="3759" actId="478"/>
          <ac:graphicFrameMkLst>
            <pc:docMk/>
            <pc:sldMk cId="746204098" sldId="4238"/>
            <ac:graphicFrameMk id="11" creationId="{1D3BB3F7-9F52-7C9F-E90C-E5123EC36AC7}"/>
          </ac:graphicFrameMkLst>
        </pc:graphicFrameChg>
        <pc:graphicFrameChg chg="add mod ord modGraphic">
          <ac:chgData name="José Maria Moreira ( LUZ SAUDE )" userId="a15655a1-db80-48e6-93b5-b4debabfdd8e" providerId="ADAL" clId="{8577D08C-3ECF-43FF-9C76-85201CC6D266}" dt="2024-06-26T13:34:41.716" v="3831" actId="166"/>
          <ac:graphicFrameMkLst>
            <pc:docMk/>
            <pc:sldMk cId="746204098" sldId="4238"/>
            <ac:graphicFrameMk id="12" creationId="{5E5884AC-EE88-BBD4-48EC-2B3B8A11EE18}"/>
          </ac:graphicFrameMkLst>
        </pc:graphicFrameChg>
        <pc:graphicFrameChg chg="add mod ord modGraphic">
          <ac:chgData name="José Maria Moreira ( LUZ SAUDE )" userId="a15655a1-db80-48e6-93b5-b4debabfdd8e" providerId="ADAL" clId="{8577D08C-3ECF-43FF-9C76-85201CC6D266}" dt="2024-06-26T13:35:20.287" v="3844" actId="166"/>
          <ac:graphicFrameMkLst>
            <pc:docMk/>
            <pc:sldMk cId="746204098" sldId="4238"/>
            <ac:graphicFrameMk id="15" creationId="{40A9C7A1-82A1-580B-7D29-7EBCBD9D4E06}"/>
          </ac:graphicFrameMkLst>
        </pc:graphicFrameChg>
        <pc:graphicFrameChg chg="add mod modGraphic">
          <ac:chgData name="José Maria Moreira ( LUZ SAUDE )" userId="a15655a1-db80-48e6-93b5-b4debabfdd8e" providerId="ADAL" clId="{8577D08C-3ECF-43FF-9C76-85201CC6D266}" dt="2024-06-26T13:35:37.223" v="3849" actId="20577"/>
          <ac:graphicFrameMkLst>
            <pc:docMk/>
            <pc:sldMk cId="746204098" sldId="4238"/>
            <ac:graphicFrameMk id="18" creationId="{79CA4407-BDBE-7EAD-E8E3-1063BA3A47B4}"/>
          </ac:graphicFrameMkLst>
        </pc:graphicFrameChg>
        <pc:graphicFrameChg chg="add mod modGraphic">
          <ac:chgData name="José Maria Moreira ( LUZ SAUDE )" userId="a15655a1-db80-48e6-93b5-b4debabfdd8e" providerId="ADAL" clId="{8577D08C-3ECF-43FF-9C76-85201CC6D266}" dt="2024-06-26T13:37:21.350" v="3859" actId="20577"/>
          <ac:graphicFrameMkLst>
            <pc:docMk/>
            <pc:sldMk cId="746204098" sldId="4238"/>
            <ac:graphicFrameMk id="20" creationId="{6399B477-3F1C-3A9C-E482-6A864FCA8743}"/>
          </ac:graphicFrameMkLst>
        </pc:graphicFrameChg>
        <pc:graphicFrameChg chg="add mod modGraphic">
          <ac:chgData name="José Maria Moreira ( LUZ SAUDE )" userId="a15655a1-db80-48e6-93b5-b4debabfdd8e" providerId="ADAL" clId="{8577D08C-3ECF-43FF-9C76-85201CC6D266}" dt="2024-06-26T13:43:23.403" v="4034" actId="1076"/>
          <ac:graphicFrameMkLst>
            <pc:docMk/>
            <pc:sldMk cId="746204098" sldId="4238"/>
            <ac:graphicFrameMk id="21" creationId="{14155F7F-D672-438D-8F04-600A3936AFBE}"/>
          </ac:graphicFrameMkLst>
        </pc:graphicFrameChg>
        <pc:picChg chg="del">
          <ac:chgData name="José Maria Moreira ( LUZ SAUDE )" userId="a15655a1-db80-48e6-93b5-b4debabfdd8e" providerId="ADAL" clId="{8577D08C-3ECF-43FF-9C76-85201CC6D266}" dt="2024-06-26T13:29:18.455" v="3759" actId="478"/>
          <ac:picMkLst>
            <pc:docMk/>
            <pc:sldMk cId="746204098" sldId="4238"/>
            <ac:picMk id="8" creationId="{268ACEC6-B725-E6D8-BD4D-E6D3E6E1E441}"/>
          </ac:picMkLst>
        </pc:picChg>
        <pc:cxnChg chg="add mod">
          <ac:chgData name="José Maria Moreira ( LUZ SAUDE )" userId="a15655a1-db80-48e6-93b5-b4debabfdd8e" providerId="ADAL" clId="{8577D08C-3ECF-43FF-9C76-85201CC6D266}" dt="2024-06-26T13:33:39.079" v="3812" actId="1035"/>
          <ac:cxnSpMkLst>
            <pc:docMk/>
            <pc:sldMk cId="746204098" sldId="4238"/>
            <ac:cxnSpMk id="7" creationId="{A340D580-6847-755E-043A-6C4A17EDD432}"/>
          </ac:cxnSpMkLst>
        </pc:cxnChg>
        <pc:cxnChg chg="add mod">
          <ac:chgData name="José Maria Moreira ( LUZ SAUDE )" userId="a15655a1-db80-48e6-93b5-b4debabfdd8e" providerId="ADAL" clId="{8577D08C-3ECF-43FF-9C76-85201CC6D266}" dt="2024-06-26T13:33:55.733" v="3820" actId="1035"/>
          <ac:cxnSpMkLst>
            <pc:docMk/>
            <pc:sldMk cId="746204098" sldId="4238"/>
            <ac:cxnSpMk id="10" creationId="{C0D7BB5B-BB00-5A92-14C0-7F9CFA9E6D45}"/>
          </ac:cxnSpMkLst>
        </pc:cxnChg>
        <pc:cxnChg chg="add mod">
          <ac:chgData name="José Maria Moreira ( LUZ SAUDE )" userId="a15655a1-db80-48e6-93b5-b4debabfdd8e" providerId="ADAL" clId="{8577D08C-3ECF-43FF-9C76-85201CC6D266}" dt="2024-06-26T13:34:37.669" v="3830" actId="1035"/>
          <ac:cxnSpMkLst>
            <pc:docMk/>
            <pc:sldMk cId="746204098" sldId="4238"/>
            <ac:cxnSpMk id="14" creationId="{00F84D8C-420A-A87F-58D3-BCB4A2AC0DD1}"/>
          </ac:cxnSpMkLst>
        </pc:cxnChg>
        <pc:cxnChg chg="add mod">
          <ac:chgData name="José Maria Moreira ( LUZ SAUDE )" userId="a15655a1-db80-48e6-93b5-b4debabfdd8e" providerId="ADAL" clId="{8577D08C-3ECF-43FF-9C76-85201CC6D266}" dt="2024-06-26T13:35:17.175" v="3843" actId="14100"/>
          <ac:cxnSpMkLst>
            <pc:docMk/>
            <pc:sldMk cId="746204098" sldId="4238"/>
            <ac:cxnSpMk id="16" creationId="{801B4543-3F70-B7D9-0110-748694B04B17}"/>
          </ac:cxnSpMkLst>
        </pc:cxnChg>
        <pc:cxnChg chg="add mod">
          <ac:chgData name="José Maria Moreira ( LUZ SAUDE )" userId="a15655a1-db80-48e6-93b5-b4debabfdd8e" providerId="ADAL" clId="{8577D08C-3ECF-43FF-9C76-85201CC6D266}" dt="2024-06-26T13:36:21.548" v="3851" actId="1076"/>
          <ac:cxnSpMkLst>
            <pc:docMk/>
            <pc:sldMk cId="746204098" sldId="4238"/>
            <ac:cxnSpMk id="19" creationId="{C98A7A12-B6B6-28F7-F819-8D18460106BD}"/>
          </ac:cxnSpMkLst>
        </pc:cxnChg>
      </pc:sldChg>
      <pc:sldChg chg="addSp delSp modSp add mod ord modNotesTx">
        <pc:chgData name="José Maria Moreira ( LUZ SAUDE )" userId="a15655a1-db80-48e6-93b5-b4debabfdd8e" providerId="ADAL" clId="{8577D08C-3ECF-43FF-9C76-85201CC6D266}" dt="2024-07-01T13:20:54.387" v="6107"/>
        <pc:sldMkLst>
          <pc:docMk/>
          <pc:sldMk cId="3698155006" sldId="4239"/>
        </pc:sldMkLst>
        <pc:spChg chg="add mod">
          <ac:chgData name="José Maria Moreira ( LUZ SAUDE )" userId="a15655a1-db80-48e6-93b5-b4debabfdd8e" providerId="ADAL" clId="{8577D08C-3ECF-43FF-9C76-85201CC6D266}" dt="2024-06-26T13:51:59.820" v="4098" actId="1076"/>
          <ac:spMkLst>
            <pc:docMk/>
            <pc:sldMk cId="3698155006" sldId="4239"/>
            <ac:spMk id="7" creationId="{AF11FF26-DC80-3F48-B28E-F3161515A4A7}"/>
          </ac:spMkLst>
        </pc:spChg>
        <pc:picChg chg="add mod">
          <ac:chgData name="José Maria Moreira ( LUZ SAUDE )" userId="a15655a1-db80-48e6-93b5-b4debabfdd8e" providerId="ADAL" clId="{8577D08C-3ECF-43FF-9C76-85201CC6D266}" dt="2024-06-26T13:44:41.556" v="4044" actId="1076"/>
          <ac:picMkLst>
            <pc:docMk/>
            <pc:sldMk cId="3698155006" sldId="4239"/>
            <ac:picMk id="5" creationId="{861D4841-7DA4-11BC-67C0-9510CDB1EF46}"/>
          </ac:picMkLst>
        </pc:picChg>
        <pc:picChg chg="del">
          <ac:chgData name="José Maria Moreira ( LUZ SAUDE )" userId="a15655a1-db80-48e6-93b5-b4debabfdd8e" providerId="ADAL" clId="{8577D08C-3ECF-43FF-9C76-85201CC6D266}" dt="2024-06-26T13:44:34.948" v="4042" actId="478"/>
          <ac:picMkLst>
            <pc:docMk/>
            <pc:sldMk cId="3698155006" sldId="4239"/>
            <ac:picMk id="8" creationId="{268ACEC6-B725-E6D8-BD4D-E6D3E6E1E441}"/>
          </ac:picMkLst>
        </pc:picChg>
      </pc:sldChg>
      <pc:sldChg chg="add del">
        <pc:chgData name="José Maria Moreira ( LUZ SAUDE )" userId="a15655a1-db80-48e6-93b5-b4debabfdd8e" providerId="ADAL" clId="{8577D08C-3ECF-43FF-9C76-85201CC6D266}" dt="2024-06-26T14:19:16.644" v="4292" actId="47"/>
        <pc:sldMkLst>
          <pc:docMk/>
          <pc:sldMk cId="536008777" sldId="4240"/>
        </pc:sldMkLst>
      </pc:sldChg>
      <pc:sldChg chg="add">
        <pc:chgData name="José Maria Moreira ( LUZ SAUDE )" userId="a15655a1-db80-48e6-93b5-b4debabfdd8e" providerId="ADAL" clId="{8577D08C-3ECF-43FF-9C76-85201CC6D266}" dt="2024-06-26T14:20:40.279" v="4294"/>
        <pc:sldMkLst>
          <pc:docMk/>
          <pc:sldMk cId="2170015237" sldId="4240"/>
        </pc:sldMkLst>
      </pc:sldChg>
      <pc:sldChg chg="addSp delSp modSp new mod">
        <pc:chgData name="José Maria Moreira ( LUZ SAUDE )" userId="a15655a1-db80-48e6-93b5-b4debabfdd8e" providerId="ADAL" clId="{8577D08C-3ECF-43FF-9C76-85201CC6D266}" dt="2024-06-28T15:40:16.217" v="4675" actId="20577"/>
        <pc:sldMkLst>
          <pc:docMk/>
          <pc:sldMk cId="480665559" sldId="4241"/>
        </pc:sldMkLst>
        <pc:spChg chg="mod">
          <ac:chgData name="José Maria Moreira ( LUZ SAUDE )" userId="a15655a1-db80-48e6-93b5-b4debabfdd8e" providerId="ADAL" clId="{8577D08C-3ECF-43FF-9C76-85201CC6D266}" dt="2024-06-28T15:40:16.217" v="4675" actId="20577"/>
          <ac:spMkLst>
            <pc:docMk/>
            <pc:sldMk cId="480665559" sldId="4241"/>
            <ac:spMk id="3" creationId="{8F4C41E3-A485-00A1-FA34-CF08C6C361ED}"/>
          </ac:spMkLst>
        </pc:spChg>
        <pc:spChg chg="del">
          <ac:chgData name="José Maria Moreira ( LUZ SAUDE )" userId="a15655a1-db80-48e6-93b5-b4debabfdd8e" providerId="ADAL" clId="{8577D08C-3ECF-43FF-9C76-85201CC6D266}" dt="2024-06-27T08:49:34.090" v="4342" actId="478"/>
          <ac:spMkLst>
            <pc:docMk/>
            <pc:sldMk cId="480665559" sldId="4241"/>
            <ac:spMk id="4" creationId="{D0AA92BD-1069-6940-2261-003FAF4AC55D}"/>
          </ac:spMkLst>
        </pc:spChg>
        <pc:picChg chg="add mod">
          <ac:chgData name="José Maria Moreira ( LUZ SAUDE )" userId="a15655a1-db80-48e6-93b5-b4debabfdd8e" providerId="ADAL" clId="{8577D08C-3ECF-43FF-9C76-85201CC6D266}" dt="2024-06-27T08:49:38.470" v="4344" actId="1076"/>
          <ac:picMkLst>
            <pc:docMk/>
            <pc:sldMk cId="480665559" sldId="4241"/>
            <ac:picMk id="6" creationId="{F6C0B428-6EAC-1BE2-5418-6698A3D7F33F}"/>
          </ac:picMkLst>
        </pc:picChg>
      </pc:sldChg>
      <pc:sldChg chg="addSp delSp modSp add mod delAnim modNotesTx">
        <pc:chgData name="José Maria Moreira ( LUZ SAUDE )" userId="a15655a1-db80-48e6-93b5-b4debabfdd8e" providerId="ADAL" clId="{8577D08C-3ECF-43FF-9C76-85201CC6D266}" dt="2024-06-29T14:29:41.498" v="4779" actId="20577"/>
        <pc:sldMkLst>
          <pc:docMk/>
          <pc:sldMk cId="1383760245" sldId="4242"/>
        </pc:sldMkLst>
        <pc:spChg chg="del">
          <ac:chgData name="José Maria Moreira ( LUZ SAUDE )" userId="a15655a1-db80-48e6-93b5-b4debabfdd8e" providerId="ADAL" clId="{8577D08C-3ECF-43FF-9C76-85201CC6D266}" dt="2024-06-27T09:05:18.520" v="4352" actId="478"/>
          <ac:spMkLst>
            <pc:docMk/>
            <pc:sldMk cId="1383760245" sldId="4242"/>
            <ac:spMk id="4" creationId="{5148C565-0212-7789-F42E-1AAD4933BF51}"/>
          </ac:spMkLst>
        </pc:spChg>
        <pc:spChg chg="del">
          <ac:chgData name="José Maria Moreira ( LUZ SAUDE )" userId="a15655a1-db80-48e6-93b5-b4debabfdd8e" providerId="ADAL" clId="{8577D08C-3ECF-43FF-9C76-85201CC6D266}" dt="2024-06-27T09:04:48.241" v="4346" actId="478"/>
          <ac:spMkLst>
            <pc:docMk/>
            <pc:sldMk cId="1383760245" sldId="4242"/>
            <ac:spMk id="10" creationId="{C78EA08A-FB1E-857D-6337-9E4DD9872DC1}"/>
          </ac:spMkLst>
        </pc:spChg>
        <pc:spChg chg="del">
          <ac:chgData name="José Maria Moreira ( LUZ SAUDE )" userId="a15655a1-db80-48e6-93b5-b4debabfdd8e" providerId="ADAL" clId="{8577D08C-3ECF-43FF-9C76-85201CC6D266}" dt="2024-06-27T09:04:48.241" v="4346" actId="478"/>
          <ac:spMkLst>
            <pc:docMk/>
            <pc:sldMk cId="1383760245" sldId="4242"/>
            <ac:spMk id="12" creationId="{00719040-C3ED-7AD2-01BC-7E54DEFC8F20}"/>
          </ac:spMkLst>
        </pc:spChg>
        <pc:spChg chg="add mod">
          <ac:chgData name="José Maria Moreira ( LUZ SAUDE )" userId="a15655a1-db80-48e6-93b5-b4debabfdd8e" providerId="ADAL" clId="{8577D08C-3ECF-43FF-9C76-85201CC6D266}" dt="2024-06-27T09:08:04.388" v="4410" actId="1076"/>
          <ac:spMkLst>
            <pc:docMk/>
            <pc:sldMk cId="1383760245" sldId="4242"/>
            <ac:spMk id="14" creationId="{875B693C-0375-9ED1-9B1B-42FDB7DB65CA}"/>
          </ac:spMkLst>
        </pc:spChg>
        <pc:graphicFrameChg chg="del">
          <ac:chgData name="José Maria Moreira ( LUZ SAUDE )" userId="a15655a1-db80-48e6-93b5-b4debabfdd8e" providerId="ADAL" clId="{8577D08C-3ECF-43FF-9C76-85201CC6D266}" dt="2024-06-27T09:04:48.241" v="4346" actId="478"/>
          <ac:graphicFrameMkLst>
            <pc:docMk/>
            <pc:sldMk cId="1383760245" sldId="4242"/>
            <ac:graphicFrameMk id="9" creationId="{6DD3B633-4921-3E36-39C3-6D24858FA3C3}"/>
          </ac:graphicFrameMkLst>
        </pc:graphicFrameChg>
        <pc:graphicFrameChg chg="del">
          <ac:chgData name="José Maria Moreira ( LUZ SAUDE )" userId="a15655a1-db80-48e6-93b5-b4debabfdd8e" providerId="ADAL" clId="{8577D08C-3ECF-43FF-9C76-85201CC6D266}" dt="2024-06-27T09:04:48.241" v="4346" actId="478"/>
          <ac:graphicFrameMkLst>
            <pc:docMk/>
            <pc:sldMk cId="1383760245" sldId="4242"/>
            <ac:graphicFrameMk id="11" creationId="{5A189262-8F78-C7D3-55FB-13A127D9AE24}"/>
          </ac:graphicFrameMkLst>
        </pc:graphicFrameChg>
        <pc:picChg chg="add mod">
          <ac:chgData name="José Maria Moreira ( LUZ SAUDE )" userId="a15655a1-db80-48e6-93b5-b4debabfdd8e" providerId="ADAL" clId="{8577D08C-3ECF-43FF-9C76-85201CC6D266}" dt="2024-06-27T09:05:05.552" v="4351" actId="1076"/>
          <ac:picMkLst>
            <pc:docMk/>
            <pc:sldMk cId="1383760245" sldId="4242"/>
            <ac:picMk id="6146" creationId="{345E2965-BDD9-E7EC-1267-47D2AB8F795B}"/>
          </ac:picMkLst>
        </pc:picChg>
      </pc:sldChg>
      <pc:sldChg chg="addSp delSp modSp add mod">
        <pc:chgData name="José Maria Moreira ( LUZ SAUDE )" userId="a15655a1-db80-48e6-93b5-b4debabfdd8e" providerId="ADAL" clId="{8577D08C-3ECF-43FF-9C76-85201CC6D266}" dt="2024-06-27T09:07:08.551" v="4391" actId="1076"/>
        <pc:sldMkLst>
          <pc:docMk/>
          <pc:sldMk cId="2748058339" sldId="4243"/>
        </pc:sldMkLst>
        <pc:spChg chg="mod">
          <ac:chgData name="José Maria Moreira ( LUZ SAUDE )" userId="a15655a1-db80-48e6-93b5-b4debabfdd8e" providerId="ADAL" clId="{8577D08C-3ECF-43FF-9C76-85201CC6D266}" dt="2024-06-27T09:06:30.935" v="4369" actId="20577"/>
          <ac:spMkLst>
            <pc:docMk/>
            <pc:sldMk cId="2748058339" sldId="4243"/>
            <ac:spMk id="2" creationId="{F6208861-A809-4663-5802-53DF6F198C9F}"/>
          </ac:spMkLst>
        </pc:spChg>
        <pc:spChg chg="del">
          <ac:chgData name="José Maria Moreira ( LUZ SAUDE )" userId="a15655a1-db80-48e6-93b5-b4debabfdd8e" providerId="ADAL" clId="{8577D08C-3ECF-43FF-9C76-85201CC6D266}" dt="2024-06-27T09:05:39.943" v="4354" actId="478"/>
          <ac:spMkLst>
            <pc:docMk/>
            <pc:sldMk cId="2748058339" sldId="4243"/>
            <ac:spMk id="5" creationId="{6F7B55B1-B44F-A3D6-A19F-AE44F7C3951B}"/>
          </ac:spMkLst>
        </pc:spChg>
        <pc:spChg chg="del">
          <ac:chgData name="José Maria Moreira ( LUZ SAUDE )" userId="a15655a1-db80-48e6-93b5-b4debabfdd8e" providerId="ADAL" clId="{8577D08C-3ECF-43FF-9C76-85201CC6D266}" dt="2024-06-27T09:05:39.943" v="4354" actId="478"/>
          <ac:spMkLst>
            <pc:docMk/>
            <pc:sldMk cId="2748058339" sldId="4243"/>
            <ac:spMk id="6" creationId="{711D4ABF-55E3-A86C-0778-2728F101746D}"/>
          </ac:spMkLst>
        </pc:spChg>
        <pc:spChg chg="del">
          <ac:chgData name="José Maria Moreira ( LUZ SAUDE )" userId="a15655a1-db80-48e6-93b5-b4debabfdd8e" providerId="ADAL" clId="{8577D08C-3ECF-43FF-9C76-85201CC6D266}" dt="2024-06-27T09:05:39.943" v="4354" actId="478"/>
          <ac:spMkLst>
            <pc:docMk/>
            <pc:sldMk cId="2748058339" sldId="4243"/>
            <ac:spMk id="7" creationId="{4F3A263A-7A15-F7FD-3915-8FCC96E6D843}"/>
          </ac:spMkLst>
        </pc:spChg>
        <pc:spChg chg="del">
          <ac:chgData name="José Maria Moreira ( LUZ SAUDE )" userId="a15655a1-db80-48e6-93b5-b4debabfdd8e" providerId="ADAL" clId="{8577D08C-3ECF-43FF-9C76-85201CC6D266}" dt="2024-06-27T09:05:39.943" v="4354" actId="478"/>
          <ac:spMkLst>
            <pc:docMk/>
            <pc:sldMk cId="2748058339" sldId="4243"/>
            <ac:spMk id="8" creationId="{A6328517-B63B-0C65-33BA-E23251ED4D4A}"/>
          </ac:spMkLst>
        </pc:spChg>
        <pc:spChg chg="add mod">
          <ac:chgData name="José Maria Moreira ( LUZ SAUDE )" userId="a15655a1-db80-48e6-93b5-b4debabfdd8e" providerId="ADAL" clId="{8577D08C-3ECF-43FF-9C76-85201CC6D266}" dt="2024-06-27T09:07:08.551" v="4391" actId="1076"/>
          <ac:spMkLst>
            <pc:docMk/>
            <pc:sldMk cId="2748058339" sldId="4243"/>
            <ac:spMk id="9" creationId="{052C2974-03A0-EC03-E1D4-886614DF3A68}"/>
          </ac:spMkLst>
        </pc:spChg>
        <pc:picChg chg="del">
          <ac:chgData name="José Maria Moreira ( LUZ SAUDE )" userId="a15655a1-db80-48e6-93b5-b4debabfdd8e" providerId="ADAL" clId="{8577D08C-3ECF-43FF-9C76-85201CC6D266}" dt="2024-06-27T09:05:39.943" v="4354" actId="478"/>
          <ac:picMkLst>
            <pc:docMk/>
            <pc:sldMk cId="2748058339" sldId="4243"/>
            <ac:picMk id="6146" creationId="{345E2965-BDD9-E7EC-1267-47D2AB8F795B}"/>
          </ac:picMkLst>
        </pc:picChg>
        <pc:picChg chg="add mod">
          <ac:chgData name="José Maria Moreira ( LUZ SAUDE )" userId="a15655a1-db80-48e6-93b5-b4debabfdd8e" providerId="ADAL" clId="{8577D08C-3ECF-43FF-9C76-85201CC6D266}" dt="2024-06-27T09:06:45.475" v="4372" actId="1076"/>
          <ac:picMkLst>
            <pc:docMk/>
            <pc:sldMk cId="2748058339" sldId="4243"/>
            <ac:picMk id="8194" creationId="{373299EA-E61F-ADBB-9A06-E5EA7DB18CED}"/>
          </ac:picMkLst>
        </pc:picChg>
      </pc:sldChg>
      <pc:sldChg chg="addSp delSp modSp add mod ord addAnim delAnim modAnim modShow">
        <pc:chgData name="José Maria Moreira ( LUZ SAUDE )" userId="a15655a1-db80-48e6-93b5-b4debabfdd8e" providerId="ADAL" clId="{8577D08C-3ECF-43FF-9C76-85201CC6D266}" dt="2024-06-29T14:27:30.313" v="4743" actId="729"/>
        <pc:sldMkLst>
          <pc:docMk/>
          <pc:sldMk cId="3986096804" sldId="4244"/>
        </pc:sldMkLst>
        <pc:spChg chg="del">
          <ac:chgData name="José Maria Moreira ( LUZ SAUDE )" userId="a15655a1-db80-48e6-93b5-b4debabfdd8e" providerId="ADAL" clId="{8577D08C-3ECF-43FF-9C76-85201CC6D266}" dt="2024-06-27T09:16:14.553" v="4427" actId="478"/>
          <ac:spMkLst>
            <pc:docMk/>
            <pc:sldMk cId="3986096804" sldId="4244"/>
            <ac:spMk id="6" creationId="{52169091-61BE-734A-665B-2A9B45DCBE6F}"/>
          </ac:spMkLst>
        </pc:spChg>
        <pc:graphicFrameChg chg="add del mod">
          <ac:chgData name="José Maria Moreira ( LUZ SAUDE )" userId="a15655a1-db80-48e6-93b5-b4debabfdd8e" providerId="ADAL" clId="{8577D08C-3ECF-43FF-9C76-85201CC6D266}" dt="2024-06-29T14:27:27.403" v="4740" actId="1076"/>
          <ac:graphicFrameMkLst>
            <pc:docMk/>
            <pc:sldMk cId="3986096804" sldId="4244"/>
            <ac:graphicFrameMk id="7" creationId="{48C3ED73-3034-3E55-CB03-5420E0EED1F3}"/>
          </ac:graphicFrameMkLst>
        </pc:graphicFrameChg>
        <pc:picChg chg="add mod">
          <ac:chgData name="José Maria Moreira ( LUZ SAUDE )" userId="a15655a1-db80-48e6-93b5-b4debabfdd8e" providerId="ADAL" clId="{8577D08C-3ECF-43FF-9C76-85201CC6D266}" dt="2024-06-29T14:27:28.471" v="4742" actId="1076"/>
          <ac:picMkLst>
            <pc:docMk/>
            <pc:sldMk cId="3986096804" sldId="4244"/>
            <ac:picMk id="5" creationId="{EB77BCA8-0658-85D5-F5BF-1784F5C87FF1}"/>
          </ac:picMkLst>
        </pc:picChg>
        <pc:picChg chg="del">
          <ac:chgData name="José Maria Moreira ( LUZ SAUDE )" userId="a15655a1-db80-48e6-93b5-b4debabfdd8e" providerId="ADAL" clId="{8577D08C-3ECF-43FF-9C76-85201CC6D266}" dt="2024-06-27T09:16:14.553" v="4427" actId="478"/>
          <ac:picMkLst>
            <pc:docMk/>
            <pc:sldMk cId="3986096804" sldId="4244"/>
            <ac:picMk id="8" creationId="{8D181E0F-B0C5-2D72-2427-5FC92A614E42}"/>
          </ac:picMkLst>
        </pc:picChg>
        <pc:picChg chg="del">
          <ac:chgData name="José Maria Moreira ( LUZ SAUDE )" userId="a15655a1-db80-48e6-93b5-b4debabfdd8e" providerId="ADAL" clId="{8577D08C-3ECF-43FF-9C76-85201CC6D266}" dt="2024-06-27T09:16:14.553" v="4427" actId="478"/>
          <ac:picMkLst>
            <pc:docMk/>
            <pc:sldMk cId="3986096804" sldId="4244"/>
            <ac:picMk id="10" creationId="{23B20C17-5953-79E9-D4CD-ACF305DFC99D}"/>
          </ac:picMkLst>
        </pc:picChg>
        <pc:picChg chg="del">
          <ac:chgData name="José Maria Moreira ( LUZ SAUDE )" userId="a15655a1-db80-48e6-93b5-b4debabfdd8e" providerId="ADAL" clId="{8577D08C-3ECF-43FF-9C76-85201CC6D266}" dt="2024-06-27T09:16:14.553" v="4427" actId="478"/>
          <ac:picMkLst>
            <pc:docMk/>
            <pc:sldMk cId="3986096804" sldId="4244"/>
            <ac:picMk id="11" creationId="{D014779F-A9A6-19D9-02AA-E06EDBE9ECF6}"/>
          </ac:picMkLst>
        </pc:picChg>
      </pc:sldChg>
      <pc:sldChg chg="addSp delSp modSp add mod ord">
        <pc:chgData name="José Maria Moreira ( LUZ SAUDE )" userId="a15655a1-db80-48e6-93b5-b4debabfdd8e" providerId="ADAL" clId="{8577D08C-3ECF-43FF-9C76-85201CC6D266}" dt="2024-06-27T10:20:07.378" v="4550"/>
        <pc:sldMkLst>
          <pc:docMk/>
          <pc:sldMk cId="607337490" sldId="4245"/>
        </pc:sldMkLst>
        <pc:spChg chg="del">
          <ac:chgData name="José Maria Moreira ( LUZ SAUDE )" userId="a15655a1-db80-48e6-93b5-b4debabfdd8e" providerId="ADAL" clId="{8577D08C-3ECF-43FF-9C76-85201CC6D266}" dt="2024-06-27T09:45:38.330" v="4476" actId="478"/>
          <ac:spMkLst>
            <pc:docMk/>
            <pc:sldMk cId="607337490" sldId="4245"/>
            <ac:spMk id="4" creationId="{8EF8193C-E70A-CEFA-6CB7-FB184F639062}"/>
          </ac:spMkLst>
        </pc:spChg>
        <pc:spChg chg="add mod">
          <ac:chgData name="José Maria Moreira ( LUZ SAUDE )" userId="a15655a1-db80-48e6-93b5-b4debabfdd8e" providerId="ADAL" clId="{8577D08C-3ECF-43FF-9C76-85201CC6D266}" dt="2024-06-27T09:46:36.381" v="4482" actId="1076"/>
          <ac:spMkLst>
            <pc:docMk/>
            <pc:sldMk cId="607337490" sldId="4245"/>
            <ac:spMk id="6" creationId="{F808FB61-0466-7A03-2947-31973E0F8147}"/>
          </ac:spMkLst>
        </pc:spChg>
        <pc:spChg chg="add mod">
          <ac:chgData name="José Maria Moreira ( LUZ SAUDE )" userId="a15655a1-db80-48e6-93b5-b4debabfdd8e" providerId="ADAL" clId="{8577D08C-3ECF-43FF-9C76-85201CC6D266}" dt="2024-06-27T10:20:07.378" v="4550"/>
          <ac:spMkLst>
            <pc:docMk/>
            <pc:sldMk cId="607337490" sldId="4245"/>
            <ac:spMk id="9" creationId="{C434676F-7CAB-5449-7BE5-8F0899862888}"/>
          </ac:spMkLst>
        </pc:spChg>
        <pc:picChg chg="add mod">
          <ac:chgData name="José Maria Moreira ( LUZ SAUDE )" userId="a15655a1-db80-48e6-93b5-b4debabfdd8e" providerId="ADAL" clId="{8577D08C-3ECF-43FF-9C76-85201CC6D266}" dt="2024-06-27T09:46:56.260" v="4486" actId="1076"/>
          <ac:picMkLst>
            <pc:docMk/>
            <pc:sldMk cId="607337490" sldId="4245"/>
            <ac:picMk id="8" creationId="{5E3A09F3-477E-1A46-F218-2802B8223351}"/>
          </ac:picMkLst>
        </pc:picChg>
        <pc:picChg chg="add mod">
          <ac:chgData name="José Maria Moreira ( LUZ SAUDE )" userId="a15655a1-db80-48e6-93b5-b4debabfdd8e" providerId="ADAL" clId="{8577D08C-3ECF-43FF-9C76-85201CC6D266}" dt="2024-06-27T09:46:38.108" v="4483" actId="1076"/>
          <ac:picMkLst>
            <pc:docMk/>
            <pc:sldMk cId="607337490" sldId="4245"/>
            <ac:picMk id="10242" creationId="{BB869018-AFD0-0F31-3A27-4E4372FB45A0}"/>
          </ac:picMkLst>
        </pc:picChg>
      </pc:sldChg>
      <pc:sldChg chg="addSp delSp add del mod">
        <pc:chgData name="José Maria Moreira ( LUZ SAUDE )" userId="a15655a1-db80-48e6-93b5-b4debabfdd8e" providerId="ADAL" clId="{8577D08C-3ECF-43FF-9C76-85201CC6D266}" dt="2024-06-27T10:10:21.932" v="4529" actId="47"/>
        <pc:sldMkLst>
          <pc:docMk/>
          <pc:sldMk cId="4078221122" sldId="4246"/>
        </pc:sldMkLst>
        <pc:spChg chg="add del">
          <ac:chgData name="José Maria Moreira ( LUZ SAUDE )" userId="a15655a1-db80-48e6-93b5-b4debabfdd8e" providerId="ADAL" clId="{8577D08C-3ECF-43FF-9C76-85201CC6D266}" dt="2024-06-27T10:10:15.593" v="4526" actId="22"/>
          <ac:spMkLst>
            <pc:docMk/>
            <pc:sldMk cId="4078221122" sldId="4246"/>
            <ac:spMk id="5" creationId="{460EAA64-9CE1-A95E-4D07-C42DA1FA38CB}"/>
          </ac:spMkLst>
        </pc:spChg>
        <pc:spChg chg="del">
          <ac:chgData name="José Maria Moreira ( LUZ SAUDE )" userId="a15655a1-db80-48e6-93b5-b4debabfdd8e" providerId="ADAL" clId="{8577D08C-3ECF-43FF-9C76-85201CC6D266}" dt="2024-06-27T10:10:13.199" v="4524" actId="478"/>
          <ac:spMkLst>
            <pc:docMk/>
            <pc:sldMk cId="4078221122" sldId="4246"/>
            <ac:spMk id="10" creationId="{38D34209-E732-B726-E76D-939E8EC708C1}"/>
          </ac:spMkLst>
        </pc:spChg>
        <pc:picChg chg="del">
          <ac:chgData name="José Maria Moreira ( LUZ SAUDE )" userId="a15655a1-db80-48e6-93b5-b4debabfdd8e" providerId="ADAL" clId="{8577D08C-3ECF-43FF-9C76-85201CC6D266}" dt="2024-06-27T10:10:13.199" v="4524" actId="478"/>
          <ac:picMkLst>
            <pc:docMk/>
            <pc:sldMk cId="4078221122" sldId="4246"/>
            <ac:picMk id="12" creationId="{2CAF034D-14A2-4FB0-1276-53FB6EAB56C3}"/>
          </ac:picMkLst>
        </pc:picChg>
        <pc:picChg chg="del">
          <ac:chgData name="José Maria Moreira ( LUZ SAUDE )" userId="a15655a1-db80-48e6-93b5-b4debabfdd8e" providerId="ADAL" clId="{8577D08C-3ECF-43FF-9C76-85201CC6D266}" dt="2024-06-27T10:10:13.199" v="4524" actId="478"/>
          <ac:picMkLst>
            <pc:docMk/>
            <pc:sldMk cId="4078221122" sldId="4246"/>
            <ac:picMk id="11266" creationId="{E23EF6FC-7FF6-0C55-90DB-1B25AE3BC62A}"/>
          </ac:picMkLst>
        </pc:picChg>
      </pc:sldChg>
      <pc:sldChg chg="modSp new mod">
        <pc:chgData name="José Maria Moreira ( LUZ SAUDE )" userId="a15655a1-db80-48e6-93b5-b4debabfdd8e" providerId="ADAL" clId="{8577D08C-3ECF-43FF-9C76-85201CC6D266}" dt="2024-06-27T10:11:16.835" v="4543" actId="20577"/>
        <pc:sldMkLst>
          <pc:docMk/>
          <pc:sldMk cId="658634754" sldId="4247"/>
        </pc:sldMkLst>
        <pc:spChg chg="mod">
          <ac:chgData name="José Maria Moreira ( LUZ SAUDE )" userId="a15655a1-db80-48e6-93b5-b4debabfdd8e" providerId="ADAL" clId="{8577D08C-3ECF-43FF-9C76-85201CC6D266}" dt="2024-06-27T10:10:29.125" v="4530"/>
          <ac:spMkLst>
            <pc:docMk/>
            <pc:sldMk cId="658634754" sldId="4247"/>
            <ac:spMk id="3" creationId="{397E880B-D983-3F67-3C42-8716A613E604}"/>
          </ac:spMkLst>
        </pc:spChg>
        <pc:spChg chg="mod">
          <ac:chgData name="José Maria Moreira ( LUZ SAUDE )" userId="a15655a1-db80-48e6-93b5-b4debabfdd8e" providerId="ADAL" clId="{8577D08C-3ECF-43FF-9C76-85201CC6D266}" dt="2024-06-27T10:11:16.835" v="4543" actId="20577"/>
          <ac:spMkLst>
            <pc:docMk/>
            <pc:sldMk cId="658634754" sldId="4247"/>
            <ac:spMk id="4" creationId="{711F4550-0193-0DA6-58EB-0D480203165F}"/>
          </ac:spMkLst>
        </pc:spChg>
      </pc:sldChg>
      <pc:sldChg chg="addSp delSp modSp add mod modNotesTx">
        <pc:chgData name="José Maria Moreira ( LUZ SAUDE )" userId="a15655a1-db80-48e6-93b5-b4debabfdd8e" providerId="ADAL" clId="{8577D08C-3ECF-43FF-9C76-85201CC6D266}" dt="2024-06-27T10:23:29.074" v="4634"/>
        <pc:sldMkLst>
          <pc:docMk/>
          <pc:sldMk cId="2713649872" sldId="4248"/>
        </pc:sldMkLst>
        <pc:spChg chg="add mod">
          <ac:chgData name="José Maria Moreira ( LUZ SAUDE )" userId="a15655a1-db80-48e6-93b5-b4debabfdd8e" providerId="ADAL" clId="{8577D08C-3ECF-43FF-9C76-85201CC6D266}" dt="2024-06-27T10:21:15.722" v="4587" actId="1076"/>
          <ac:spMkLst>
            <pc:docMk/>
            <pc:sldMk cId="2713649872" sldId="4248"/>
            <ac:spMk id="5" creationId="{6CF8768C-15E6-CDB6-0B3F-5ADACA8EB229}"/>
          </ac:spMkLst>
        </pc:spChg>
        <pc:spChg chg="del">
          <ac:chgData name="José Maria Moreira ( LUZ SAUDE )" userId="a15655a1-db80-48e6-93b5-b4debabfdd8e" providerId="ADAL" clId="{8577D08C-3ECF-43FF-9C76-85201CC6D266}" dt="2024-06-27T10:19:50.723" v="4545" actId="478"/>
          <ac:spMkLst>
            <pc:docMk/>
            <pc:sldMk cId="2713649872" sldId="4248"/>
            <ac:spMk id="10" creationId="{38D34209-E732-B726-E76D-939E8EC708C1}"/>
          </ac:spMkLst>
        </pc:spChg>
        <pc:picChg chg="add mod">
          <ac:chgData name="José Maria Moreira ( LUZ SAUDE )" userId="a15655a1-db80-48e6-93b5-b4debabfdd8e" providerId="ADAL" clId="{8577D08C-3ECF-43FF-9C76-85201CC6D266}" dt="2024-06-27T10:22:41.514" v="4592" actId="1076"/>
          <ac:picMkLst>
            <pc:docMk/>
            <pc:sldMk cId="2713649872" sldId="4248"/>
            <ac:picMk id="7" creationId="{3ED8DB4A-FB89-8A17-1931-7C11D3451DC9}"/>
          </ac:picMkLst>
        </pc:picChg>
        <pc:picChg chg="del">
          <ac:chgData name="José Maria Moreira ( LUZ SAUDE )" userId="a15655a1-db80-48e6-93b5-b4debabfdd8e" providerId="ADAL" clId="{8577D08C-3ECF-43FF-9C76-85201CC6D266}" dt="2024-06-27T10:19:50.723" v="4545" actId="478"/>
          <ac:picMkLst>
            <pc:docMk/>
            <pc:sldMk cId="2713649872" sldId="4248"/>
            <ac:picMk id="12" creationId="{2CAF034D-14A2-4FB0-1276-53FB6EAB56C3}"/>
          </ac:picMkLst>
        </pc:picChg>
        <pc:picChg chg="del">
          <ac:chgData name="José Maria Moreira ( LUZ SAUDE )" userId="a15655a1-db80-48e6-93b5-b4debabfdd8e" providerId="ADAL" clId="{8577D08C-3ECF-43FF-9C76-85201CC6D266}" dt="2024-06-27T10:19:50.723" v="4545" actId="478"/>
          <ac:picMkLst>
            <pc:docMk/>
            <pc:sldMk cId="2713649872" sldId="4248"/>
            <ac:picMk id="11266" creationId="{E23EF6FC-7FF6-0C55-90DB-1B25AE3BC62A}"/>
          </ac:picMkLst>
        </pc:picChg>
        <pc:picChg chg="add mod">
          <ac:chgData name="José Maria Moreira ( LUZ SAUDE )" userId="a15655a1-db80-48e6-93b5-b4debabfdd8e" providerId="ADAL" clId="{8577D08C-3ECF-43FF-9C76-85201CC6D266}" dt="2024-06-27T10:21:55.234" v="4588" actId="1076"/>
          <ac:picMkLst>
            <pc:docMk/>
            <pc:sldMk cId="2713649872" sldId="4248"/>
            <ac:picMk id="12290" creationId="{FA099C8D-8B8F-7F29-514A-45AA0FCD1D9D}"/>
          </ac:picMkLst>
        </pc:picChg>
      </pc:sldChg>
      <pc:sldChg chg="delSp add del mod">
        <pc:chgData name="José Maria Moreira ( LUZ SAUDE )" userId="a15655a1-db80-48e6-93b5-b4debabfdd8e" providerId="ADAL" clId="{8577D08C-3ECF-43FF-9C76-85201CC6D266}" dt="2024-06-28T15:20:31.869" v="4661" actId="47"/>
        <pc:sldMkLst>
          <pc:docMk/>
          <pc:sldMk cId="3491524610" sldId="4249"/>
        </pc:sldMkLst>
        <pc:spChg chg="del">
          <ac:chgData name="José Maria Moreira ( LUZ SAUDE )" userId="a15655a1-db80-48e6-93b5-b4debabfdd8e" providerId="ADAL" clId="{8577D08C-3ECF-43FF-9C76-85201CC6D266}" dt="2024-06-28T15:19:51.004" v="4649" actId="478"/>
          <ac:spMkLst>
            <pc:docMk/>
            <pc:sldMk cId="3491524610" sldId="4249"/>
            <ac:spMk id="6" creationId="{9EB11C81-139D-F6BA-29AD-357522903581}"/>
          </ac:spMkLst>
        </pc:spChg>
        <pc:picChg chg="del">
          <ac:chgData name="José Maria Moreira ( LUZ SAUDE )" userId="a15655a1-db80-48e6-93b5-b4debabfdd8e" providerId="ADAL" clId="{8577D08C-3ECF-43FF-9C76-85201CC6D266}" dt="2024-06-28T15:19:51.004" v="4649" actId="478"/>
          <ac:picMkLst>
            <pc:docMk/>
            <pc:sldMk cId="3491524610" sldId="4249"/>
            <ac:picMk id="8" creationId="{95FA80AD-B73C-BF0C-28CD-84879D34CF25}"/>
          </ac:picMkLst>
        </pc:picChg>
      </pc:sldChg>
      <pc:sldChg chg="modSp new mod">
        <pc:chgData name="José Maria Moreira ( LUZ SAUDE )" userId="a15655a1-db80-48e6-93b5-b4debabfdd8e" providerId="ADAL" clId="{8577D08C-3ECF-43FF-9C76-85201CC6D266}" dt="2024-07-03T08:30:57.098" v="6615" actId="113"/>
        <pc:sldMkLst>
          <pc:docMk/>
          <pc:sldMk cId="2327946508" sldId="4250"/>
        </pc:sldMkLst>
        <pc:spChg chg="mod">
          <ac:chgData name="José Maria Moreira ( LUZ SAUDE )" userId="a15655a1-db80-48e6-93b5-b4debabfdd8e" providerId="ADAL" clId="{8577D08C-3ECF-43FF-9C76-85201CC6D266}" dt="2024-06-28T15:20:29.069" v="4660"/>
          <ac:spMkLst>
            <pc:docMk/>
            <pc:sldMk cId="2327946508" sldId="4250"/>
            <ac:spMk id="3" creationId="{E8AFD81A-7216-C5CB-D0B8-28264A160DCB}"/>
          </ac:spMkLst>
        </pc:spChg>
        <pc:spChg chg="mod">
          <ac:chgData name="José Maria Moreira ( LUZ SAUDE )" userId="a15655a1-db80-48e6-93b5-b4debabfdd8e" providerId="ADAL" clId="{8577D08C-3ECF-43FF-9C76-85201CC6D266}" dt="2024-07-03T08:30:57.098" v="6615" actId="113"/>
          <ac:spMkLst>
            <pc:docMk/>
            <pc:sldMk cId="2327946508" sldId="4250"/>
            <ac:spMk id="4" creationId="{F849B3E4-1793-861C-EFF3-E911E68BF42F}"/>
          </ac:spMkLst>
        </pc:spChg>
      </pc:sldChg>
      <pc:sldChg chg="addSp delSp modSp new mod">
        <pc:chgData name="José Maria Moreira ( LUZ SAUDE )" userId="a15655a1-db80-48e6-93b5-b4debabfdd8e" providerId="ADAL" clId="{8577D08C-3ECF-43FF-9C76-85201CC6D266}" dt="2024-06-29T15:11:11.515" v="5322" actId="478"/>
        <pc:sldMkLst>
          <pc:docMk/>
          <pc:sldMk cId="4102143191" sldId="4251"/>
        </pc:sldMkLst>
        <pc:spChg chg="mod">
          <ac:chgData name="José Maria Moreira ( LUZ SAUDE )" userId="a15655a1-db80-48e6-93b5-b4debabfdd8e" providerId="ADAL" clId="{8577D08C-3ECF-43FF-9C76-85201CC6D266}" dt="2024-06-29T14:57:15.160" v="5099"/>
          <ac:spMkLst>
            <pc:docMk/>
            <pc:sldMk cId="4102143191" sldId="4251"/>
            <ac:spMk id="3" creationId="{1519605B-089A-517B-58E5-4DF6CB7B477B}"/>
          </ac:spMkLst>
        </pc:spChg>
        <pc:spChg chg="del">
          <ac:chgData name="José Maria Moreira ( LUZ SAUDE )" userId="a15655a1-db80-48e6-93b5-b4debabfdd8e" providerId="ADAL" clId="{8577D08C-3ECF-43FF-9C76-85201CC6D266}" dt="2024-06-29T14:38:04.135" v="4939" actId="478"/>
          <ac:spMkLst>
            <pc:docMk/>
            <pc:sldMk cId="4102143191" sldId="4251"/>
            <ac:spMk id="4" creationId="{0E32A109-36AC-26D2-BCF1-3EB7EA3107AC}"/>
          </ac:spMkLst>
        </pc:spChg>
        <pc:spChg chg="add del mod topLvl">
          <ac:chgData name="José Maria Moreira ( LUZ SAUDE )" userId="a15655a1-db80-48e6-93b5-b4debabfdd8e" providerId="ADAL" clId="{8577D08C-3ECF-43FF-9C76-85201CC6D266}" dt="2024-06-29T15:11:08.895" v="5321" actId="165"/>
          <ac:spMkLst>
            <pc:docMk/>
            <pc:sldMk cId="4102143191" sldId="4251"/>
            <ac:spMk id="6" creationId="{0B915676-5B78-A3C0-65FA-E03E3B853A85}"/>
          </ac:spMkLst>
        </pc:spChg>
        <pc:spChg chg="add del mod">
          <ac:chgData name="José Maria Moreira ( LUZ SAUDE )" userId="a15655a1-db80-48e6-93b5-b4debabfdd8e" providerId="ADAL" clId="{8577D08C-3ECF-43FF-9C76-85201CC6D266}" dt="2024-06-29T14:51:09.008" v="5021" actId="478"/>
          <ac:spMkLst>
            <pc:docMk/>
            <pc:sldMk cId="4102143191" sldId="4251"/>
            <ac:spMk id="7" creationId="{F762492C-5526-D574-F04D-72CC47BD8CCC}"/>
          </ac:spMkLst>
        </pc:spChg>
        <pc:spChg chg="add del mod">
          <ac:chgData name="José Maria Moreira ( LUZ SAUDE )" userId="a15655a1-db80-48e6-93b5-b4debabfdd8e" providerId="ADAL" clId="{8577D08C-3ECF-43FF-9C76-85201CC6D266}" dt="2024-06-29T14:51:09.008" v="5021" actId="478"/>
          <ac:spMkLst>
            <pc:docMk/>
            <pc:sldMk cId="4102143191" sldId="4251"/>
            <ac:spMk id="8" creationId="{83D63CA7-890A-7EFE-B89C-7B5545E50C74}"/>
          </ac:spMkLst>
        </pc:spChg>
        <pc:spChg chg="add del mod topLvl">
          <ac:chgData name="José Maria Moreira ( LUZ SAUDE )" userId="a15655a1-db80-48e6-93b5-b4debabfdd8e" providerId="ADAL" clId="{8577D08C-3ECF-43FF-9C76-85201CC6D266}" dt="2024-06-29T15:11:11.515" v="5322" actId="478"/>
          <ac:spMkLst>
            <pc:docMk/>
            <pc:sldMk cId="4102143191" sldId="4251"/>
            <ac:spMk id="11" creationId="{38808F35-C546-29ED-F2EB-3018B34E3ACA}"/>
          </ac:spMkLst>
        </pc:spChg>
        <pc:spChg chg="add del mod topLvl">
          <ac:chgData name="José Maria Moreira ( LUZ SAUDE )" userId="a15655a1-db80-48e6-93b5-b4debabfdd8e" providerId="ADAL" clId="{8577D08C-3ECF-43FF-9C76-85201CC6D266}" dt="2024-06-29T15:11:11.515" v="5322" actId="478"/>
          <ac:spMkLst>
            <pc:docMk/>
            <pc:sldMk cId="4102143191" sldId="4251"/>
            <ac:spMk id="12" creationId="{AF0033F5-4E9D-4DF2-2062-9C8810FC91BB}"/>
          </ac:spMkLst>
        </pc:spChg>
        <pc:grpChg chg="add del mod">
          <ac:chgData name="José Maria Moreira ( LUZ SAUDE )" userId="a15655a1-db80-48e6-93b5-b4debabfdd8e" providerId="ADAL" clId="{8577D08C-3ECF-43FF-9C76-85201CC6D266}" dt="2024-06-29T15:11:08.895" v="5321" actId="165"/>
          <ac:grpSpMkLst>
            <pc:docMk/>
            <pc:sldMk cId="4102143191" sldId="4251"/>
            <ac:grpSpMk id="13" creationId="{3A3DB825-E1D4-DC78-C293-EF0F17C4ECEB}"/>
          </ac:grpSpMkLst>
        </pc:grpChg>
        <pc:picChg chg="add del mod modCrop">
          <ac:chgData name="José Maria Moreira ( LUZ SAUDE )" userId="a15655a1-db80-48e6-93b5-b4debabfdd8e" providerId="ADAL" clId="{8577D08C-3ECF-43FF-9C76-85201CC6D266}" dt="2024-06-29T14:38:41.243" v="4956" actId="478"/>
          <ac:picMkLst>
            <pc:docMk/>
            <pc:sldMk cId="4102143191" sldId="4251"/>
            <ac:picMk id="5" creationId="{41B57C68-1D81-C129-6CEA-2ECE9EDF908F}"/>
          </ac:picMkLst>
        </pc:picChg>
        <pc:picChg chg="add del mod">
          <ac:chgData name="José Maria Moreira ( LUZ SAUDE )" userId="a15655a1-db80-48e6-93b5-b4debabfdd8e" providerId="ADAL" clId="{8577D08C-3ECF-43FF-9C76-85201CC6D266}" dt="2024-06-29T14:49:00.956" v="5008" actId="478"/>
          <ac:picMkLst>
            <pc:docMk/>
            <pc:sldMk cId="4102143191" sldId="4251"/>
            <ac:picMk id="10" creationId="{CF6FD545-3EC4-A128-E931-BAB8AE62D265}"/>
          </ac:picMkLst>
        </pc:picChg>
      </pc:sldChg>
      <pc:sldChg chg="addSp delSp modSp add mod">
        <pc:chgData name="José Maria Moreira ( LUZ SAUDE )" userId="a15655a1-db80-48e6-93b5-b4debabfdd8e" providerId="ADAL" clId="{8577D08C-3ECF-43FF-9C76-85201CC6D266}" dt="2024-06-29T15:27:22.119" v="5437" actId="207"/>
        <pc:sldMkLst>
          <pc:docMk/>
          <pc:sldMk cId="1785414950" sldId="4252"/>
        </pc:sldMkLst>
        <pc:spChg chg="mod">
          <ac:chgData name="José Maria Moreira ( LUZ SAUDE )" userId="a15655a1-db80-48e6-93b5-b4debabfdd8e" providerId="ADAL" clId="{8577D08C-3ECF-43FF-9C76-85201CC6D266}" dt="2024-06-29T14:57:05.450" v="5098" actId="20577"/>
          <ac:spMkLst>
            <pc:docMk/>
            <pc:sldMk cId="1785414950" sldId="4252"/>
            <ac:spMk id="3" creationId="{1519605B-089A-517B-58E5-4DF6CB7B477B}"/>
          </ac:spMkLst>
        </pc:spChg>
        <pc:spChg chg="mod">
          <ac:chgData name="José Maria Moreira ( LUZ SAUDE )" userId="a15655a1-db80-48e6-93b5-b4debabfdd8e" providerId="ADAL" clId="{8577D08C-3ECF-43FF-9C76-85201CC6D266}" dt="2024-06-29T15:07:49.176" v="5293" actId="208"/>
          <ac:spMkLst>
            <pc:docMk/>
            <pc:sldMk cId="1785414950" sldId="4252"/>
            <ac:spMk id="6" creationId="{0B915676-5B78-A3C0-65FA-E03E3B853A85}"/>
          </ac:spMkLst>
        </pc:spChg>
        <pc:spChg chg="add del mod">
          <ac:chgData name="José Maria Moreira ( LUZ SAUDE )" userId="a15655a1-db80-48e6-93b5-b4debabfdd8e" providerId="ADAL" clId="{8577D08C-3ECF-43FF-9C76-85201CC6D266}" dt="2024-06-29T15:10:57.420" v="5320" actId="478"/>
          <ac:spMkLst>
            <pc:docMk/>
            <pc:sldMk cId="1785414950" sldId="4252"/>
            <ac:spMk id="7" creationId="{BA2E063D-7704-EE25-CCA4-599A31B43B20}"/>
          </ac:spMkLst>
        </pc:spChg>
        <pc:spChg chg="add del mod">
          <ac:chgData name="José Maria Moreira ( LUZ SAUDE )" userId="a15655a1-db80-48e6-93b5-b4debabfdd8e" providerId="ADAL" clId="{8577D08C-3ECF-43FF-9C76-85201CC6D266}" dt="2024-06-29T15:10:57.420" v="5320" actId="478"/>
          <ac:spMkLst>
            <pc:docMk/>
            <pc:sldMk cId="1785414950" sldId="4252"/>
            <ac:spMk id="8" creationId="{25E00A1B-05BE-F271-9EF3-2E595FBAA215}"/>
          </ac:spMkLst>
        </pc:spChg>
        <pc:spChg chg="add mod">
          <ac:chgData name="José Maria Moreira ( LUZ SAUDE )" userId="a15655a1-db80-48e6-93b5-b4debabfdd8e" providerId="ADAL" clId="{8577D08C-3ECF-43FF-9C76-85201CC6D266}" dt="2024-06-29T15:11:19.095" v="5323"/>
          <ac:spMkLst>
            <pc:docMk/>
            <pc:sldMk cId="1785414950" sldId="4252"/>
            <ac:spMk id="9" creationId="{027F2ECD-A5E2-29EE-0A55-FE9E56901556}"/>
          </ac:spMkLst>
        </pc:spChg>
        <pc:spChg chg="add mod">
          <ac:chgData name="José Maria Moreira ( LUZ SAUDE )" userId="a15655a1-db80-48e6-93b5-b4debabfdd8e" providerId="ADAL" clId="{8577D08C-3ECF-43FF-9C76-85201CC6D266}" dt="2024-06-29T15:27:22.119" v="5437" actId="207"/>
          <ac:spMkLst>
            <pc:docMk/>
            <pc:sldMk cId="1785414950" sldId="4252"/>
            <ac:spMk id="10" creationId="{515FD6A2-397E-B860-6A7E-2A49C84C635A}"/>
          </ac:spMkLst>
        </pc:spChg>
        <pc:picChg chg="add mod ord modCrop">
          <ac:chgData name="José Maria Moreira ( LUZ SAUDE )" userId="a15655a1-db80-48e6-93b5-b4debabfdd8e" providerId="ADAL" clId="{8577D08C-3ECF-43FF-9C76-85201CC6D266}" dt="2024-06-29T15:07:52.165" v="5294" actId="1076"/>
          <ac:picMkLst>
            <pc:docMk/>
            <pc:sldMk cId="1785414950" sldId="4252"/>
            <ac:picMk id="5" creationId="{E375E418-9682-0705-A34A-017723B8E6FE}"/>
          </ac:picMkLst>
        </pc:picChg>
      </pc:sldChg>
      <pc:sldChg chg="add del">
        <pc:chgData name="José Maria Moreira ( LUZ SAUDE )" userId="a15655a1-db80-48e6-93b5-b4debabfdd8e" providerId="ADAL" clId="{8577D08C-3ECF-43FF-9C76-85201CC6D266}" dt="2024-06-29T14:51:22.446" v="5025" actId="47"/>
        <pc:sldMkLst>
          <pc:docMk/>
          <pc:sldMk cId="1385207241" sldId="4253"/>
        </pc:sldMkLst>
      </pc:sldChg>
      <pc:sldChg chg="addSp delSp modSp add mod modAnim">
        <pc:chgData name="José Maria Moreira ( LUZ SAUDE )" userId="a15655a1-db80-48e6-93b5-b4debabfdd8e" providerId="ADAL" clId="{8577D08C-3ECF-43FF-9C76-85201CC6D266}" dt="2024-07-01T13:36:09.145" v="6112"/>
        <pc:sldMkLst>
          <pc:docMk/>
          <pc:sldMk cId="2786535955" sldId="4253"/>
        </pc:sldMkLst>
        <pc:spChg chg="mod">
          <ac:chgData name="José Maria Moreira ( LUZ SAUDE )" userId="a15655a1-db80-48e6-93b5-b4debabfdd8e" providerId="ADAL" clId="{8577D08C-3ECF-43FF-9C76-85201CC6D266}" dt="2024-06-29T14:58:12.785" v="5135" actId="20577"/>
          <ac:spMkLst>
            <pc:docMk/>
            <pc:sldMk cId="2786535955" sldId="4253"/>
            <ac:spMk id="3" creationId="{1519605B-089A-517B-58E5-4DF6CB7B477B}"/>
          </ac:spMkLst>
        </pc:spChg>
        <pc:spChg chg="add mod">
          <ac:chgData name="José Maria Moreira ( LUZ SAUDE )" userId="a15655a1-db80-48e6-93b5-b4debabfdd8e" providerId="ADAL" clId="{8577D08C-3ECF-43FF-9C76-85201CC6D266}" dt="2024-06-29T15:08:58.221" v="5302" actId="2085"/>
          <ac:spMkLst>
            <pc:docMk/>
            <pc:sldMk cId="2786535955" sldId="4253"/>
            <ac:spMk id="4" creationId="{CD7FD603-8F69-F410-A7EC-D80BC507A3EF}"/>
          </ac:spMkLst>
        </pc:spChg>
        <pc:spChg chg="mod">
          <ac:chgData name="José Maria Moreira ( LUZ SAUDE )" userId="a15655a1-db80-48e6-93b5-b4debabfdd8e" providerId="ADAL" clId="{8577D08C-3ECF-43FF-9C76-85201CC6D266}" dt="2024-06-29T15:01:22.764" v="5200" actId="208"/>
          <ac:spMkLst>
            <pc:docMk/>
            <pc:sldMk cId="2786535955" sldId="4253"/>
            <ac:spMk id="6" creationId="{0B915676-5B78-A3C0-65FA-E03E3B853A85}"/>
          </ac:spMkLst>
        </pc:spChg>
        <pc:spChg chg="del mod">
          <ac:chgData name="José Maria Moreira ( LUZ SAUDE )" userId="a15655a1-db80-48e6-93b5-b4debabfdd8e" providerId="ADAL" clId="{8577D08C-3ECF-43FF-9C76-85201CC6D266}" dt="2024-06-29T15:05:25.129" v="5277" actId="478"/>
          <ac:spMkLst>
            <pc:docMk/>
            <pc:sldMk cId="2786535955" sldId="4253"/>
            <ac:spMk id="7" creationId="{BA2E063D-7704-EE25-CCA4-599A31B43B20}"/>
          </ac:spMkLst>
        </pc:spChg>
        <pc:spChg chg="del mod">
          <ac:chgData name="José Maria Moreira ( LUZ SAUDE )" userId="a15655a1-db80-48e6-93b5-b4debabfdd8e" providerId="ADAL" clId="{8577D08C-3ECF-43FF-9C76-85201CC6D266}" dt="2024-06-29T15:06:11.139" v="5285" actId="478"/>
          <ac:spMkLst>
            <pc:docMk/>
            <pc:sldMk cId="2786535955" sldId="4253"/>
            <ac:spMk id="8" creationId="{25E00A1B-05BE-F271-9EF3-2E595FBAA215}"/>
          </ac:spMkLst>
        </pc:spChg>
        <pc:spChg chg="add mod">
          <ac:chgData name="José Maria Moreira ( LUZ SAUDE )" userId="a15655a1-db80-48e6-93b5-b4debabfdd8e" providerId="ADAL" clId="{8577D08C-3ECF-43FF-9C76-85201CC6D266}" dt="2024-06-29T15:08:58.221" v="5302" actId="2085"/>
          <ac:spMkLst>
            <pc:docMk/>
            <pc:sldMk cId="2786535955" sldId="4253"/>
            <ac:spMk id="9" creationId="{B8131134-49F6-9C4D-91EF-A618DB73DE0F}"/>
          </ac:spMkLst>
        </pc:spChg>
        <pc:spChg chg="add mod">
          <ac:chgData name="José Maria Moreira ( LUZ SAUDE )" userId="a15655a1-db80-48e6-93b5-b4debabfdd8e" providerId="ADAL" clId="{8577D08C-3ECF-43FF-9C76-85201CC6D266}" dt="2024-06-29T15:08:58.221" v="5302" actId="2085"/>
          <ac:spMkLst>
            <pc:docMk/>
            <pc:sldMk cId="2786535955" sldId="4253"/>
            <ac:spMk id="10" creationId="{86E36C97-4695-59B1-846A-7258DCA4DEDB}"/>
          </ac:spMkLst>
        </pc:spChg>
        <pc:spChg chg="add del mod">
          <ac:chgData name="José Maria Moreira ( LUZ SAUDE )" userId="a15655a1-db80-48e6-93b5-b4debabfdd8e" providerId="ADAL" clId="{8577D08C-3ECF-43FF-9C76-85201CC6D266}" dt="2024-06-29T15:11:46.386" v="5326" actId="478"/>
          <ac:spMkLst>
            <pc:docMk/>
            <pc:sldMk cId="2786535955" sldId="4253"/>
            <ac:spMk id="11" creationId="{E5DF1214-D340-AA58-AB44-2F1A7CCA34C6}"/>
          </ac:spMkLst>
        </pc:spChg>
        <pc:spChg chg="add del mod">
          <ac:chgData name="José Maria Moreira ( LUZ SAUDE )" userId="a15655a1-db80-48e6-93b5-b4debabfdd8e" providerId="ADAL" clId="{8577D08C-3ECF-43FF-9C76-85201CC6D266}" dt="2024-06-29T15:11:46.386" v="5326" actId="478"/>
          <ac:spMkLst>
            <pc:docMk/>
            <pc:sldMk cId="2786535955" sldId="4253"/>
            <ac:spMk id="12" creationId="{98D48BDD-58D4-54DD-0573-CA20DC18113B}"/>
          </ac:spMkLst>
        </pc:spChg>
        <pc:spChg chg="add del mod">
          <ac:chgData name="José Maria Moreira ( LUZ SAUDE )" userId="a15655a1-db80-48e6-93b5-b4debabfdd8e" providerId="ADAL" clId="{8577D08C-3ECF-43FF-9C76-85201CC6D266}" dt="2024-06-29T15:11:46.386" v="5326" actId="478"/>
          <ac:spMkLst>
            <pc:docMk/>
            <pc:sldMk cId="2786535955" sldId="4253"/>
            <ac:spMk id="13" creationId="{2851B27C-9CCD-7A54-95C0-78B6C5DDFB0D}"/>
          </ac:spMkLst>
        </pc:spChg>
        <pc:spChg chg="add del mod">
          <ac:chgData name="José Maria Moreira ( LUZ SAUDE )" userId="a15655a1-db80-48e6-93b5-b4debabfdd8e" providerId="ADAL" clId="{8577D08C-3ECF-43FF-9C76-85201CC6D266}" dt="2024-06-29T15:11:46.386" v="5326" actId="478"/>
          <ac:spMkLst>
            <pc:docMk/>
            <pc:sldMk cId="2786535955" sldId="4253"/>
            <ac:spMk id="14" creationId="{765700BF-4AF4-A039-7103-A885977D1497}"/>
          </ac:spMkLst>
        </pc:spChg>
        <pc:spChg chg="add del mod">
          <ac:chgData name="José Maria Moreira ( LUZ SAUDE )" userId="a15655a1-db80-48e6-93b5-b4debabfdd8e" providerId="ADAL" clId="{8577D08C-3ECF-43FF-9C76-85201CC6D266}" dt="2024-06-29T15:11:46.386" v="5326" actId="478"/>
          <ac:spMkLst>
            <pc:docMk/>
            <pc:sldMk cId="2786535955" sldId="4253"/>
            <ac:spMk id="15" creationId="{5BFD3813-7ADB-2D92-6E85-AF0196951E50}"/>
          </ac:spMkLst>
        </pc:spChg>
        <pc:spChg chg="add del mod">
          <ac:chgData name="José Maria Moreira ( LUZ SAUDE )" userId="a15655a1-db80-48e6-93b5-b4debabfdd8e" providerId="ADAL" clId="{8577D08C-3ECF-43FF-9C76-85201CC6D266}" dt="2024-06-29T15:11:46.386" v="5326" actId="478"/>
          <ac:spMkLst>
            <pc:docMk/>
            <pc:sldMk cId="2786535955" sldId="4253"/>
            <ac:spMk id="16" creationId="{A8BF35FD-00FE-D83A-D595-B1E46A7D5665}"/>
          </ac:spMkLst>
        </pc:spChg>
        <pc:spChg chg="add mod">
          <ac:chgData name="José Maria Moreira ( LUZ SAUDE )" userId="a15655a1-db80-48e6-93b5-b4debabfdd8e" providerId="ADAL" clId="{8577D08C-3ECF-43FF-9C76-85201CC6D266}" dt="2024-06-29T15:08:27.503" v="5298" actId="2085"/>
          <ac:spMkLst>
            <pc:docMk/>
            <pc:sldMk cId="2786535955" sldId="4253"/>
            <ac:spMk id="17" creationId="{B1BBCD5D-0B32-4544-AB40-9E21483558E8}"/>
          </ac:spMkLst>
        </pc:spChg>
        <pc:spChg chg="add mod">
          <ac:chgData name="José Maria Moreira ( LUZ SAUDE )" userId="a15655a1-db80-48e6-93b5-b4debabfdd8e" providerId="ADAL" clId="{8577D08C-3ECF-43FF-9C76-85201CC6D266}" dt="2024-06-29T15:08:42.912" v="5300" actId="207"/>
          <ac:spMkLst>
            <pc:docMk/>
            <pc:sldMk cId="2786535955" sldId="4253"/>
            <ac:spMk id="18" creationId="{FCF183AD-1BEC-5ECE-399B-8D95CD7FD608}"/>
          </ac:spMkLst>
        </pc:spChg>
        <pc:spChg chg="add mod">
          <ac:chgData name="José Maria Moreira ( LUZ SAUDE )" userId="a15655a1-db80-48e6-93b5-b4debabfdd8e" providerId="ADAL" clId="{8577D08C-3ECF-43FF-9C76-85201CC6D266}" dt="2024-06-29T15:08:27.503" v="5298" actId="2085"/>
          <ac:spMkLst>
            <pc:docMk/>
            <pc:sldMk cId="2786535955" sldId="4253"/>
            <ac:spMk id="19" creationId="{4A9AF4EA-65D7-82F7-6FAA-47BAB6590377}"/>
          </ac:spMkLst>
        </pc:spChg>
        <pc:spChg chg="add mod">
          <ac:chgData name="José Maria Moreira ( LUZ SAUDE )" userId="a15655a1-db80-48e6-93b5-b4debabfdd8e" providerId="ADAL" clId="{8577D08C-3ECF-43FF-9C76-85201CC6D266}" dt="2024-06-29T15:08:27.503" v="5298" actId="2085"/>
          <ac:spMkLst>
            <pc:docMk/>
            <pc:sldMk cId="2786535955" sldId="4253"/>
            <ac:spMk id="20" creationId="{54CA6960-5236-6336-8146-8C03C0C3DE69}"/>
          </ac:spMkLst>
        </pc:spChg>
        <pc:spChg chg="add mod">
          <ac:chgData name="José Maria Moreira ( LUZ SAUDE )" userId="a15655a1-db80-48e6-93b5-b4debabfdd8e" providerId="ADAL" clId="{8577D08C-3ECF-43FF-9C76-85201CC6D266}" dt="2024-06-29T15:08:42.912" v="5300" actId="207"/>
          <ac:spMkLst>
            <pc:docMk/>
            <pc:sldMk cId="2786535955" sldId="4253"/>
            <ac:spMk id="21" creationId="{451C2C0E-BA3D-F638-ED06-2BC4E4F96934}"/>
          </ac:spMkLst>
        </pc:spChg>
        <pc:spChg chg="add mod">
          <ac:chgData name="José Maria Moreira ( LUZ SAUDE )" userId="a15655a1-db80-48e6-93b5-b4debabfdd8e" providerId="ADAL" clId="{8577D08C-3ECF-43FF-9C76-85201CC6D266}" dt="2024-06-29T15:08:27.503" v="5298" actId="2085"/>
          <ac:spMkLst>
            <pc:docMk/>
            <pc:sldMk cId="2786535955" sldId="4253"/>
            <ac:spMk id="22" creationId="{CD55FD7D-DB5F-7DE3-F31D-F495D6780120}"/>
          </ac:spMkLst>
        </pc:spChg>
        <pc:spChg chg="add del mod">
          <ac:chgData name="José Maria Moreira ( LUZ SAUDE )" userId="a15655a1-db80-48e6-93b5-b4debabfdd8e" providerId="ADAL" clId="{8577D08C-3ECF-43FF-9C76-85201CC6D266}" dt="2024-06-29T15:07:31.663" v="5291" actId="478"/>
          <ac:spMkLst>
            <pc:docMk/>
            <pc:sldMk cId="2786535955" sldId="4253"/>
            <ac:spMk id="23" creationId="{A83A640E-AB58-DA20-AFB8-DB76D004506C}"/>
          </ac:spMkLst>
        </pc:spChg>
        <pc:spChg chg="add del mod">
          <ac:chgData name="José Maria Moreira ( LUZ SAUDE )" userId="a15655a1-db80-48e6-93b5-b4debabfdd8e" providerId="ADAL" clId="{8577D08C-3ECF-43FF-9C76-85201CC6D266}" dt="2024-06-29T15:07:31.663" v="5291" actId="478"/>
          <ac:spMkLst>
            <pc:docMk/>
            <pc:sldMk cId="2786535955" sldId="4253"/>
            <ac:spMk id="24" creationId="{F0F469E9-7DB0-59F5-81DF-74B00936A4F1}"/>
          </ac:spMkLst>
        </pc:spChg>
        <pc:spChg chg="add mod">
          <ac:chgData name="José Maria Moreira ( LUZ SAUDE )" userId="a15655a1-db80-48e6-93b5-b4debabfdd8e" providerId="ADAL" clId="{8577D08C-3ECF-43FF-9C76-85201CC6D266}" dt="2024-06-29T15:08:05.888" v="5296" actId="1076"/>
          <ac:spMkLst>
            <pc:docMk/>
            <pc:sldMk cId="2786535955" sldId="4253"/>
            <ac:spMk id="25" creationId="{F9431A1F-B187-D05A-11B3-4C47310117C7}"/>
          </ac:spMkLst>
        </pc:spChg>
        <pc:spChg chg="add mod">
          <ac:chgData name="José Maria Moreira ( LUZ SAUDE )" userId="a15655a1-db80-48e6-93b5-b4debabfdd8e" providerId="ADAL" clId="{8577D08C-3ECF-43FF-9C76-85201CC6D266}" dt="2024-06-29T15:27:29.941" v="5438" actId="207"/>
          <ac:spMkLst>
            <pc:docMk/>
            <pc:sldMk cId="2786535955" sldId="4253"/>
            <ac:spMk id="26" creationId="{21CE713E-C047-187A-A115-2F7561991B4C}"/>
          </ac:spMkLst>
        </pc:spChg>
        <pc:spChg chg="add mod">
          <ac:chgData name="José Maria Moreira ( LUZ SAUDE )" userId="a15655a1-db80-48e6-93b5-b4debabfdd8e" providerId="ADAL" clId="{8577D08C-3ECF-43FF-9C76-85201CC6D266}" dt="2024-06-29T15:25:05.838" v="5419" actId="2085"/>
          <ac:spMkLst>
            <pc:docMk/>
            <pc:sldMk cId="2786535955" sldId="4253"/>
            <ac:spMk id="85" creationId="{D143A9D5-1F98-5801-918B-40A4885C8FB5}"/>
          </ac:spMkLst>
        </pc:spChg>
        <pc:spChg chg="add mod">
          <ac:chgData name="José Maria Moreira ( LUZ SAUDE )" userId="a15655a1-db80-48e6-93b5-b4debabfdd8e" providerId="ADAL" clId="{8577D08C-3ECF-43FF-9C76-85201CC6D266}" dt="2024-06-29T15:25:26.714" v="5423" actId="207"/>
          <ac:spMkLst>
            <pc:docMk/>
            <pc:sldMk cId="2786535955" sldId="4253"/>
            <ac:spMk id="86" creationId="{CA828DAE-0F8D-2850-585C-249D1686CC2E}"/>
          </ac:spMkLst>
        </pc:spChg>
        <pc:spChg chg="add mod">
          <ac:chgData name="José Maria Moreira ( LUZ SAUDE )" userId="a15655a1-db80-48e6-93b5-b4debabfdd8e" providerId="ADAL" clId="{8577D08C-3ECF-43FF-9C76-85201CC6D266}" dt="2024-07-01T13:35:58.752" v="6109" actId="1076"/>
          <ac:spMkLst>
            <pc:docMk/>
            <pc:sldMk cId="2786535955" sldId="4253"/>
            <ac:spMk id="87" creationId="{09971AD6-15A9-BF4B-84CD-4DA84B955EC2}"/>
          </ac:spMkLst>
        </pc:spChg>
        <pc:picChg chg="del mod">
          <ac:chgData name="José Maria Moreira ( LUZ SAUDE )" userId="a15655a1-db80-48e6-93b5-b4debabfdd8e" providerId="ADAL" clId="{8577D08C-3ECF-43FF-9C76-85201CC6D266}" dt="2024-06-29T15:10:37.040" v="5319" actId="478"/>
          <ac:picMkLst>
            <pc:docMk/>
            <pc:sldMk cId="2786535955" sldId="4253"/>
            <ac:picMk id="5" creationId="{E375E418-9682-0705-A34A-017723B8E6FE}"/>
          </ac:picMkLst>
        </pc:picChg>
        <pc:picChg chg="add mod modCrop">
          <ac:chgData name="José Maria Moreira ( LUZ SAUDE )" userId="a15655a1-db80-48e6-93b5-b4debabfdd8e" providerId="ADAL" clId="{8577D08C-3ECF-43FF-9C76-85201CC6D266}" dt="2024-06-29T15:12:32.616" v="5334" actId="1076"/>
          <ac:picMkLst>
            <pc:docMk/>
            <pc:sldMk cId="2786535955" sldId="4253"/>
            <ac:picMk id="27" creationId="{BD213F1F-E98C-E0BD-C87E-F2756D8F89BE}"/>
          </ac:picMkLst>
        </pc:picChg>
        <pc:picChg chg="add mod">
          <ac:chgData name="José Maria Moreira ( LUZ SAUDE )" userId="a15655a1-db80-48e6-93b5-b4debabfdd8e" providerId="ADAL" clId="{8577D08C-3ECF-43FF-9C76-85201CC6D266}" dt="2024-06-29T15:10:05.564" v="5313" actId="1076"/>
          <ac:picMkLst>
            <pc:docMk/>
            <pc:sldMk cId="2786535955" sldId="4253"/>
            <ac:picMk id="28" creationId="{BBB5F79D-DE0E-54B0-0B65-8BD7158B1D5F}"/>
          </ac:picMkLst>
        </pc:picChg>
        <pc:picChg chg="add mod modCrop">
          <ac:chgData name="José Maria Moreira ( LUZ SAUDE )" userId="a15655a1-db80-48e6-93b5-b4debabfdd8e" providerId="ADAL" clId="{8577D08C-3ECF-43FF-9C76-85201CC6D266}" dt="2024-06-29T15:13:02.381" v="5341" actId="1076"/>
          <ac:picMkLst>
            <pc:docMk/>
            <pc:sldMk cId="2786535955" sldId="4253"/>
            <ac:picMk id="29" creationId="{AA3ABB5F-91D4-E37A-E7AD-7B0C77CBCA0B}"/>
          </ac:picMkLst>
        </pc:picChg>
        <pc:picChg chg="add mod modCrop">
          <ac:chgData name="José Maria Moreira ( LUZ SAUDE )" userId="a15655a1-db80-48e6-93b5-b4debabfdd8e" providerId="ADAL" clId="{8577D08C-3ECF-43FF-9C76-85201CC6D266}" dt="2024-06-29T15:14:26.659" v="5348" actId="18131"/>
          <ac:picMkLst>
            <pc:docMk/>
            <pc:sldMk cId="2786535955" sldId="4253"/>
            <ac:picMk id="30" creationId="{929ADB60-8E35-ADBB-6949-26294BE8BDFC}"/>
          </ac:picMkLst>
        </pc:picChg>
        <pc:cxnChg chg="add mod">
          <ac:chgData name="José Maria Moreira ( LUZ SAUDE )" userId="a15655a1-db80-48e6-93b5-b4debabfdd8e" providerId="ADAL" clId="{8577D08C-3ECF-43FF-9C76-85201CC6D266}" dt="2024-06-29T15:18:04.125" v="5399" actId="208"/>
          <ac:cxnSpMkLst>
            <pc:docMk/>
            <pc:sldMk cId="2786535955" sldId="4253"/>
            <ac:cxnSpMk id="32" creationId="{1EBB187C-7F0A-B429-D9C9-92E40D0CFAB7}"/>
          </ac:cxnSpMkLst>
        </pc:cxnChg>
        <pc:cxnChg chg="add mod">
          <ac:chgData name="José Maria Moreira ( LUZ SAUDE )" userId="a15655a1-db80-48e6-93b5-b4debabfdd8e" providerId="ADAL" clId="{8577D08C-3ECF-43FF-9C76-85201CC6D266}" dt="2024-06-29T15:18:04.125" v="5399" actId="208"/>
          <ac:cxnSpMkLst>
            <pc:docMk/>
            <pc:sldMk cId="2786535955" sldId="4253"/>
            <ac:cxnSpMk id="33" creationId="{F308270A-479E-EB5B-5564-2680A19DE1CF}"/>
          </ac:cxnSpMkLst>
        </pc:cxnChg>
        <pc:cxnChg chg="add mod">
          <ac:chgData name="José Maria Moreira ( LUZ SAUDE )" userId="a15655a1-db80-48e6-93b5-b4debabfdd8e" providerId="ADAL" clId="{8577D08C-3ECF-43FF-9C76-85201CC6D266}" dt="2024-06-29T15:17:47.274" v="5398" actId="208"/>
          <ac:cxnSpMkLst>
            <pc:docMk/>
            <pc:sldMk cId="2786535955" sldId="4253"/>
            <ac:cxnSpMk id="37" creationId="{3843EEF0-3B3D-F413-1202-CBFB933E8810}"/>
          </ac:cxnSpMkLst>
        </pc:cxnChg>
        <pc:cxnChg chg="add mod">
          <ac:chgData name="José Maria Moreira ( LUZ SAUDE )" userId="a15655a1-db80-48e6-93b5-b4debabfdd8e" providerId="ADAL" clId="{8577D08C-3ECF-43FF-9C76-85201CC6D266}" dt="2024-06-29T15:17:47.274" v="5398" actId="208"/>
          <ac:cxnSpMkLst>
            <pc:docMk/>
            <pc:sldMk cId="2786535955" sldId="4253"/>
            <ac:cxnSpMk id="40" creationId="{A2C23D53-2D28-5253-02BD-5E9B4BA90529}"/>
          </ac:cxnSpMkLst>
        </pc:cxnChg>
        <pc:cxnChg chg="add mod">
          <ac:chgData name="José Maria Moreira ( LUZ SAUDE )" userId="a15655a1-db80-48e6-93b5-b4debabfdd8e" providerId="ADAL" clId="{8577D08C-3ECF-43FF-9C76-85201CC6D266}" dt="2024-06-29T15:17:29.588" v="5397" actId="208"/>
          <ac:cxnSpMkLst>
            <pc:docMk/>
            <pc:sldMk cId="2786535955" sldId="4253"/>
            <ac:cxnSpMk id="43" creationId="{C9DB1E25-6B40-AFDB-20DA-8B86EE9E2BBC}"/>
          </ac:cxnSpMkLst>
        </pc:cxnChg>
        <pc:cxnChg chg="add mod">
          <ac:chgData name="José Maria Moreira ( LUZ SAUDE )" userId="a15655a1-db80-48e6-93b5-b4debabfdd8e" providerId="ADAL" clId="{8577D08C-3ECF-43FF-9C76-85201CC6D266}" dt="2024-06-29T15:17:29.588" v="5397" actId="208"/>
          <ac:cxnSpMkLst>
            <pc:docMk/>
            <pc:sldMk cId="2786535955" sldId="4253"/>
            <ac:cxnSpMk id="46" creationId="{4A02FFE1-8762-D0EE-C6A6-07824A15BADE}"/>
          </ac:cxnSpMkLst>
        </pc:cxnChg>
        <pc:cxnChg chg="add mod">
          <ac:chgData name="José Maria Moreira ( LUZ SAUDE )" userId="a15655a1-db80-48e6-93b5-b4debabfdd8e" providerId="ADAL" clId="{8577D08C-3ECF-43FF-9C76-85201CC6D266}" dt="2024-06-29T15:18:04.125" v="5399" actId="208"/>
          <ac:cxnSpMkLst>
            <pc:docMk/>
            <pc:sldMk cId="2786535955" sldId="4253"/>
            <ac:cxnSpMk id="49" creationId="{EC2AD60E-34A1-6FE2-36C9-8E0F9F786F2E}"/>
          </ac:cxnSpMkLst>
        </pc:cxnChg>
        <pc:cxnChg chg="add mod">
          <ac:chgData name="José Maria Moreira ( LUZ SAUDE )" userId="a15655a1-db80-48e6-93b5-b4debabfdd8e" providerId="ADAL" clId="{8577D08C-3ECF-43FF-9C76-85201CC6D266}" dt="2024-06-29T15:18:04.125" v="5399" actId="208"/>
          <ac:cxnSpMkLst>
            <pc:docMk/>
            <pc:sldMk cId="2786535955" sldId="4253"/>
            <ac:cxnSpMk id="52" creationId="{926C2302-9F40-46D5-3292-8B579725DBD9}"/>
          </ac:cxnSpMkLst>
        </pc:cxnChg>
        <pc:cxnChg chg="add mod">
          <ac:chgData name="José Maria Moreira ( LUZ SAUDE )" userId="a15655a1-db80-48e6-93b5-b4debabfdd8e" providerId="ADAL" clId="{8577D08C-3ECF-43FF-9C76-85201CC6D266}" dt="2024-06-29T15:18:04.125" v="5399" actId="208"/>
          <ac:cxnSpMkLst>
            <pc:docMk/>
            <pc:sldMk cId="2786535955" sldId="4253"/>
            <ac:cxnSpMk id="55" creationId="{94A38D52-64D0-1DD5-5406-60AA3F98E5FC}"/>
          </ac:cxnSpMkLst>
        </pc:cxnChg>
        <pc:cxnChg chg="add mod">
          <ac:chgData name="José Maria Moreira ( LUZ SAUDE )" userId="a15655a1-db80-48e6-93b5-b4debabfdd8e" providerId="ADAL" clId="{8577D08C-3ECF-43FF-9C76-85201CC6D266}" dt="2024-06-29T15:18:04.125" v="5399" actId="208"/>
          <ac:cxnSpMkLst>
            <pc:docMk/>
            <pc:sldMk cId="2786535955" sldId="4253"/>
            <ac:cxnSpMk id="58" creationId="{8CA8C4B9-7732-D1BA-E576-9B8B12C8A94B}"/>
          </ac:cxnSpMkLst>
        </pc:cxnChg>
        <pc:cxnChg chg="add mod">
          <ac:chgData name="José Maria Moreira ( LUZ SAUDE )" userId="a15655a1-db80-48e6-93b5-b4debabfdd8e" providerId="ADAL" clId="{8577D08C-3ECF-43FF-9C76-85201CC6D266}" dt="2024-06-29T15:17:47.274" v="5398" actId="208"/>
          <ac:cxnSpMkLst>
            <pc:docMk/>
            <pc:sldMk cId="2786535955" sldId="4253"/>
            <ac:cxnSpMk id="61" creationId="{2B39B42E-329A-BF91-CA5E-7C63F52221DE}"/>
          </ac:cxnSpMkLst>
        </pc:cxnChg>
        <pc:cxnChg chg="add mod">
          <ac:chgData name="José Maria Moreira ( LUZ SAUDE )" userId="a15655a1-db80-48e6-93b5-b4debabfdd8e" providerId="ADAL" clId="{8577D08C-3ECF-43FF-9C76-85201CC6D266}" dt="2024-06-29T15:17:47.274" v="5398" actId="208"/>
          <ac:cxnSpMkLst>
            <pc:docMk/>
            <pc:sldMk cId="2786535955" sldId="4253"/>
            <ac:cxnSpMk id="64" creationId="{8C33317C-7E59-DC92-A38A-4083C2051809}"/>
          </ac:cxnSpMkLst>
        </pc:cxnChg>
        <pc:cxnChg chg="add mod">
          <ac:chgData name="José Maria Moreira ( LUZ SAUDE )" userId="a15655a1-db80-48e6-93b5-b4debabfdd8e" providerId="ADAL" clId="{8577D08C-3ECF-43FF-9C76-85201CC6D266}" dt="2024-06-29T15:17:47.274" v="5398" actId="208"/>
          <ac:cxnSpMkLst>
            <pc:docMk/>
            <pc:sldMk cId="2786535955" sldId="4253"/>
            <ac:cxnSpMk id="67" creationId="{F5459215-D107-B2C2-5AFF-A474CFE42729}"/>
          </ac:cxnSpMkLst>
        </pc:cxnChg>
        <pc:cxnChg chg="add mod">
          <ac:chgData name="José Maria Moreira ( LUZ SAUDE )" userId="a15655a1-db80-48e6-93b5-b4debabfdd8e" providerId="ADAL" clId="{8577D08C-3ECF-43FF-9C76-85201CC6D266}" dt="2024-06-29T15:17:47.274" v="5398" actId="208"/>
          <ac:cxnSpMkLst>
            <pc:docMk/>
            <pc:sldMk cId="2786535955" sldId="4253"/>
            <ac:cxnSpMk id="70" creationId="{103701E1-66C8-E727-912E-9DA26C49A5FF}"/>
          </ac:cxnSpMkLst>
        </pc:cxnChg>
        <pc:cxnChg chg="add mod">
          <ac:chgData name="José Maria Moreira ( LUZ SAUDE )" userId="a15655a1-db80-48e6-93b5-b4debabfdd8e" providerId="ADAL" clId="{8577D08C-3ECF-43FF-9C76-85201CC6D266}" dt="2024-06-29T15:17:29.588" v="5397" actId="208"/>
          <ac:cxnSpMkLst>
            <pc:docMk/>
            <pc:sldMk cId="2786535955" sldId="4253"/>
            <ac:cxnSpMk id="73" creationId="{976D3BF6-7D2F-0814-316D-04F050D100D5}"/>
          </ac:cxnSpMkLst>
        </pc:cxnChg>
        <pc:cxnChg chg="add mod">
          <ac:chgData name="José Maria Moreira ( LUZ SAUDE )" userId="a15655a1-db80-48e6-93b5-b4debabfdd8e" providerId="ADAL" clId="{8577D08C-3ECF-43FF-9C76-85201CC6D266}" dt="2024-06-29T15:17:29.588" v="5397" actId="208"/>
          <ac:cxnSpMkLst>
            <pc:docMk/>
            <pc:sldMk cId="2786535955" sldId="4253"/>
            <ac:cxnSpMk id="76" creationId="{A18A1FEB-E617-33CA-A82D-B86D2FAB12F8}"/>
          </ac:cxnSpMkLst>
        </pc:cxnChg>
        <pc:cxnChg chg="add mod">
          <ac:chgData name="José Maria Moreira ( LUZ SAUDE )" userId="a15655a1-db80-48e6-93b5-b4debabfdd8e" providerId="ADAL" clId="{8577D08C-3ECF-43FF-9C76-85201CC6D266}" dt="2024-06-29T15:17:29.588" v="5397" actId="208"/>
          <ac:cxnSpMkLst>
            <pc:docMk/>
            <pc:sldMk cId="2786535955" sldId="4253"/>
            <ac:cxnSpMk id="79" creationId="{D590EA18-1F05-FC8C-6C73-AC1405152D16}"/>
          </ac:cxnSpMkLst>
        </pc:cxnChg>
        <pc:cxnChg chg="add mod">
          <ac:chgData name="José Maria Moreira ( LUZ SAUDE )" userId="a15655a1-db80-48e6-93b5-b4debabfdd8e" providerId="ADAL" clId="{8577D08C-3ECF-43FF-9C76-85201CC6D266}" dt="2024-06-29T15:17:29.588" v="5397" actId="208"/>
          <ac:cxnSpMkLst>
            <pc:docMk/>
            <pc:sldMk cId="2786535955" sldId="4253"/>
            <ac:cxnSpMk id="82" creationId="{E460A7AF-A4FA-2814-ADE0-BCA66D1407C6}"/>
          </ac:cxnSpMkLst>
        </pc:cxnChg>
      </pc:sldChg>
      <pc:sldChg chg="addSp delSp modSp add mod">
        <pc:chgData name="José Maria Moreira ( LUZ SAUDE )" userId="a15655a1-db80-48e6-93b5-b4debabfdd8e" providerId="ADAL" clId="{8577D08C-3ECF-43FF-9C76-85201CC6D266}" dt="2024-06-29T15:28:20.669" v="5443" actId="1076"/>
        <pc:sldMkLst>
          <pc:docMk/>
          <pc:sldMk cId="4197579071" sldId="4254"/>
        </pc:sldMkLst>
        <pc:picChg chg="del">
          <ac:chgData name="José Maria Moreira ( LUZ SAUDE )" userId="a15655a1-db80-48e6-93b5-b4debabfdd8e" providerId="ADAL" clId="{8577D08C-3ECF-43FF-9C76-85201CC6D266}" dt="2024-06-29T15:28:12.281" v="5440" actId="478"/>
          <ac:picMkLst>
            <pc:docMk/>
            <pc:sldMk cId="4197579071" sldId="4254"/>
            <ac:picMk id="5" creationId="{A5B1E565-102B-4F4B-A9A8-A7714FF365E5}"/>
          </ac:picMkLst>
        </pc:picChg>
        <pc:picChg chg="add mod">
          <ac:chgData name="José Maria Moreira ( LUZ SAUDE )" userId="a15655a1-db80-48e6-93b5-b4debabfdd8e" providerId="ADAL" clId="{8577D08C-3ECF-43FF-9C76-85201CC6D266}" dt="2024-06-29T15:28:20.669" v="5443" actId="1076"/>
          <ac:picMkLst>
            <pc:docMk/>
            <pc:sldMk cId="4197579071" sldId="4254"/>
            <ac:picMk id="6" creationId="{2B09D386-1320-C2AD-BFE2-3C43A38F2198}"/>
          </ac:picMkLst>
        </pc:picChg>
      </pc:sldChg>
      <pc:sldChg chg="addSp modSp add mod modNotesTx">
        <pc:chgData name="José Maria Moreira ( LUZ SAUDE )" userId="a15655a1-db80-48e6-93b5-b4debabfdd8e" providerId="ADAL" clId="{8577D08C-3ECF-43FF-9C76-85201CC6D266}" dt="2024-07-01T16:24:14.259" v="6204"/>
        <pc:sldMkLst>
          <pc:docMk/>
          <pc:sldMk cId="2844423325" sldId="4255"/>
        </pc:sldMkLst>
        <pc:spChg chg="mod">
          <ac:chgData name="José Maria Moreira ( LUZ SAUDE )" userId="a15655a1-db80-48e6-93b5-b4debabfdd8e" providerId="ADAL" clId="{8577D08C-3ECF-43FF-9C76-85201CC6D266}" dt="2024-06-29T15:56:27.083" v="5609" actId="20577"/>
          <ac:spMkLst>
            <pc:docMk/>
            <pc:sldMk cId="2844423325" sldId="4255"/>
            <ac:spMk id="3" creationId="{78679573-07ED-C0AD-BFB0-88013904E522}"/>
          </ac:spMkLst>
        </pc:spChg>
        <pc:spChg chg="add mod">
          <ac:chgData name="José Maria Moreira ( LUZ SAUDE )" userId="a15655a1-db80-48e6-93b5-b4debabfdd8e" providerId="ADAL" clId="{8577D08C-3ECF-43FF-9C76-85201CC6D266}" dt="2024-07-01T16:24:14.259" v="6204"/>
          <ac:spMkLst>
            <pc:docMk/>
            <pc:sldMk cId="2844423325" sldId="4255"/>
            <ac:spMk id="4" creationId="{A3E1AAE2-2512-FAD7-001B-9120AC0F290A}"/>
          </ac:spMkLst>
        </pc:spChg>
        <pc:spChg chg="add mod">
          <ac:chgData name="José Maria Moreira ( LUZ SAUDE )" userId="a15655a1-db80-48e6-93b5-b4debabfdd8e" providerId="ADAL" clId="{8577D08C-3ECF-43FF-9C76-85201CC6D266}" dt="2024-07-01T16:24:14.259" v="6204"/>
          <ac:spMkLst>
            <pc:docMk/>
            <pc:sldMk cId="2844423325" sldId="4255"/>
            <ac:spMk id="5" creationId="{6D5FE123-91A1-A45D-BB6F-B579700D9A23}"/>
          </ac:spMkLst>
        </pc:spChg>
        <pc:graphicFrameChg chg="mod modGraphic">
          <ac:chgData name="José Maria Moreira ( LUZ SAUDE )" userId="a15655a1-db80-48e6-93b5-b4debabfdd8e" providerId="ADAL" clId="{8577D08C-3ECF-43FF-9C76-85201CC6D266}" dt="2024-06-29T15:54:57.857" v="5545"/>
          <ac:graphicFrameMkLst>
            <pc:docMk/>
            <pc:sldMk cId="2844423325" sldId="4255"/>
            <ac:graphicFrameMk id="9" creationId="{1326FE56-1DD5-3F80-5531-17C446097B3E}"/>
          </ac:graphicFrameMkLst>
        </pc:graphicFrameChg>
        <pc:graphicFrameChg chg="mod modGraphic">
          <ac:chgData name="José Maria Moreira ( LUZ SAUDE )" userId="a15655a1-db80-48e6-93b5-b4debabfdd8e" providerId="ADAL" clId="{8577D08C-3ECF-43FF-9C76-85201CC6D266}" dt="2024-06-29T15:55:01.930" v="5547"/>
          <ac:graphicFrameMkLst>
            <pc:docMk/>
            <pc:sldMk cId="2844423325" sldId="4255"/>
            <ac:graphicFrameMk id="10" creationId="{74A3B0B4-8E34-4A39-C5D9-038B6993404F}"/>
          </ac:graphicFrameMkLst>
        </pc:graphicFrameChg>
      </pc:sldChg>
      <pc:sldChg chg="addSp delSp modSp add mod ord modNotesTx">
        <pc:chgData name="José Maria Moreira ( LUZ SAUDE )" userId="a15655a1-db80-48e6-93b5-b4debabfdd8e" providerId="ADAL" clId="{8577D08C-3ECF-43FF-9C76-85201CC6D266}" dt="2024-07-01T16:24:09.242" v="6202"/>
        <pc:sldMkLst>
          <pc:docMk/>
          <pc:sldMk cId="3017409542" sldId="4256"/>
        </pc:sldMkLst>
        <pc:spChg chg="add mod">
          <ac:chgData name="José Maria Moreira ( LUZ SAUDE )" userId="a15655a1-db80-48e6-93b5-b4debabfdd8e" providerId="ADAL" clId="{8577D08C-3ECF-43FF-9C76-85201CC6D266}" dt="2024-07-01T16:24:09.242" v="6202"/>
          <ac:spMkLst>
            <pc:docMk/>
            <pc:sldMk cId="3017409542" sldId="4256"/>
            <ac:spMk id="4" creationId="{8656490A-B1E5-2182-89B5-44189AA2BA02}"/>
          </ac:spMkLst>
        </pc:spChg>
        <pc:spChg chg="add mod">
          <ac:chgData name="José Maria Moreira ( LUZ SAUDE )" userId="a15655a1-db80-48e6-93b5-b4debabfdd8e" providerId="ADAL" clId="{8577D08C-3ECF-43FF-9C76-85201CC6D266}" dt="2024-07-01T16:24:09.242" v="6202"/>
          <ac:spMkLst>
            <pc:docMk/>
            <pc:sldMk cId="3017409542" sldId="4256"/>
            <ac:spMk id="5" creationId="{4AB9C2D7-FA4D-A831-17F4-E55E3121FAB1}"/>
          </ac:spMkLst>
        </pc:spChg>
        <pc:spChg chg="del">
          <ac:chgData name="José Maria Moreira ( LUZ SAUDE )" userId="a15655a1-db80-48e6-93b5-b4debabfdd8e" providerId="ADAL" clId="{8577D08C-3ECF-43FF-9C76-85201CC6D266}" dt="2024-06-29T15:55:30.622" v="5549" actId="478"/>
          <ac:spMkLst>
            <pc:docMk/>
            <pc:sldMk cId="3017409542" sldId="4256"/>
            <ac:spMk id="11" creationId="{AEC265AD-1636-63B1-A14B-D64DE4F8E93C}"/>
          </ac:spMkLst>
        </pc:spChg>
        <pc:spChg chg="del">
          <ac:chgData name="José Maria Moreira ( LUZ SAUDE )" userId="a15655a1-db80-48e6-93b5-b4debabfdd8e" providerId="ADAL" clId="{8577D08C-3ECF-43FF-9C76-85201CC6D266}" dt="2024-06-29T15:55:30.622" v="5549" actId="478"/>
          <ac:spMkLst>
            <pc:docMk/>
            <pc:sldMk cId="3017409542" sldId="4256"/>
            <ac:spMk id="12" creationId="{2C90E70C-312F-4E67-BC5E-08CF419FE6F8}"/>
          </ac:spMkLst>
        </pc:spChg>
        <pc:spChg chg="del mod">
          <ac:chgData name="José Maria Moreira ( LUZ SAUDE )" userId="a15655a1-db80-48e6-93b5-b4debabfdd8e" providerId="ADAL" clId="{8577D08C-3ECF-43FF-9C76-85201CC6D266}" dt="2024-06-29T15:55:45.562" v="5556"/>
          <ac:spMkLst>
            <pc:docMk/>
            <pc:sldMk cId="3017409542" sldId="4256"/>
            <ac:spMk id="13" creationId="{26C6EC9A-CB23-9FD4-5675-5B4757365F61}"/>
          </ac:spMkLst>
        </pc:spChg>
        <pc:graphicFrameChg chg="del">
          <ac:chgData name="José Maria Moreira ( LUZ SAUDE )" userId="a15655a1-db80-48e6-93b5-b4debabfdd8e" providerId="ADAL" clId="{8577D08C-3ECF-43FF-9C76-85201CC6D266}" dt="2024-06-29T15:55:30.622" v="5549" actId="478"/>
          <ac:graphicFrameMkLst>
            <pc:docMk/>
            <pc:sldMk cId="3017409542" sldId="4256"/>
            <ac:graphicFrameMk id="8" creationId="{D3644577-90C9-4282-25B2-ACBB984FD9D7}"/>
          </ac:graphicFrameMkLst>
        </pc:graphicFrameChg>
        <pc:graphicFrameChg chg="del">
          <ac:chgData name="José Maria Moreira ( LUZ SAUDE )" userId="a15655a1-db80-48e6-93b5-b4debabfdd8e" providerId="ADAL" clId="{8577D08C-3ECF-43FF-9C76-85201CC6D266}" dt="2024-06-29T15:55:30.622" v="5549" actId="478"/>
          <ac:graphicFrameMkLst>
            <pc:docMk/>
            <pc:sldMk cId="3017409542" sldId="4256"/>
            <ac:graphicFrameMk id="9" creationId="{1326FE56-1DD5-3F80-5531-17C446097B3E}"/>
          </ac:graphicFrameMkLst>
        </pc:graphicFrameChg>
        <pc:graphicFrameChg chg="mod modGraphic">
          <ac:chgData name="José Maria Moreira ( LUZ SAUDE )" userId="a15655a1-db80-48e6-93b5-b4debabfdd8e" providerId="ADAL" clId="{8577D08C-3ECF-43FF-9C76-85201CC6D266}" dt="2024-06-29T15:55:55.474" v="5557" actId="1076"/>
          <ac:graphicFrameMkLst>
            <pc:docMk/>
            <pc:sldMk cId="3017409542" sldId="4256"/>
            <ac:graphicFrameMk id="10" creationId="{74A3B0B4-8E34-4A39-C5D9-038B6993404F}"/>
          </ac:graphicFrameMkLst>
        </pc:graphicFrameChg>
      </pc:sldChg>
      <pc:sldChg chg="add ord">
        <pc:chgData name="José Maria Moreira ( LUZ SAUDE )" userId="a15655a1-db80-48e6-93b5-b4debabfdd8e" providerId="ADAL" clId="{8577D08C-3ECF-43FF-9C76-85201CC6D266}" dt="2024-06-29T16:40:57.804" v="5811"/>
        <pc:sldMkLst>
          <pc:docMk/>
          <pc:sldMk cId="1187694114" sldId="4257"/>
        </pc:sldMkLst>
      </pc:sldChg>
      <pc:sldChg chg="addSp delSp modSp add mod modNotesTx">
        <pc:chgData name="José Maria Moreira ( LUZ SAUDE )" userId="a15655a1-db80-48e6-93b5-b4debabfdd8e" providerId="ADAL" clId="{8577D08C-3ECF-43FF-9C76-85201CC6D266}" dt="2024-07-01T16:34:52.148" v="6260" actId="1076"/>
        <pc:sldMkLst>
          <pc:docMk/>
          <pc:sldMk cId="4238353787" sldId="4258"/>
        </pc:sldMkLst>
        <pc:spChg chg="mod">
          <ac:chgData name="José Maria Moreira ( LUZ SAUDE )" userId="a15655a1-db80-48e6-93b5-b4debabfdd8e" providerId="ADAL" clId="{8577D08C-3ECF-43FF-9C76-85201CC6D266}" dt="2024-06-29T16:29:49.893" v="5735" actId="20577"/>
          <ac:spMkLst>
            <pc:docMk/>
            <pc:sldMk cId="4238353787" sldId="4258"/>
            <ac:spMk id="2" creationId="{67BAE82A-7BDA-3B31-D868-85B17CCA59D8}"/>
          </ac:spMkLst>
        </pc:spChg>
        <pc:spChg chg="add del">
          <ac:chgData name="José Maria Moreira ( LUZ SAUDE )" userId="a15655a1-db80-48e6-93b5-b4debabfdd8e" providerId="ADAL" clId="{8577D08C-3ECF-43FF-9C76-85201CC6D266}" dt="2024-06-29T16:28:38.613" v="5720" actId="22"/>
          <ac:spMkLst>
            <pc:docMk/>
            <pc:sldMk cId="4238353787" sldId="4258"/>
            <ac:spMk id="5" creationId="{9DE15775-7635-9375-8208-B237ED0823AA}"/>
          </ac:spMkLst>
        </pc:spChg>
        <pc:picChg chg="add mod">
          <ac:chgData name="José Maria Moreira ( LUZ SAUDE )" userId="a15655a1-db80-48e6-93b5-b4debabfdd8e" providerId="ADAL" clId="{8577D08C-3ECF-43FF-9C76-85201CC6D266}" dt="2024-07-01T16:34:52.148" v="6260" actId="1076"/>
          <ac:picMkLst>
            <pc:docMk/>
            <pc:sldMk cId="4238353787" sldId="4258"/>
            <ac:picMk id="7" creationId="{DF4532AD-D17D-A21E-8C35-63579570B89E}"/>
          </ac:picMkLst>
        </pc:picChg>
        <pc:picChg chg="del">
          <ac:chgData name="José Maria Moreira ( LUZ SAUDE )" userId="a15655a1-db80-48e6-93b5-b4debabfdd8e" providerId="ADAL" clId="{8577D08C-3ECF-43FF-9C76-85201CC6D266}" dt="2024-06-29T16:28:33.834" v="5718" actId="478"/>
          <ac:picMkLst>
            <pc:docMk/>
            <pc:sldMk cId="4238353787" sldId="4258"/>
            <ac:picMk id="10" creationId="{A065AC7D-C3E0-8F46-12FB-FA2C2BC6D05F}"/>
          </ac:picMkLst>
        </pc:picChg>
        <pc:picChg chg="del">
          <ac:chgData name="José Maria Moreira ( LUZ SAUDE )" userId="a15655a1-db80-48e6-93b5-b4debabfdd8e" providerId="ADAL" clId="{8577D08C-3ECF-43FF-9C76-85201CC6D266}" dt="2024-06-29T16:28:33.834" v="5718" actId="478"/>
          <ac:picMkLst>
            <pc:docMk/>
            <pc:sldMk cId="4238353787" sldId="4258"/>
            <ac:picMk id="12" creationId="{5B32D069-CAF0-9490-B0B7-20E9EF775649}"/>
          </ac:picMkLst>
        </pc:picChg>
      </pc:sldChg>
      <pc:sldChg chg="addSp delSp modSp new del mod ord modAnim">
        <pc:chgData name="José Maria Moreira ( LUZ SAUDE )" userId="a15655a1-db80-48e6-93b5-b4debabfdd8e" providerId="ADAL" clId="{8577D08C-3ECF-43FF-9C76-85201CC6D266}" dt="2024-07-02T12:36:07.323" v="6508" actId="2696"/>
        <pc:sldMkLst>
          <pc:docMk/>
          <pc:sldMk cId="3547464459" sldId="4259"/>
        </pc:sldMkLst>
        <pc:spChg chg="mod">
          <ac:chgData name="José Maria Moreira ( LUZ SAUDE )" userId="a15655a1-db80-48e6-93b5-b4debabfdd8e" providerId="ADAL" clId="{8577D08C-3ECF-43FF-9C76-85201CC6D266}" dt="2024-06-29T16:40:40.964" v="5807" actId="20577"/>
          <ac:spMkLst>
            <pc:docMk/>
            <pc:sldMk cId="3547464459" sldId="4259"/>
            <ac:spMk id="3" creationId="{53E5279C-D8CD-4545-46A9-659428ABFEB8}"/>
          </ac:spMkLst>
        </pc:spChg>
        <pc:spChg chg="del">
          <ac:chgData name="José Maria Moreira ( LUZ SAUDE )" userId="a15655a1-db80-48e6-93b5-b4debabfdd8e" providerId="ADAL" clId="{8577D08C-3ECF-43FF-9C76-85201CC6D266}" dt="2024-06-29T16:39:59.129" v="5774" actId="478"/>
          <ac:spMkLst>
            <pc:docMk/>
            <pc:sldMk cId="3547464459" sldId="4259"/>
            <ac:spMk id="4" creationId="{41BB2043-AC5C-3856-C750-06B6A0A86AA9}"/>
          </ac:spMkLst>
        </pc:spChg>
        <pc:spChg chg="add mod ord">
          <ac:chgData name="José Maria Moreira ( LUZ SAUDE )" userId="a15655a1-db80-48e6-93b5-b4debabfdd8e" providerId="ADAL" clId="{8577D08C-3ECF-43FF-9C76-85201CC6D266}" dt="2024-06-29T16:51:22.421" v="5912" actId="1076"/>
          <ac:spMkLst>
            <pc:docMk/>
            <pc:sldMk cId="3547464459" sldId="4259"/>
            <ac:spMk id="6" creationId="{189512C3-51BB-AF51-0CE8-359267AC4930}"/>
          </ac:spMkLst>
        </pc:spChg>
        <pc:spChg chg="add mod ord">
          <ac:chgData name="José Maria Moreira ( LUZ SAUDE )" userId="a15655a1-db80-48e6-93b5-b4debabfdd8e" providerId="ADAL" clId="{8577D08C-3ECF-43FF-9C76-85201CC6D266}" dt="2024-06-29T16:51:20.123" v="5911" actId="171"/>
          <ac:spMkLst>
            <pc:docMk/>
            <pc:sldMk cId="3547464459" sldId="4259"/>
            <ac:spMk id="7" creationId="{E7BF77EF-35F1-D6B4-04C3-B78B6B3C0999}"/>
          </ac:spMkLst>
        </pc:spChg>
        <pc:spChg chg="add mod">
          <ac:chgData name="José Maria Moreira ( LUZ SAUDE )" userId="a15655a1-db80-48e6-93b5-b4debabfdd8e" providerId="ADAL" clId="{8577D08C-3ECF-43FF-9C76-85201CC6D266}" dt="2024-06-29T16:59:10.684" v="5944" actId="1076"/>
          <ac:spMkLst>
            <pc:docMk/>
            <pc:sldMk cId="3547464459" sldId="4259"/>
            <ac:spMk id="8" creationId="{F59CA886-17BC-B28F-9AB8-D7056CC73BB3}"/>
          </ac:spMkLst>
        </pc:spChg>
        <pc:spChg chg="add mod">
          <ac:chgData name="José Maria Moreira ( LUZ SAUDE )" userId="a15655a1-db80-48e6-93b5-b4debabfdd8e" providerId="ADAL" clId="{8577D08C-3ECF-43FF-9C76-85201CC6D266}" dt="2024-06-29T16:59:49.002" v="5975" actId="1076"/>
          <ac:spMkLst>
            <pc:docMk/>
            <pc:sldMk cId="3547464459" sldId="4259"/>
            <ac:spMk id="9" creationId="{0C3D741B-1668-5118-4821-FEDB9F320CFF}"/>
          </ac:spMkLst>
        </pc:spChg>
        <pc:picChg chg="add mod">
          <ac:chgData name="José Maria Moreira ( LUZ SAUDE )" userId="a15655a1-db80-48e6-93b5-b4debabfdd8e" providerId="ADAL" clId="{8577D08C-3ECF-43FF-9C76-85201CC6D266}" dt="2024-06-29T16:40:09.744" v="5778" actId="1076"/>
          <ac:picMkLst>
            <pc:docMk/>
            <pc:sldMk cId="3547464459" sldId="4259"/>
            <ac:picMk id="5" creationId="{3CE37804-FBC1-8EBC-72E9-4B173ADC07A3}"/>
          </ac:picMkLst>
        </pc:picChg>
        <pc:picChg chg="add mod">
          <ac:chgData name="José Maria Moreira ( LUZ SAUDE )" userId="a15655a1-db80-48e6-93b5-b4debabfdd8e" providerId="ADAL" clId="{8577D08C-3ECF-43FF-9C76-85201CC6D266}" dt="2024-06-29T16:39:51.858" v="5773" actId="1076"/>
          <ac:picMkLst>
            <pc:docMk/>
            <pc:sldMk cId="3547464459" sldId="4259"/>
            <ac:picMk id="13314" creationId="{3A3A720B-14FA-FCEE-63A1-F21657CC8702}"/>
          </ac:picMkLst>
        </pc:picChg>
      </pc:sldChg>
      <pc:sldChg chg="addSp delSp modSp add mod">
        <pc:chgData name="José Maria Moreira ( LUZ SAUDE )" userId="a15655a1-db80-48e6-93b5-b4debabfdd8e" providerId="ADAL" clId="{8577D08C-3ECF-43FF-9C76-85201CC6D266}" dt="2024-06-29T16:43:33.052" v="5822" actId="1076"/>
        <pc:sldMkLst>
          <pc:docMk/>
          <pc:sldMk cId="2342861401" sldId="4260"/>
        </pc:sldMkLst>
        <pc:picChg chg="add mod">
          <ac:chgData name="José Maria Moreira ( LUZ SAUDE )" userId="a15655a1-db80-48e6-93b5-b4debabfdd8e" providerId="ADAL" clId="{8577D08C-3ECF-43FF-9C76-85201CC6D266}" dt="2024-06-29T16:43:33.052" v="5822" actId="1076"/>
          <ac:picMkLst>
            <pc:docMk/>
            <pc:sldMk cId="2342861401" sldId="4260"/>
            <ac:picMk id="5" creationId="{A7234660-E0FB-C7F9-33C0-46D25D22C18E}"/>
          </ac:picMkLst>
        </pc:picChg>
        <pc:picChg chg="del">
          <ac:chgData name="José Maria Moreira ( LUZ SAUDE )" userId="a15655a1-db80-48e6-93b5-b4debabfdd8e" providerId="ADAL" clId="{8577D08C-3ECF-43FF-9C76-85201CC6D266}" dt="2024-06-29T16:43:25.580" v="5819" actId="478"/>
          <ac:picMkLst>
            <pc:docMk/>
            <pc:sldMk cId="2342861401" sldId="4260"/>
            <ac:picMk id="14338" creationId="{9C51BAD7-5C80-39A0-E842-24B18A829C4E}"/>
          </ac:picMkLst>
        </pc:picChg>
      </pc:sldChg>
      <pc:sldChg chg="addSp delSp modSp add mod">
        <pc:chgData name="José Maria Moreira ( LUZ SAUDE )" userId="a15655a1-db80-48e6-93b5-b4debabfdd8e" providerId="ADAL" clId="{8577D08C-3ECF-43FF-9C76-85201CC6D266}" dt="2024-06-29T16:46:26.401" v="5868" actId="1076"/>
        <pc:sldMkLst>
          <pc:docMk/>
          <pc:sldMk cId="1207150508" sldId="4261"/>
        </pc:sldMkLst>
        <pc:spChg chg="add mod">
          <ac:chgData name="José Maria Moreira ( LUZ SAUDE )" userId="a15655a1-db80-48e6-93b5-b4debabfdd8e" providerId="ADAL" clId="{8577D08C-3ECF-43FF-9C76-85201CC6D266}" dt="2024-06-29T16:46:10.282" v="5856" actId="1076"/>
          <ac:spMkLst>
            <pc:docMk/>
            <pc:sldMk cId="1207150508" sldId="4261"/>
            <ac:spMk id="9" creationId="{E4BD4492-FD6A-382D-AD4A-46918003DC23}"/>
          </ac:spMkLst>
        </pc:spChg>
        <pc:spChg chg="add mod">
          <ac:chgData name="José Maria Moreira ( LUZ SAUDE )" userId="a15655a1-db80-48e6-93b5-b4debabfdd8e" providerId="ADAL" clId="{8577D08C-3ECF-43FF-9C76-85201CC6D266}" dt="2024-06-29T16:46:26.401" v="5868" actId="1076"/>
          <ac:spMkLst>
            <pc:docMk/>
            <pc:sldMk cId="1207150508" sldId="4261"/>
            <ac:spMk id="10" creationId="{5AAC72EB-A159-7F66-58B2-2C3D84A24D91}"/>
          </ac:spMkLst>
        </pc:spChg>
        <pc:picChg chg="del">
          <ac:chgData name="José Maria Moreira ( LUZ SAUDE )" userId="a15655a1-db80-48e6-93b5-b4debabfdd8e" providerId="ADAL" clId="{8577D08C-3ECF-43FF-9C76-85201CC6D266}" dt="2024-06-29T16:44:09.241" v="5824" actId="478"/>
          <ac:picMkLst>
            <pc:docMk/>
            <pc:sldMk cId="1207150508" sldId="4261"/>
            <ac:picMk id="5" creationId="{A7234660-E0FB-C7F9-33C0-46D25D22C18E}"/>
          </ac:picMkLst>
        </pc:picChg>
        <pc:picChg chg="add mod">
          <ac:chgData name="José Maria Moreira ( LUZ SAUDE )" userId="a15655a1-db80-48e6-93b5-b4debabfdd8e" providerId="ADAL" clId="{8577D08C-3ECF-43FF-9C76-85201CC6D266}" dt="2024-06-29T16:45:48.611" v="5831" actId="1076"/>
          <ac:picMkLst>
            <pc:docMk/>
            <pc:sldMk cId="1207150508" sldId="4261"/>
            <ac:picMk id="6" creationId="{56A79290-F5F1-3396-D776-59DF4E482277}"/>
          </ac:picMkLst>
        </pc:picChg>
        <pc:picChg chg="add mod">
          <ac:chgData name="José Maria Moreira ( LUZ SAUDE )" userId="a15655a1-db80-48e6-93b5-b4debabfdd8e" providerId="ADAL" clId="{8577D08C-3ECF-43FF-9C76-85201CC6D266}" dt="2024-06-29T16:45:48.611" v="5831" actId="1076"/>
          <ac:picMkLst>
            <pc:docMk/>
            <pc:sldMk cId="1207150508" sldId="4261"/>
            <ac:picMk id="8" creationId="{D45A22AA-CDE3-DF7B-737D-FC69A98C08F3}"/>
          </ac:picMkLst>
        </pc:picChg>
      </pc:sldChg>
      <pc:sldChg chg="addSp delSp modSp new mod ord">
        <pc:chgData name="José Maria Moreira ( LUZ SAUDE )" userId="a15655a1-db80-48e6-93b5-b4debabfdd8e" providerId="ADAL" clId="{8577D08C-3ECF-43FF-9C76-85201CC6D266}" dt="2024-07-01T17:09:34.573" v="6432" actId="20577"/>
        <pc:sldMkLst>
          <pc:docMk/>
          <pc:sldMk cId="658399740" sldId="4262"/>
        </pc:sldMkLst>
        <pc:spChg chg="mod">
          <ac:chgData name="José Maria Moreira ( LUZ SAUDE )" userId="a15655a1-db80-48e6-93b5-b4debabfdd8e" providerId="ADAL" clId="{8577D08C-3ECF-43FF-9C76-85201CC6D266}" dt="2024-07-01T17:09:34.573" v="6432" actId="20577"/>
          <ac:spMkLst>
            <pc:docMk/>
            <pc:sldMk cId="658399740" sldId="4262"/>
            <ac:spMk id="2" creationId="{63CC01EE-4420-08BC-B357-C88727D3BB08}"/>
          </ac:spMkLst>
        </pc:spChg>
        <pc:spChg chg="mod">
          <ac:chgData name="José Maria Moreira ( LUZ SAUDE )" userId="a15655a1-db80-48e6-93b5-b4debabfdd8e" providerId="ADAL" clId="{8577D08C-3ECF-43FF-9C76-85201CC6D266}" dt="2024-06-29T17:13:39.532" v="6061" actId="20577"/>
          <ac:spMkLst>
            <pc:docMk/>
            <pc:sldMk cId="658399740" sldId="4262"/>
            <ac:spMk id="3" creationId="{D2A88B39-0B48-E52B-1EAD-811561159F8C}"/>
          </ac:spMkLst>
        </pc:spChg>
        <pc:spChg chg="del">
          <ac:chgData name="José Maria Moreira ( LUZ SAUDE )" userId="a15655a1-db80-48e6-93b5-b4debabfdd8e" providerId="ADAL" clId="{8577D08C-3ECF-43FF-9C76-85201CC6D266}" dt="2024-06-29T17:11:08.859" v="6025" actId="478"/>
          <ac:spMkLst>
            <pc:docMk/>
            <pc:sldMk cId="658399740" sldId="4262"/>
            <ac:spMk id="4" creationId="{A5988B54-C39E-C19D-C760-F6D8E5A78ADB}"/>
          </ac:spMkLst>
        </pc:spChg>
        <pc:picChg chg="add mod">
          <ac:chgData name="José Maria Moreira ( LUZ SAUDE )" userId="a15655a1-db80-48e6-93b5-b4debabfdd8e" providerId="ADAL" clId="{8577D08C-3ECF-43FF-9C76-85201CC6D266}" dt="2024-07-01T17:06:21.272" v="6339" actId="1076"/>
          <ac:picMkLst>
            <pc:docMk/>
            <pc:sldMk cId="658399740" sldId="4262"/>
            <ac:picMk id="6" creationId="{8A5E4DE9-67CB-0710-7B24-51A330CA9399}"/>
          </ac:picMkLst>
        </pc:picChg>
        <pc:picChg chg="add mod">
          <ac:chgData name="José Maria Moreira ( LUZ SAUDE )" userId="a15655a1-db80-48e6-93b5-b4debabfdd8e" providerId="ADAL" clId="{8577D08C-3ECF-43FF-9C76-85201CC6D266}" dt="2024-07-01T17:06:21.272" v="6339" actId="1076"/>
          <ac:picMkLst>
            <pc:docMk/>
            <pc:sldMk cId="658399740" sldId="4262"/>
            <ac:picMk id="8" creationId="{D170F60E-6AAF-430F-B498-05B575E8DA4E}"/>
          </ac:picMkLst>
        </pc:picChg>
        <pc:picChg chg="add mod">
          <ac:chgData name="José Maria Moreira ( LUZ SAUDE )" userId="a15655a1-db80-48e6-93b5-b4debabfdd8e" providerId="ADAL" clId="{8577D08C-3ECF-43FF-9C76-85201CC6D266}" dt="2024-07-01T17:06:13.138" v="6336" actId="1076"/>
          <ac:picMkLst>
            <pc:docMk/>
            <pc:sldMk cId="658399740" sldId="4262"/>
            <ac:picMk id="10" creationId="{AA964DF9-74A1-E2C0-855E-2C60E9526381}"/>
          </ac:picMkLst>
        </pc:picChg>
      </pc:sldChg>
      <pc:sldChg chg="addSp delSp modSp new del mod ord">
        <pc:chgData name="José Maria Moreira ( LUZ SAUDE )" userId="a15655a1-db80-48e6-93b5-b4debabfdd8e" providerId="ADAL" clId="{8577D08C-3ECF-43FF-9C76-85201CC6D266}" dt="2024-07-03T08:36:40.315" v="6627" actId="47"/>
        <pc:sldMkLst>
          <pc:docMk/>
          <pc:sldMk cId="1360730930" sldId="4263"/>
        </pc:sldMkLst>
        <pc:spChg chg="mod">
          <ac:chgData name="José Maria Moreira ( LUZ SAUDE )" userId="a15655a1-db80-48e6-93b5-b4debabfdd8e" providerId="ADAL" clId="{8577D08C-3ECF-43FF-9C76-85201CC6D266}" dt="2024-07-01T17:10:26.386" v="6450" actId="20577"/>
          <ac:spMkLst>
            <pc:docMk/>
            <pc:sldMk cId="1360730930" sldId="4263"/>
            <ac:spMk id="3" creationId="{964C9EB0-5183-4939-4716-2F574C0EA93F}"/>
          </ac:spMkLst>
        </pc:spChg>
        <pc:spChg chg="del">
          <ac:chgData name="José Maria Moreira ( LUZ SAUDE )" userId="a15655a1-db80-48e6-93b5-b4debabfdd8e" providerId="ADAL" clId="{8577D08C-3ECF-43FF-9C76-85201CC6D266}" dt="2024-07-01T16:42:27.128" v="6273" actId="478"/>
          <ac:spMkLst>
            <pc:docMk/>
            <pc:sldMk cId="1360730930" sldId="4263"/>
            <ac:spMk id="4" creationId="{08FDA132-AC91-65FA-373C-06381EF0EA3F}"/>
          </ac:spMkLst>
        </pc:spChg>
        <pc:spChg chg="add">
          <ac:chgData name="José Maria Moreira ( LUZ SAUDE )" userId="a15655a1-db80-48e6-93b5-b4debabfdd8e" providerId="ADAL" clId="{8577D08C-3ECF-43FF-9C76-85201CC6D266}" dt="2024-07-01T16:42:27.711" v="6274"/>
          <ac:spMkLst>
            <pc:docMk/>
            <pc:sldMk cId="1360730930" sldId="4263"/>
            <ac:spMk id="5" creationId="{B137127C-5801-E378-6FC6-E40B14896342}"/>
          </ac:spMkLst>
        </pc:spChg>
        <pc:spChg chg="add del">
          <ac:chgData name="José Maria Moreira ( LUZ SAUDE )" userId="a15655a1-db80-48e6-93b5-b4debabfdd8e" providerId="ADAL" clId="{8577D08C-3ECF-43FF-9C76-85201CC6D266}" dt="2024-07-01T16:42:36.410" v="6276" actId="478"/>
          <ac:spMkLst>
            <pc:docMk/>
            <pc:sldMk cId="1360730930" sldId="4263"/>
            <ac:spMk id="6" creationId="{4715165A-52B4-4EB2-337A-3239C5CF8A94}"/>
          </ac:spMkLst>
        </pc:spChg>
        <pc:spChg chg="add del">
          <ac:chgData name="José Maria Moreira ( LUZ SAUDE )" userId="a15655a1-db80-48e6-93b5-b4debabfdd8e" providerId="ADAL" clId="{8577D08C-3ECF-43FF-9C76-85201CC6D266}" dt="2024-07-01T16:43:16.384" v="6278" actId="478"/>
          <ac:spMkLst>
            <pc:docMk/>
            <pc:sldMk cId="1360730930" sldId="4263"/>
            <ac:spMk id="7" creationId="{6B981D3A-B082-0076-9DE7-540967EA57E9}"/>
          </ac:spMkLst>
        </pc:spChg>
        <pc:picChg chg="add del mod">
          <ac:chgData name="José Maria Moreira ( LUZ SAUDE )" userId="a15655a1-db80-48e6-93b5-b4debabfdd8e" providerId="ADAL" clId="{8577D08C-3ECF-43FF-9C76-85201CC6D266}" dt="2024-07-03T08:35:37.850" v="6616" actId="21"/>
          <ac:picMkLst>
            <pc:docMk/>
            <pc:sldMk cId="1360730930" sldId="4263"/>
            <ac:picMk id="8" creationId="{D88CF8D4-FC3B-C242-FAD4-46A3694AB69C}"/>
          </ac:picMkLst>
        </pc:picChg>
      </pc:sldChg>
      <pc:sldChg chg="add del">
        <pc:chgData name="José Maria Moreira ( LUZ SAUDE )" userId="a15655a1-db80-48e6-93b5-b4debabfdd8e" providerId="ADAL" clId="{8577D08C-3ECF-43FF-9C76-85201CC6D266}" dt="2024-07-01T15:39:46.233" v="6116" actId="47"/>
        <pc:sldMkLst>
          <pc:docMk/>
          <pc:sldMk cId="2531152920" sldId="4263"/>
        </pc:sldMkLst>
      </pc:sldChg>
      <pc:sldChg chg="addSp delSp modSp new mod ord">
        <pc:chgData name="José Maria Moreira ( LUZ SAUDE )" userId="a15655a1-db80-48e6-93b5-b4debabfdd8e" providerId="ADAL" clId="{8577D08C-3ECF-43FF-9C76-85201CC6D266}" dt="2024-07-03T08:36:09.452" v="6626" actId="1076"/>
        <pc:sldMkLst>
          <pc:docMk/>
          <pc:sldMk cId="3684577576" sldId="4264"/>
        </pc:sldMkLst>
        <pc:spChg chg="mod">
          <ac:chgData name="José Maria Moreira ( LUZ SAUDE )" userId="a15655a1-db80-48e6-93b5-b4debabfdd8e" providerId="ADAL" clId="{8577D08C-3ECF-43FF-9C76-85201CC6D266}" dt="2024-07-01T17:11:08.843" v="6464" actId="20577"/>
          <ac:spMkLst>
            <pc:docMk/>
            <pc:sldMk cId="3684577576" sldId="4264"/>
            <ac:spMk id="3" creationId="{142502A6-B122-8DE8-8819-0421AB45D257}"/>
          </ac:spMkLst>
        </pc:spChg>
        <pc:spChg chg="del mod">
          <ac:chgData name="José Maria Moreira ( LUZ SAUDE )" userId="a15655a1-db80-48e6-93b5-b4debabfdd8e" providerId="ADAL" clId="{8577D08C-3ECF-43FF-9C76-85201CC6D266}" dt="2024-07-01T17:11:15.536" v="6467" actId="478"/>
          <ac:spMkLst>
            <pc:docMk/>
            <pc:sldMk cId="3684577576" sldId="4264"/>
            <ac:spMk id="4" creationId="{9002AC8F-FBAD-80BE-54B7-15C650BB7EEB}"/>
          </ac:spMkLst>
        </pc:spChg>
        <pc:picChg chg="add mod">
          <ac:chgData name="José Maria Moreira ( LUZ SAUDE )" userId="a15655a1-db80-48e6-93b5-b4debabfdd8e" providerId="ADAL" clId="{8577D08C-3ECF-43FF-9C76-85201CC6D266}" dt="2024-07-03T08:36:09.452" v="6626" actId="1076"/>
          <ac:picMkLst>
            <pc:docMk/>
            <pc:sldMk cId="3684577576" sldId="4264"/>
            <ac:picMk id="5" creationId="{12AE6011-3054-35D9-8D2A-13B0E36E4B46}"/>
          </ac:picMkLst>
        </pc:picChg>
        <pc:picChg chg="add mod">
          <ac:chgData name="José Maria Moreira ( LUZ SAUDE )" userId="a15655a1-db80-48e6-93b5-b4debabfdd8e" providerId="ADAL" clId="{8577D08C-3ECF-43FF-9C76-85201CC6D266}" dt="2024-07-03T08:36:07.070" v="6625" actId="1076"/>
          <ac:picMkLst>
            <pc:docMk/>
            <pc:sldMk cId="3684577576" sldId="4264"/>
            <ac:picMk id="6" creationId="{171BB1B1-9DB3-A833-B068-22FBDF3AF2A4}"/>
          </ac:picMkLst>
        </pc:picChg>
        <pc:picChg chg="add mod">
          <ac:chgData name="José Maria Moreira ( LUZ SAUDE )" userId="a15655a1-db80-48e6-93b5-b4debabfdd8e" providerId="ADAL" clId="{8577D08C-3ECF-43FF-9C76-85201CC6D266}" dt="2024-07-03T08:35:52.067" v="6623" actId="1076"/>
          <ac:picMkLst>
            <pc:docMk/>
            <pc:sldMk cId="3684577576" sldId="4264"/>
            <ac:picMk id="8" creationId="{D88CF8D4-FC3B-C242-FAD4-46A3694AB69C}"/>
          </ac:picMkLst>
        </pc:picChg>
      </pc:sldChg>
      <pc:sldChg chg="modSp new mod">
        <pc:chgData name="José Maria Moreira ( LUZ SAUDE )" userId="a15655a1-db80-48e6-93b5-b4debabfdd8e" providerId="ADAL" clId="{8577D08C-3ECF-43FF-9C76-85201CC6D266}" dt="2024-07-01T17:07:19.435" v="6345" actId="20577"/>
        <pc:sldMkLst>
          <pc:docMk/>
          <pc:sldMk cId="3386029054" sldId="4265"/>
        </pc:sldMkLst>
        <pc:spChg chg="mod">
          <ac:chgData name="José Maria Moreira ( LUZ SAUDE )" userId="a15655a1-db80-48e6-93b5-b4debabfdd8e" providerId="ADAL" clId="{8577D08C-3ECF-43FF-9C76-85201CC6D266}" dt="2024-07-01T17:07:19.435" v="6345" actId="20577"/>
          <ac:spMkLst>
            <pc:docMk/>
            <pc:sldMk cId="3386029054" sldId="4265"/>
            <ac:spMk id="3" creationId="{5B095FD0-6CDD-4C26-F933-1AD98080F04B}"/>
          </ac:spMkLst>
        </pc:spChg>
      </pc:sldChg>
      <pc:sldChg chg="addSp delSp modSp new mod ord">
        <pc:chgData name="José Maria Moreira ( LUZ SAUDE )" userId="a15655a1-db80-48e6-93b5-b4debabfdd8e" providerId="ADAL" clId="{8577D08C-3ECF-43FF-9C76-85201CC6D266}" dt="2024-07-01T17:10:38.065" v="6452"/>
        <pc:sldMkLst>
          <pc:docMk/>
          <pc:sldMk cId="742840199" sldId="4266"/>
        </pc:sldMkLst>
        <pc:spChg chg="mod">
          <ac:chgData name="José Maria Moreira ( LUZ SAUDE )" userId="a15655a1-db80-48e6-93b5-b4debabfdd8e" providerId="ADAL" clId="{8577D08C-3ECF-43FF-9C76-85201CC6D266}" dt="2024-07-01T17:09:39.855" v="6434" actId="20577"/>
          <ac:spMkLst>
            <pc:docMk/>
            <pc:sldMk cId="742840199" sldId="4266"/>
            <ac:spMk id="3" creationId="{09118FC3-8543-AAC2-E377-EEE635AEFB2F}"/>
          </ac:spMkLst>
        </pc:spChg>
        <pc:spChg chg="del mod">
          <ac:chgData name="José Maria Moreira ( LUZ SAUDE )" userId="a15655a1-db80-48e6-93b5-b4debabfdd8e" providerId="ADAL" clId="{8577D08C-3ECF-43FF-9C76-85201CC6D266}" dt="2024-07-01T17:08:20.949" v="6396" actId="478"/>
          <ac:spMkLst>
            <pc:docMk/>
            <pc:sldMk cId="742840199" sldId="4266"/>
            <ac:spMk id="4" creationId="{7FAD614B-6033-ABFA-D9BD-73EC74193E2E}"/>
          </ac:spMkLst>
        </pc:spChg>
        <pc:spChg chg="add del mod">
          <ac:chgData name="José Maria Moreira ( LUZ SAUDE )" userId="a15655a1-db80-48e6-93b5-b4debabfdd8e" providerId="ADAL" clId="{8577D08C-3ECF-43FF-9C76-85201CC6D266}" dt="2024-07-01T17:08:41.978" v="6402" actId="478"/>
          <ac:spMkLst>
            <pc:docMk/>
            <pc:sldMk cId="742840199" sldId="4266"/>
            <ac:spMk id="6" creationId="{E5E2A409-4C69-DAFD-B4B0-92692800E63D}"/>
          </ac:spMkLst>
        </pc:spChg>
        <pc:spChg chg="add">
          <ac:chgData name="José Maria Moreira ( LUZ SAUDE )" userId="a15655a1-db80-48e6-93b5-b4debabfdd8e" providerId="ADAL" clId="{8577D08C-3ECF-43FF-9C76-85201CC6D266}" dt="2024-07-01T17:08:21.480" v="6397"/>
          <ac:spMkLst>
            <pc:docMk/>
            <pc:sldMk cId="742840199" sldId="4266"/>
            <ac:spMk id="7" creationId="{FE7E9D78-B3D2-5014-BB92-59BB33DF909B}"/>
          </ac:spMkLst>
        </pc:spChg>
        <pc:spChg chg="add mod">
          <ac:chgData name="José Maria Moreira ( LUZ SAUDE )" userId="a15655a1-db80-48e6-93b5-b4debabfdd8e" providerId="ADAL" clId="{8577D08C-3ECF-43FF-9C76-85201CC6D266}" dt="2024-07-01T17:08:22.684" v="6399"/>
          <ac:spMkLst>
            <pc:docMk/>
            <pc:sldMk cId="742840199" sldId="4266"/>
            <ac:spMk id="8" creationId="{B969B070-9453-8A63-ACF8-F061D3874342}"/>
          </ac:spMkLst>
        </pc:spChg>
        <pc:picChg chg="add mod">
          <ac:chgData name="José Maria Moreira ( LUZ SAUDE )" userId="a15655a1-db80-48e6-93b5-b4debabfdd8e" providerId="ADAL" clId="{8577D08C-3ECF-43FF-9C76-85201CC6D266}" dt="2024-07-01T17:08:48.382" v="6403" actId="1076"/>
          <ac:picMkLst>
            <pc:docMk/>
            <pc:sldMk cId="742840199" sldId="4266"/>
            <ac:picMk id="9" creationId="{A74E8E2F-A2C6-2CC7-5895-0DC20D461216}"/>
          </ac:picMkLst>
        </pc:picChg>
      </pc:sldChg>
      <pc:sldChg chg="modSp new mod">
        <pc:chgData name="José Maria Moreira ( LUZ SAUDE )" userId="a15655a1-db80-48e6-93b5-b4debabfdd8e" providerId="ADAL" clId="{8577D08C-3ECF-43FF-9C76-85201CC6D266}" dt="2024-07-01T17:11:31.535" v="6500" actId="20577"/>
        <pc:sldMkLst>
          <pc:docMk/>
          <pc:sldMk cId="3090940510" sldId="4267"/>
        </pc:sldMkLst>
        <pc:spChg chg="mod">
          <ac:chgData name="José Maria Moreira ( LUZ SAUDE )" userId="a15655a1-db80-48e6-93b5-b4debabfdd8e" providerId="ADAL" clId="{8577D08C-3ECF-43FF-9C76-85201CC6D266}" dt="2024-07-01T17:11:25.694" v="6478" actId="20577"/>
          <ac:spMkLst>
            <pc:docMk/>
            <pc:sldMk cId="3090940510" sldId="4267"/>
            <ac:spMk id="3" creationId="{15C4433F-30EE-0F1C-C407-9FE0AE67B10E}"/>
          </ac:spMkLst>
        </pc:spChg>
        <pc:spChg chg="mod">
          <ac:chgData name="José Maria Moreira ( LUZ SAUDE )" userId="a15655a1-db80-48e6-93b5-b4debabfdd8e" providerId="ADAL" clId="{8577D08C-3ECF-43FF-9C76-85201CC6D266}" dt="2024-07-01T17:11:31.535" v="6500" actId="20577"/>
          <ac:spMkLst>
            <pc:docMk/>
            <pc:sldMk cId="3090940510" sldId="4267"/>
            <ac:spMk id="4" creationId="{3C49A792-EB41-A4D7-E229-D76CE298FBCC}"/>
          </ac:spMkLst>
        </pc:spChg>
      </pc:sldChg>
      <pc:sldMasterChg chg="delSldLayout">
        <pc:chgData name="José Maria Moreira ( LUZ SAUDE )" userId="a15655a1-db80-48e6-93b5-b4debabfdd8e" providerId="ADAL" clId="{8577D08C-3ECF-43FF-9C76-85201CC6D266}" dt="2024-06-19T15:46:56.638" v="2371" actId="47"/>
        <pc:sldMasterMkLst>
          <pc:docMk/>
          <pc:sldMasterMk cId="2300829438" sldId="2147483652"/>
        </pc:sldMasterMkLst>
        <pc:sldLayoutChg chg="del">
          <pc:chgData name="José Maria Moreira ( LUZ SAUDE )" userId="a15655a1-db80-48e6-93b5-b4debabfdd8e" providerId="ADAL" clId="{8577D08C-3ECF-43FF-9C76-85201CC6D266}" dt="2024-06-19T15:46:56.638" v="2371" actId="47"/>
          <pc:sldLayoutMkLst>
            <pc:docMk/>
            <pc:sldMasterMk cId="2300829438" sldId="2147483652"/>
            <pc:sldLayoutMk cId="3296049659" sldId="214748366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603E45-A80B-4EDD-B12F-109032A454F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pt-PT"/>
        </a:p>
      </dgm:t>
    </dgm:pt>
    <dgm:pt modelId="{F037D295-3A04-4D4B-BBEC-43A0386C8C33}">
      <dgm:prSet phldrT="[Text]"/>
      <dgm:spPr>
        <a:solidFill>
          <a:srgbClr val="006592"/>
        </a:solidFill>
      </dgm:spPr>
      <dgm:t>
        <a:bodyPr/>
        <a:lstStyle/>
        <a:p>
          <a:r>
            <a:rPr lang="pt-PT" dirty="0"/>
            <a:t>Collect data</a:t>
          </a:r>
        </a:p>
      </dgm:t>
    </dgm:pt>
    <dgm:pt modelId="{C9CFB00D-4136-4991-B78A-6BE70E0BA765}" type="parTrans" cxnId="{F7EA34D4-9232-434F-AD81-64187F12BB97}">
      <dgm:prSet/>
      <dgm:spPr/>
      <dgm:t>
        <a:bodyPr/>
        <a:lstStyle/>
        <a:p>
          <a:endParaRPr lang="pt-PT"/>
        </a:p>
      </dgm:t>
    </dgm:pt>
    <dgm:pt modelId="{87C5897E-0B77-4363-B917-DC8B56D903EE}" type="sibTrans" cxnId="{F7EA34D4-9232-434F-AD81-64187F12BB97}">
      <dgm:prSet/>
      <dgm:spPr/>
      <dgm:t>
        <a:bodyPr/>
        <a:lstStyle/>
        <a:p>
          <a:endParaRPr lang="pt-PT"/>
        </a:p>
      </dgm:t>
    </dgm:pt>
    <dgm:pt modelId="{006C11FD-1298-407A-B8CE-A7FFC81357AA}">
      <dgm:prSet phldrT="[Text]"/>
      <dgm:spPr>
        <a:solidFill>
          <a:srgbClr val="006592"/>
        </a:solidFill>
      </dgm:spPr>
      <dgm:t>
        <a:bodyPr/>
        <a:lstStyle/>
        <a:p>
          <a:r>
            <a:rPr lang="pt-PT" dirty="0"/>
            <a:t>Clean Data</a:t>
          </a:r>
        </a:p>
      </dgm:t>
    </dgm:pt>
    <dgm:pt modelId="{8F4AFDF8-0D69-4647-A37C-4FA97003D364}" type="parTrans" cxnId="{AF3F53EF-59BF-4EE1-97CC-54FD92B393C8}">
      <dgm:prSet/>
      <dgm:spPr/>
      <dgm:t>
        <a:bodyPr/>
        <a:lstStyle/>
        <a:p>
          <a:endParaRPr lang="pt-PT"/>
        </a:p>
      </dgm:t>
    </dgm:pt>
    <dgm:pt modelId="{E5CCCD34-67FE-4D7D-83B5-593E933D93C1}" type="sibTrans" cxnId="{AF3F53EF-59BF-4EE1-97CC-54FD92B393C8}">
      <dgm:prSet/>
      <dgm:spPr/>
      <dgm:t>
        <a:bodyPr/>
        <a:lstStyle/>
        <a:p>
          <a:endParaRPr lang="pt-PT"/>
        </a:p>
      </dgm:t>
    </dgm:pt>
    <dgm:pt modelId="{33BB5737-94C0-48F7-B807-6493EE041E84}">
      <dgm:prSet phldrT="[Text]"/>
      <dgm:spPr>
        <a:solidFill>
          <a:srgbClr val="006592"/>
        </a:solidFill>
      </dgm:spPr>
      <dgm:t>
        <a:bodyPr/>
        <a:lstStyle/>
        <a:p>
          <a:r>
            <a:rPr lang="pt-PT" dirty="0"/>
            <a:t>Prepare Data</a:t>
          </a:r>
        </a:p>
      </dgm:t>
    </dgm:pt>
    <dgm:pt modelId="{1DB210A4-B776-43AD-881D-2EC8ECDAA245}" type="parTrans" cxnId="{85052B88-967C-42E0-8C0A-4D845C21A7E5}">
      <dgm:prSet/>
      <dgm:spPr/>
      <dgm:t>
        <a:bodyPr/>
        <a:lstStyle/>
        <a:p>
          <a:endParaRPr lang="pt-PT"/>
        </a:p>
      </dgm:t>
    </dgm:pt>
    <dgm:pt modelId="{EF45DDD9-C400-4C08-8F03-CDC37F1F9AB7}" type="sibTrans" cxnId="{85052B88-967C-42E0-8C0A-4D845C21A7E5}">
      <dgm:prSet/>
      <dgm:spPr/>
      <dgm:t>
        <a:bodyPr/>
        <a:lstStyle/>
        <a:p>
          <a:endParaRPr lang="pt-PT"/>
        </a:p>
      </dgm:t>
    </dgm:pt>
    <dgm:pt modelId="{ECA4A23C-71DD-4717-99A3-4E16EEFF98C0}">
      <dgm:prSet phldrT="[Text]"/>
      <dgm:spPr>
        <a:solidFill>
          <a:srgbClr val="911A7D"/>
        </a:solidFill>
      </dgm:spPr>
      <dgm:t>
        <a:bodyPr/>
        <a:lstStyle/>
        <a:p>
          <a:r>
            <a:rPr lang="pt-PT" dirty="0"/>
            <a:t>Train Model</a:t>
          </a:r>
        </a:p>
      </dgm:t>
    </dgm:pt>
    <dgm:pt modelId="{1B42B7E5-7CDC-47AE-B521-FAF406A71D9D}" type="parTrans" cxnId="{077457DE-7B73-492C-934A-D7BDD5AA8F5E}">
      <dgm:prSet/>
      <dgm:spPr/>
      <dgm:t>
        <a:bodyPr/>
        <a:lstStyle/>
        <a:p>
          <a:endParaRPr lang="pt-PT"/>
        </a:p>
      </dgm:t>
    </dgm:pt>
    <dgm:pt modelId="{4EEDB9D9-6E81-4C74-A9E6-054F95D7E9B7}" type="sibTrans" cxnId="{077457DE-7B73-492C-934A-D7BDD5AA8F5E}">
      <dgm:prSet/>
      <dgm:spPr/>
      <dgm:t>
        <a:bodyPr/>
        <a:lstStyle/>
        <a:p>
          <a:endParaRPr lang="pt-PT"/>
        </a:p>
      </dgm:t>
    </dgm:pt>
    <dgm:pt modelId="{6F2C8469-8C7D-4209-8AC7-B5D1C98337D4}">
      <dgm:prSet phldrT="[Text]"/>
      <dgm:spPr>
        <a:solidFill>
          <a:srgbClr val="911A7D"/>
        </a:solidFill>
      </dgm:spPr>
      <dgm:t>
        <a:bodyPr/>
        <a:lstStyle/>
        <a:p>
          <a:r>
            <a:rPr lang="pt-PT" dirty="0"/>
            <a:t>Evaluate Model</a:t>
          </a:r>
        </a:p>
      </dgm:t>
    </dgm:pt>
    <dgm:pt modelId="{EDFC1A46-830F-4E18-AE91-9BB6B48D19A8}" type="parTrans" cxnId="{F92CF382-6440-474D-B279-E8718C3C82D2}">
      <dgm:prSet/>
      <dgm:spPr/>
      <dgm:t>
        <a:bodyPr/>
        <a:lstStyle/>
        <a:p>
          <a:endParaRPr lang="pt-PT"/>
        </a:p>
      </dgm:t>
    </dgm:pt>
    <dgm:pt modelId="{D5B24F54-7FC4-45DF-BC73-3225BA488C00}" type="sibTrans" cxnId="{F92CF382-6440-474D-B279-E8718C3C82D2}">
      <dgm:prSet/>
      <dgm:spPr/>
      <dgm:t>
        <a:bodyPr/>
        <a:lstStyle/>
        <a:p>
          <a:endParaRPr lang="pt-PT"/>
        </a:p>
      </dgm:t>
    </dgm:pt>
    <dgm:pt modelId="{F93C198B-D0B3-42E5-AE01-E6D01A73C7AC}">
      <dgm:prSet phldrT="[Text]"/>
      <dgm:spPr/>
      <dgm:t>
        <a:bodyPr/>
        <a:lstStyle/>
        <a:p>
          <a:r>
            <a:rPr lang="pt-PT" dirty="0"/>
            <a:t>Monitor, collect and evaluate data</a:t>
          </a:r>
        </a:p>
      </dgm:t>
    </dgm:pt>
    <dgm:pt modelId="{7C92A295-8BF5-47D0-B3AE-76792C5CEE01}" type="parTrans" cxnId="{049B6736-5E68-49A2-9F3E-5B7876C18742}">
      <dgm:prSet/>
      <dgm:spPr/>
      <dgm:t>
        <a:bodyPr/>
        <a:lstStyle/>
        <a:p>
          <a:endParaRPr lang="pt-PT"/>
        </a:p>
      </dgm:t>
    </dgm:pt>
    <dgm:pt modelId="{CCC3A07C-DF78-4BAF-AAF7-63A850A75DDB}" type="sibTrans" cxnId="{049B6736-5E68-49A2-9F3E-5B7876C18742}">
      <dgm:prSet/>
      <dgm:spPr/>
      <dgm:t>
        <a:bodyPr/>
        <a:lstStyle/>
        <a:p>
          <a:endParaRPr lang="pt-PT"/>
        </a:p>
      </dgm:t>
    </dgm:pt>
    <dgm:pt modelId="{D75A7187-C28B-408E-A5AD-20A0214737FA}">
      <dgm:prSet phldrT="[Text]"/>
      <dgm:spPr/>
      <dgm:t>
        <a:bodyPr/>
        <a:lstStyle/>
        <a:p>
          <a:r>
            <a:rPr lang="pt-PT" dirty="0"/>
            <a:t>Deploy to production</a:t>
          </a:r>
        </a:p>
      </dgm:t>
    </dgm:pt>
    <dgm:pt modelId="{09587EE2-EEDD-4D8C-8D3F-DD42ACDF84C9}" type="parTrans" cxnId="{7B69A437-8C1F-4AF5-8E2D-6872F85FBA50}">
      <dgm:prSet/>
      <dgm:spPr/>
      <dgm:t>
        <a:bodyPr/>
        <a:lstStyle/>
        <a:p>
          <a:endParaRPr lang="pt-PT"/>
        </a:p>
      </dgm:t>
    </dgm:pt>
    <dgm:pt modelId="{8F82B11C-8D79-4C0A-B36F-15BF6A462814}" type="sibTrans" cxnId="{7B69A437-8C1F-4AF5-8E2D-6872F85FBA50}">
      <dgm:prSet/>
      <dgm:spPr/>
      <dgm:t>
        <a:bodyPr/>
        <a:lstStyle/>
        <a:p>
          <a:endParaRPr lang="pt-PT"/>
        </a:p>
      </dgm:t>
    </dgm:pt>
    <dgm:pt modelId="{57462261-6D2B-4A9E-BC22-4FACE9A83FA7}" type="pres">
      <dgm:prSet presAssocID="{7A603E45-A80B-4EDD-B12F-109032A454F2}" presName="cycle" presStyleCnt="0">
        <dgm:presLayoutVars>
          <dgm:dir/>
          <dgm:resizeHandles val="exact"/>
        </dgm:presLayoutVars>
      </dgm:prSet>
      <dgm:spPr/>
    </dgm:pt>
    <dgm:pt modelId="{48305169-B9B7-45B0-9A62-DC8B686A1D85}" type="pres">
      <dgm:prSet presAssocID="{F037D295-3A04-4D4B-BBEC-43A0386C8C33}" presName="node" presStyleLbl="node1" presStyleIdx="0" presStyleCnt="7">
        <dgm:presLayoutVars>
          <dgm:bulletEnabled val="1"/>
        </dgm:presLayoutVars>
      </dgm:prSet>
      <dgm:spPr/>
    </dgm:pt>
    <dgm:pt modelId="{04569CA8-E3FA-4CDC-9C5F-AEA97BDBD18A}" type="pres">
      <dgm:prSet presAssocID="{F037D295-3A04-4D4B-BBEC-43A0386C8C33}" presName="spNode" presStyleCnt="0"/>
      <dgm:spPr/>
    </dgm:pt>
    <dgm:pt modelId="{B54AE0C6-2E37-41FF-8C33-2B759F0AAFD3}" type="pres">
      <dgm:prSet presAssocID="{87C5897E-0B77-4363-B917-DC8B56D903EE}" presName="sibTrans" presStyleLbl="sibTrans1D1" presStyleIdx="0" presStyleCnt="7"/>
      <dgm:spPr/>
    </dgm:pt>
    <dgm:pt modelId="{CE9E5414-0A5F-4E32-B5AF-C10611DE228A}" type="pres">
      <dgm:prSet presAssocID="{006C11FD-1298-407A-B8CE-A7FFC81357AA}" presName="node" presStyleLbl="node1" presStyleIdx="1" presStyleCnt="7">
        <dgm:presLayoutVars>
          <dgm:bulletEnabled val="1"/>
        </dgm:presLayoutVars>
      </dgm:prSet>
      <dgm:spPr/>
    </dgm:pt>
    <dgm:pt modelId="{FF901BF8-A403-4F6E-A9F8-D859E2ACDC3D}" type="pres">
      <dgm:prSet presAssocID="{006C11FD-1298-407A-B8CE-A7FFC81357AA}" presName="spNode" presStyleCnt="0"/>
      <dgm:spPr/>
    </dgm:pt>
    <dgm:pt modelId="{FD64561F-6CC9-4E13-86A4-4DFE3FCA8386}" type="pres">
      <dgm:prSet presAssocID="{E5CCCD34-67FE-4D7D-83B5-593E933D93C1}" presName="sibTrans" presStyleLbl="sibTrans1D1" presStyleIdx="1" presStyleCnt="7"/>
      <dgm:spPr/>
    </dgm:pt>
    <dgm:pt modelId="{93D7CF06-212C-404F-8E4D-B775713CBDEE}" type="pres">
      <dgm:prSet presAssocID="{33BB5737-94C0-48F7-B807-6493EE041E84}" presName="node" presStyleLbl="node1" presStyleIdx="2" presStyleCnt="7">
        <dgm:presLayoutVars>
          <dgm:bulletEnabled val="1"/>
        </dgm:presLayoutVars>
      </dgm:prSet>
      <dgm:spPr/>
    </dgm:pt>
    <dgm:pt modelId="{F6E1F6C3-5F01-4D6A-9233-E67C9CF2E4A7}" type="pres">
      <dgm:prSet presAssocID="{33BB5737-94C0-48F7-B807-6493EE041E84}" presName="spNode" presStyleCnt="0"/>
      <dgm:spPr/>
    </dgm:pt>
    <dgm:pt modelId="{B8CEC138-D187-49F9-AE14-0E0C8BD9DFFC}" type="pres">
      <dgm:prSet presAssocID="{EF45DDD9-C400-4C08-8F03-CDC37F1F9AB7}" presName="sibTrans" presStyleLbl="sibTrans1D1" presStyleIdx="2" presStyleCnt="7"/>
      <dgm:spPr/>
    </dgm:pt>
    <dgm:pt modelId="{9C38F6E4-E1FF-4FF7-B1D3-D5ECC760BF75}" type="pres">
      <dgm:prSet presAssocID="{ECA4A23C-71DD-4717-99A3-4E16EEFF98C0}" presName="node" presStyleLbl="node1" presStyleIdx="3" presStyleCnt="7">
        <dgm:presLayoutVars>
          <dgm:bulletEnabled val="1"/>
        </dgm:presLayoutVars>
      </dgm:prSet>
      <dgm:spPr/>
    </dgm:pt>
    <dgm:pt modelId="{B9532891-0B91-4DF9-8534-10899272F3F3}" type="pres">
      <dgm:prSet presAssocID="{ECA4A23C-71DD-4717-99A3-4E16EEFF98C0}" presName="spNode" presStyleCnt="0"/>
      <dgm:spPr/>
    </dgm:pt>
    <dgm:pt modelId="{415AC668-F91F-4407-BF19-23C600996EB8}" type="pres">
      <dgm:prSet presAssocID="{4EEDB9D9-6E81-4C74-A9E6-054F95D7E9B7}" presName="sibTrans" presStyleLbl="sibTrans1D1" presStyleIdx="3" presStyleCnt="7"/>
      <dgm:spPr/>
    </dgm:pt>
    <dgm:pt modelId="{B6615358-C3E9-4355-AADD-B541A4012214}" type="pres">
      <dgm:prSet presAssocID="{6F2C8469-8C7D-4209-8AC7-B5D1C98337D4}" presName="node" presStyleLbl="node1" presStyleIdx="4" presStyleCnt="7">
        <dgm:presLayoutVars>
          <dgm:bulletEnabled val="1"/>
        </dgm:presLayoutVars>
      </dgm:prSet>
      <dgm:spPr/>
    </dgm:pt>
    <dgm:pt modelId="{36D98DC8-781A-4F24-A04C-5821EFF75BA3}" type="pres">
      <dgm:prSet presAssocID="{6F2C8469-8C7D-4209-8AC7-B5D1C98337D4}" presName="spNode" presStyleCnt="0"/>
      <dgm:spPr/>
    </dgm:pt>
    <dgm:pt modelId="{F4E6C08F-5710-4BBB-9551-9885E022763C}" type="pres">
      <dgm:prSet presAssocID="{D5B24F54-7FC4-45DF-BC73-3225BA488C00}" presName="sibTrans" presStyleLbl="sibTrans1D1" presStyleIdx="4" presStyleCnt="7"/>
      <dgm:spPr/>
    </dgm:pt>
    <dgm:pt modelId="{9BDA18BB-B5F1-440F-BE08-6D69C47CC89F}" type="pres">
      <dgm:prSet presAssocID="{D75A7187-C28B-408E-A5AD-20A0214737FA}" presName="node" presStyleLbl="node1" presStyleIdx="5" presStyleCnt="7">
        <dgm:presLayoutVars>
          <dgm:bulletEnabled val="1"/>
        </dgm:presLayoutVars>
      </dgm:prSet>
      <dgm:spPr/>
    </dgm:pt>
    <dgm:pt modelId="{15A8888A-1005-431A-9B13-904CF8305362}" type="pres">
      <dgm:prSet presAssocID="{D75A7187-C28B-408E-A5AD-20A0214737FA}" presName="spNode" presStyleCnt="0"/>
      <dgm:spPr/>
    </dgm:pt>
    <dgm:pt modelId="{D0A12748-871D-4928-99A2-90BA840EB02A}" type="pres">
      <dgm:prSet presAssocID="{8F82B11C-8D79-4C0A-B36F-15BF6A462814}" presName="sibTrans" presStyleLbl="sibTrans1D1" presStyleIdx="5" presStyleCnt="7"/>
      <dgm:spPr/>
    </dgm:pt>
    <dgm:pt modelId="{D09ED2AA-A847-44F3-8821-CB0A8784A66F}" type="pres">
      <dgm:prSet presAssocID="{F93C198B-D0B3-42E5-AE01-E6D01A73C7AC}" presName="node" presStyleLbl="node1" presStyleIdx="6" presStyleCnt="7">
        <dgm:presLayoutVars>
          <dgm:bulletEnabled val="1"/>
        </dgm:presLayoutVars>
      </dgm:prSet>
      <dgm:spPr/>
    </dgm:pt>
    <dgm:pt modelId="{DAF08D66-92DC-428F-AE96-478BECB89D50}" type="pres">
      <dgm:prSet presAssocID="{F93C198B-D0B3-42E5-AE01-E6D01A73C7AC}" presName="spNode" presStyleCnt="0"/>
      <dgm:spPr/>
    </dgm:pt>
    <dgm:pt modelId="{11647246-1700-45C0-BE54-765383E70101}" type="pres">
      <dgm:prSet presAssocID="{CCC3A07C-DF78-4BAF-AAF7-63A850A75DDB}" presName="sibTrans" presStyleLbl="sibTrans1D1" presStyleIdx="6" presStyleCnt="7"/>
      <dgm:spPr/>
    </dgm:pt>
  </dgm:ptLst>
  <dgm:cxnLst>
    <dgm:cxn modelId="{FB1BDC03-CECE-4E28-848B-DE8125DAD62B}" type="presOf" srcId="{4EEDB9D9-6E81-4C74-A9E6-054F95D7E9B7}" destId="{415AC668-F91F-4407-BF19-23C600996EB8}" srcOrd="0" destOrd="0" presId="urn:microsoft.com/office/officeart/2005/8/layout/cycle5"/>
    <dgm:cxn modelId="{384C2B07-8D20-4BD5-A54B-439CAA682348}" type="presOf" srcId="{CCC3A07C-DF78-4BAF-AAF7-63A850A75DDB}" destId="{11647246-1700-45C0-BE54-765383E70101}" srcOrd="0" destOrd="0" presId="urn:microsoft.com/office/officeart/2005/8/layout/cycle5"/>
    <dgm:cxn modelId="{39098514-2F45-445D-A104-3785A20A5DA2}" type="presOf" srcId="{87C5897E-0B77-4363-B917-DC8B56D903EE}" destId="{B54AE0C6-2E37-41FF-8C33-2B759F0AAFD3}" srcOrd="0" destOrd="0" presId="urn:microsoft.com/office/officeart/2005/8/layout/cycle5"/>
    <dgm:cxn modelId="{45689A1B-A755-4E0A-A290-ED8857E48009}" type="presOf" srcId="{F93C198B-D0B3-42E5-AE01-E6D01A73C7AC}" destId="{D09ED2AA-A847-44F3-8821-CB0A8784A66F}" srcOrd="0" destOrd="0" presId="urn:microsoft.com/office/officeart/2005/8/layout/cycle5"/>
    <dgm:cxn modelId="{E7A57826-3784-41B9-84B0-1657E906DAA3}" type="presOf" srcId="{8F82B11C-8D79-4C0A-B36F-15BF6A462814}" destId="{D0A12748-871D-4928-99A2-90BA840EB02A}" srcOrd="0" destOrd="0" presId="urn:microsoft.com/office/officeart/2005/8/layout/cycle5"/>
    <dgm:cxn modelId="{049B6736-5E68-49A2-9F3E-5B7876C18742}" srcId="{7A603E45-A80B-4EDD-B12F-109032A454F2}" destId="{F93C198B-D0B3-42E5-AE01-E6D01A73C7AC}" srcOrd="6" destOrd="0" parTransId="{7C92A295-8BF5-47D0-B3AE-76792C5CEE01}" sibTransId="{CCC3A07C-DF78-4BAF-AAF7-63A850A75DDB}"/>
    <dgm:cxn modelId="{7B69A437-8C1F-4AF5-8E2D-6872F85FBA50}" srcId="{7A603E45-A80B-4EDD-B12F-109032A454F2}" destId="{D75A7187-C28B-408E-A5AD-20A0214737FA}" srcOrd="5" destOrd="0" parTransId="{09587EE2-EEDD-4D8C-8D3F-DD42ACDF84C9}" sibTransId="{8F82B11C-8D79-4C0A-B36F-15BF6A462814}"/>
    <dgm:cxn modelId="{23EDE639-6E8C-4B6C-A8E7-D8982EE05A2E}" type="presOf" srcId="{F037D295-3A04-4D4B-BBEC-43A0386C8C33}" destId="{48305169-B9B7-45B0-9A62-DC8B686A1D85}" srcOrd="0" destOrd="0" presId="urn:microsoft.com/office/officeart/2005/8/layout/cycle5"/>
    <dgm:cxn modelId="{33E2203C-AF69-4CFB-ACBC-C715ACE389D1}" type="presOf" srcId="{D75A7187-C28B-408E-A5AD-20A0214737FA}" destId="{9BDA18BB-B5F1-440F-BE08-6D69C47CC89F}" srcOrd="0" destOrd="0" presId="urn:microsoft.com/office/officeart/2005/8/layout/cycle5"/>
    <dgm:cxn modelId="{444D143E-20A9-4A0F-B81E-1EDE40029EC4}" type="presOf" srcId="{33BB5737-94C0-48F7-B807-6493EE041E84}" destId="{93D7CF06-212C-404F-8E4D-B775713CBDEE}" srcOrd="0" destOrd="0" presId="urn:microsoft.com/office/officeart/2005/8/layout/cycle5"/>
    <dgm:cxn modelId="{6719AF61-2BCC-443D-9EBA-BCFAB2E04A24}" type="presOf" srcId="{6F2C8469-8C7D-4209-8AC7-B5D1C98337D4}" destId="{B6615358-C3E9-4355-AADD-B541A4012214}" srcOrd="0" destOrd="0" presId="urn:microsoft.com/office/officeart/2005/8/layout/cycle5"/>
    <dgm:cxn modelId="{3D349A4F-5350-4E45-AB80-63B86AC6C2BB}" type="presOf" srcId="{D5B24F54-7FC4-45DF-BC73-3225BA488C00}" destId="{F4E6C08F-5710-4BBB-9551-9885E022763C}" srcOrd="0" destOrd="0" presId="urn:microsoft.com/office/officeart/2005/8/layout/cycle5"/>
    <dgm:cxn modelId="{41A38877-0141-42FF-B8E9-8F1C7C248197}" type="presOf" srcId="{ECA4A23C-71DD-4717-99A3-4E16EEFF98C0}" destId="{9C38F6E4-E1FF-4FF7-B1D3-D5ECC760BF75}" srcOrd="0" destOrd="0" presId="urn:microsoft.com/office/officeart/2005/8/layout/cycle5"/>
    <dgm:cxn modelId="{F92CF382-6440-474D-B279-E8718C3C82D2}" srcId="{7A603E45-A80B-4EDD-B12F-109032A454F2}" destId="{6F2C8469-8C7D-4209-8AC7-B5D1C98337D4}" srcOrd="4" destOrd="0" parTransId="{EDFC1A46-830F-4E18-AE91-9BB6B48D19A8}" sibTransId="{D5B24F54-7FC4-45DF-BC73-3225BA488C00}"/>
    <dgm:cxn modelId="{85052B88-967C-42E0-8C0A-4D845C21A7E5}" srcId="{7A603E45-A80B-4EDD-B12F-109032A454F2}" destId="{33BB5737-94C0-48F7-B807-6493EE041E84}" srcOrd="2" destOrd="0" parTransId="{1DB210A4-B776-43AD-881D-2EC8ECDAA245}" sibTransId="{EF45DDD9-C400-4C08-8F03-CDC37F1F9AB7}"/>
    <dgm:cxn modelId="{18DE398C-9C73-4816-A3C0-DA5B1345F9ED}" type="presOf" srcId="{7A603E45-A80B-4EDD-B12F-109032A454F2}" destId="{57462261-6D2B-4A9E-BC22-4FACE9A83FA7}" srcOrd="0" destOrd="0" presId="urn:microsoft.com/office/officeart/2005/8/layout/cycle5"/>
    <dgm:cxn modelId="{860D9F98-E863-49F7-8693-EE0731703670}" type="presOf" srcId="{006C11FD-1298-407A-B8CE-A7FFC81357AA}" destId="{CE9E5414-0A5F-4E32-B5AF-C10611DE228A}" srcOrd="0" destOrd="0" presId="urn:microsoft.com/office/officeart/2005/8/layout/cycle5"/>
    <dgm:cxn modelId="{5FBC429F-9F4A-4B8B-87A1-E6FA7601E4FE}" type="presOf" srcId="{E5CCCD34-67FE-4D7D-83B5-593E933D93C1}" destId="{FD64561F-6CC9-4E13-86A4-4DFE3FCA8386}" srcOrd="0" destOrd="0" presId="urn:microsoft.com/office/officeart/2005/8/layout/cycle5"/>
    <dgm:cxn modelId="{A9868BC7-B80B-483A-8CE0-2BEDA3B67B82}" type="presOf" srcId="{EF45DDD9-C400-4C08-8F03-CDC37F1F9AB7}" destId="{B8CEC138-D187-49F9-AE14-0E0C8BD9DFFC}" srcOrd="0" destOrd="0" presId="urn:microsoft.com/office/officeart/2005/8/layout/cycle5"/>
    <dgm:cxn modelId="{F7EA34D4-9232-434F-AD81-64187F12BB97}" srcId="{7A603E45-A80B-4EDD-B12F-109032A454F2}" destId="{F037D295-3A04-4D4B-BBEC-43A0386C8C33}" srcOrd="0" destOrd="0" parTransId="{C9CFB00D-4136-4991-B78A-6BE70E0BA765}" sibTransId="{87C5897E-0B77-4363-B917-DC8B56D903EE}"/>
    <dgm:cxn modelId="{077457DE-7B73-492C-934A-D7BDD5AA8F5E}" srcId="{7A603E45-A80B-4EDD-B12F-109032A454F2}" destId="{ECA4A23C-71DD-4717-99A3-4E16EEFF98C0}" srcOrd="3" destOrd="0" parTransId="{1B42B7E5-7CDC-47AE-B521-FAF406A71D9D}" sibTransId="{4EEDB9D9-6E81-4C74-A9E6-054F95D7E9B7}"/>
    <dgm:cxn modelId="{AF3F53EF-59BF-4EE1-97CC-54FD92B393C8}" srcId="{7A603E45-A80B-4EDD-B12F-109032A454F2}" destId="{006C11FD-1298-407A-B8CE-A7FFC81357AA}" srcOrd="1" destOrd="0" parTransId="{8F4AFDF8-0D69-4647-A37C-4FA97003D364}" sibTransId="{E5CCCD34-67FE-4D7D-83B5-593E933D93C1}"/>
    <dgm:cxn modelId="{95D1B094-E505-45FE-A848-CA53C9ED2BB0}" type="presParOf" srcId="{57462261-6D2B-4A9E-BC22-4FACE9A83FA7}" destId="{48305169-B9B7-45B0-9A62-DC8B686A1D85}" srcOrd="0" destOrd="0" presId="urn:microsoft.com/office/officeart/2005/8/layout/cycle5"/>
    <dgm:cxn modelId="{6F6CAA96-942A-4CAC-ABD3-81422903EBF1}" type="presParOf" srcId="{57462261-6D2B-4A9E-BC22-4FACE9A83FA7}" destId="{04569CA8-E3FA-4CDC-9C5F-AEA97BDBD18A}" srcOrd="1" destOrd="0" presId="urn:microsoft.com/office/officeart/2005/8/layout/cycle5"/>
    <dgm:cxn modelId="{AE00C1B0-A223-4D13-97FF-89A31E94C00A}" type="presParOf" srcId="{57462261-6D2B-4A9E-BC22-4FACE9A83FA7}" destId="{B54AE0C6-2E37-41FF-8C33-2B759F0AAFD3}" srcOrd="2" destOrd="0" presId="urn:microsoft.com/office/officeart/2005/8/layout/cycle5"/>
    <dgm:cxn modelId="{63B66231-8D7B-4254-9A22-A67878432D2F}" type="presParOf" srcId="{57462261-6D2B-4A9E-BC22-4FACE9A83FA7}" destId="{CE9E5414-0A5F-4E32-B5AF-C10611DE228A}" srcOrd="3" destOrd="0" presId="urn:microsoft.com/office/officeart/2005/8/layout/cycle5"/>
    <dgm:cxn modelId="{2FF715C8-754D-43F9-B792-F6FA9CDC2142}" type="presParOf" srcId="{57462261-6D2B-4A9E-BC22-4FACE9A83FA7}" destId="{FF901BF8-A403-4F6E-A9F8-D859E2ACDC3D}" srcOrd="4" destOrd="0" presId="urn:microsoft.com/office/officeart/2005/8/layout/cycle5"/>
    <dgm:cxn modelId="{84999911-2424-4BE4-A74E-CCB73881DAF1}" type="presParOf" srcId="{57462261-6D2B-4A9E-BC22-4FACE9A83FA7}" destId="{FD64561F-6CC9-4E13-86A4-4DFE3FCA8386}" srcOrd="5" destOrd="0" presId="urn:microsoft.com/office/officeart/2005/8/layout/cycle5"/>
    <dgm:cxn modelId="{B86C3E5D-A0FE-4B2A-B81A-E116234DF4DA}" type="presParOf" srcId="{57462261-6D2B-4A9E-BC22-4FACE9A83FA7}" destId="{93D7CF06-212C-404F-8E4D-B775713CBDEE}" srcOrd="6" destOrd="0" presId="urn:microsoft.com/office/officeart/2005/8/layout/cycle5"/>
    <dgm:cxn modelId="{F04B141A-1381-4C40-A184-008A4E322B59}" type="presParOf" srcId="{57462261-6D2B-4A9E-BC22-4FACE9A83FA7}" destId="{F6E1F6C3-5F01-4D6A-9233-E67C9CF2E4A7}" srcOrd="7" destOrd="0" presId="urn:microsoft.com/office/officeart/2005/8/layout/cycle5"/>
    <dgm:cxn modelId="{D6965B1A-9B3E-49B9-90A9-943245500CAE}" type="presParOf" srcId="{57462261-6D2B-4A9E-BC22-4FACE9A83FA7}" destId="{B8CEC138-D187-49F9-AE14-0E0C8BD9DFFC}" srcOrd="8" destOrd="0" presId="urn:microsoft.com/office/officeart/2005/8/layout/cycle5"/>
    <dgm:cxn modelId="{5C6F5A49-1DB8-4D15-AB48-08794E7ABBDA}" type="presParOf" srcId="{57462261-6D2B-4A9E-BC22-4FACE9A83FA7}" destId="{9C38F6E4-E1FF-4FF7-B1D3-D5ECC760BF75}" srcOrd="9" destOrd="0" presId="urn:microsoft.com/office/officeart/2005/8/layout/cycle5"/>
    <dgm:cxn modelId="{B80FBC97-442D-4F46-8144-F4D0EB984CDF}" type="presParOf" srcId="{57462261-6D2B-4A9E-BC22-4FACE9A83FA7}" destId="{B9532891-0B91-4DF9-8534-10899272F3F3}" srcOrd="10" destOrd="0" presId="urn:microsoft.com/office/officeart/2005/8/layout/cycle5"/>
    <dgm:cxn modelId="{829DBD89-A16C-40FA-991B-7B973CEBFF53}" type="presParOf" srcId="{57462261-6D2B-4A9E-BC22-4FACE9A83FA7}" destId="{415AC668-F91F-4407-BF19-23C600996EB8}" srcOrd="11" destOrd="0" presId="urn:microsoft.com/office/officeart/2005/8/layout/cycle5"/>
    <dgm:cxn modelId="{0F8D0204-B9ED-49A1-8106-C031557F0D3D}" type="presParOf" srcId="{57462261-6D2B-4A9E-BC22-4FACE9A83FA7}" destId="{B6615358-C3E9-4355-AADD-B541A4012214}" srcOrd="12" destOrd="0" presId="urn:microsoft.com/office/officeart/2005/8/layout/cycle5"/>
    <dgm:cxn modelId="{1541B927-DDFE-4F41-8762-B9AE8A477BC4}" type="presParOf" srcId="{57462261-6D2B-4A9E-BC22-4FACE9A83FA7}" destId="{36D98DC8-781A-4F24-A04C-5821EFF75BA3}" srcOrd="13" destOrd="0" presId="urn:microsoft.com/office/officeart/2005/8/layout/cycle5"/>
    <dgm:cxn modelId="{842BE34F-19B1-4657-BB0C-FA9834682A2E}" type="presParOf" srcId="{57462261-6D2B-4A9E-BC22-4FACE9A83FA7}" destId="{F4E6C08F-5710-4BBB-9551-9885E022763C}" srcOrd="14" destOrd="0" presId="urn:microsoft.com/office/officeart/2005/8/layout/cycle5"/>
    <dgm:cxn modelId="{0A7239E3-7C59-413A-85ED-921BFAB12994}" type="presParOf" srcId="{57462261-6D2B-4A9E-BC22-4FACE9A83FA7}" destId="{9BDA18BB-B5F1-440F-BE08-6D69C47CC89F}" srcOrd="15" destOrd="0" presId="urn:microsoft.com/office/officeart/2005/8/layout/cycle5"/>
    <dgm:cxn modelId="{F0535B6F-11ED-4DBF-A54C-ACFF80FDC0DB}" type="presParOf" srcId="{57462261-6D2B-4A9E-BC22-4FACE9A83FA7}" destId="{15A8888A-1005-431A-9B13-904CF8305362}" srcOrd="16" destOrd="0" presId="urn:microsoft.com/office/officeart/2005/8/layout/cycle5"/>
    <dgm:cxn modelId="{6594ECEB-1601-44ED-AF9D-00A9833B90CB}" type="presParOf" srcId="{57462261-6D2B-4A9E-BC22-4FACE9A83FA7}" destId="{D0A12748-871D-4928-99A2-90BA840EB02A}" srcOrd="17" destOrd="0" presId="urn:microsoft.com/office/officeart/2005/8/layout/cycle5"/>
    <dgm:cxn modelId="{9BD1C2F4-1E3B-4E11-A06B-B0E5E20C21C9}" type="presParOf" srcId="{57462261-6D2B-4A9E-BC22-4FACE9A83FA7}" destId="{D09ED2AA-A847-44F3-8821-CB0A8784A66F}" srcOrd="18" destOrd="0" presId="urn:microsoft.com/office/officeart/2005/8/layout/cycle5"/>
    <dgm:cxn modelId="{2120C81F-4E06-4869-8A9A-D8D2D78D6586}" type="presParOf" srcId="{57462261-6D2B-4A9E-BC22-4FACE9A83FA7}" destId="{DAF08D66-92DC-428F-AE96-478BECB89D50}" srcOrd="19" destOrd="0" presId="urn:microsoft.com/office/officeart/2005/8/layout/cycle5"/>
    <dgm:cxn modelId="{65DD3BF1-202C-4B58-A465-1B638D603648}" type="presParOf" srcId="{57462261-6D2B-4A9E-BC22-4FACE9A83FA7}" destId="{11647246-1700-45C0-BE54-765383E70101}" srcOrd="20"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603E45-A80B-4EDD-B12F-109032A454F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pt-PT"/>
        </a:p>
      </dgm:t>
    </dgm:pt>
    <dgm:pt modelId="{F037D295-3A04-4D4B-BBEC-43A0386C8C33}">
      <dgm:prSet phldrT="[Text]"/>
      <dgm:spPr>
        <a:solidFill>
          <a:srgbClr val="006592"/>
        </a:solidFill>
      </dgm:spPr>
      <dgm:t>
        <a:bodyPr/>
        <a:lstStyle/>
        <a:p>
          <a:r>
            <a:rPr lang="pt-PT" dirty="0"/>
            <a:t>Collect data</a:t>
          </a:r>
        </a:p>
      </dgm:t>
    </dgm:pt>
    <dgm:pt modelId="{C9CFB00D-4136-4991-B78A-6BE70E0BA765}" type="parTrans" cxnId="{F7EA34D4-9232-434F-AD81-64187F12BB97}">
      <dgm:prSet/>
      <dgm:spPr/>
      <dgm:t>
        <a:bodyPr/>
        <a:lstStyle/>
        <a:p>
          <a:endParaRPr lang="pt-PT"/>
        </a:p>
      </dgm:t>
    </dgm:pt>
    <dgm:pt modelId="{87C5897E-0B77-4363-B917-DC8B56D903EE}" type="sibTrans" cxnId="{F7EA34D4-9232-434F-AD81-64187F12BB97}">
      <dgm:prSet/>
      <dgm:spPr/>
      <dgm:t>
        <a:bodyPr/>
        <a:lstStyle/>
        <a:p>
          <a:endParaRPr lang="pt-PT"/>
        </a:p>
      </dgm:t>
    </dgm:pt>
    <dgm:pt modelId="{006C11FD-1298-407A-B8CE-A7FFC81357AA}">
      <dgm:prSet phldrT="[Text]"/>
      <dgm:spPr>
        <a:solidFill>
          <a:srgbClr val="006592"/>
        </a:solidFill>
      </dgm:spPr>
      <dgm:t>
        <a:bodyPr/>
        <a:lstStyle/>
        <a:p>
          <a:r>
            <a:rPr lang="pt-PT" dirty="0"/>
            <a:t>Clean Data</a:t>
          </a:r>
        </a:p>
      </dgm:t>
    </dgm:pt>
    <dgm:pt modelId="{8F4AFDF8-0D69-4647-A37C-4FA97003D364}" type="parTrans" cxnId="{AF3F53EF-59BF-4EE1-97CC-54FD92B393C8}">
      <dgm:prSet/>
      <dgm:spPr/>
      <dgm:t>
        <a:bodyPr/>
        <a:lstStyle/>
        <a:p>
          <a:endParaRPr lang="pt-PT"/>
        </a:p>
      </dgm:t>
    </dgm:pt>
    <dgm:pt modelId="{E5CCCD34-67FE-4D7D-83B5-593E933D93C1}" type="sibTrans" cxnId="{AF3F53EF-59BF-4EE1-97CC-54FD92B393C8}">
      <dgm:prSet/>
      <dgm:spPr/>
      <dgm:t>
        <a:bodyPr/>
        <a:lstStyle/>
        <a:p>
          <a:endParaRPr lang="pt-PT"/>
        </a:p>
      </dgm:t>
    </dgm:pt>
    <dgm:pt modelId="{33BB5737-94C0-48F7-B807-6493EE041E84}">
      <dgm:prSet phldrT="[Text]"/>
      <dgm:spPr>
        <a:solidFill>
          <a:srgbClr val="006592"/>
        </a:solidFill>
      </dgm:spPr>
      <dgm:t>
        <a:bodyPr/>
        <a:lstStyle/>
        <a:p>
          <a:r>
            <a:rPr lang="pt-PT" dirty="0"/>
            <a:t>Prepare Data</a:t>
          </a:r>
        </a:p>
      </dgm:t>
    </dgm:pt>
    <dgm:pt modelId="{1DB210A4-B776-43AD-881D-2EC8ECDAA245}" type="parTrans" cxnId="{85052B88-967C-42E0-8C0A-4D845C21A7E5}">
      <dgm:prSet/>
      <dgm:spPr/>
      <dgm:t>
        <a:bodyPr/>
        <a:lstStyle/>
        <a:p>
          <a:endParaRPr lang="pt-PT"/>
        </a:p>
      </dgm:t>
    </dgm:pt>
    <dgm:pt modelId="{EF45DDD9-C400-4C08-8F03-CDC37F1F9AB7}" type="sibTrans" cxnId="{85052B88-967C-42E0-8C0A-4D845C21A7E5}">
      <dgm:prSet/>
      <dgm:spPr/>
      <dgm:t>
        <a:bodyPr/>
        <a:lstStyle/>
        <a:p>
          <a:endParaRPr lang="pt-PT"/>
        </a:p>
      </dgm:t>
    </dgm:pt>
    <dgm:pt modelId="{ECA4A23C-71DD-4717-99A3-4E16EEFF98C0}">
      <dgm:prSet phldrT="[Text]"/>
      <dgm:spPr>
        <a:solidFill>
          <a:srgbClr val="911A7D"/>
        </a:solidFill>
      </dgm:spPr>
      <dgm:t>
        <a:bodyPr/>
        <a:lstStyle/>
        <a:p>
          <a:r>
            <a:rPr lang="pt-PT" dirty="0"/>
            <a:t>Train Model</a:t>
          </a:r>
        </a:p>
      </dgm:t>
    </dgm:pt>
    <dgm:pt modelId="{1B42B7E5-7CDC-47AE-B521-FAF406A71D9D}" type="parTrans" cxnId="{077457DE-7B73-492C-934A-D7BDD5AA8F5E}">
      <dgm:prSet/>
      <dgm:spPr/>
      <dgm:t>
        <a:bodyPr/>
        <a:lstStyle/>
        <a:p>
          <a:endParaRPr lang="pt-PT"/>
        </a:p>
      </dgm:t>
    </dgm:pt>
    <dgm:pt modelId="{4EEDB9D9-6E81-4C74-A9E6-054F95D7E9B7}" type="sibTrans" cxnId="{077457DE-7B73-492C-934A-D7BDD5AA8F5E}">
      <dgm:prSet/>
      <dgm:spPr/>
      <dgm:t>
        <a:bodyPr/>
        <a:lstStyle/>
        <a:p>
          <a:endParaRPr lang="pt-PT"/>
        </a:p>
      </dgm:t>
    </dgm:pt>
    <dgm:pt modelId="{6F2C8469-8C7D-4209-8AC7-B5D1C98337D4}">
      <dgm:prSet phldrT="[Text]"/>
      <dgm:spPr>
        <a:solidFill>
          <a:srgbClr val="911A7D"/>
        </a:solidFill>
      </dgm:spPr>
      <dgm:t>
        <a:bodyPr/>
        <a:lstStyle/>
        <a:p>
          <a:r>
            <a:rPr lang="pt-PT" dirty="0"/>
            <a:t>Evaluate Model</a:t>
          </a:r>
        </a:p>
      </dgm:t>
    </dgm:pt>
    <dgm:pt modelId="{EDFC1A46-830F-4E18-AE91-9BB6B48D19A8}" type="parTrans" cxnId="{F92CF382-6440-474D-B279-E8718C3C82D2}">
      <dgm:prSet/>
      <dgm:spPr/>
      <dgm:t>
        <a:bodyPr/>
        <a:lstStyle/>
        <a:p>
          <a:endParaRPr lang="pt-PT"/>
        </a:p>
      </dgm:t>
    </dgm:pt>
    <dgm:pt modelId="{D5B24F54-7FC4-45DF-BC73-3225BA488C00}" type="sibTrans" cxnId="{F92CF382-6440-474D-B279-E8718C3C82D2}">
      <dgm:prSet/>
      <dgm:spPr/>
      <dgm:t>
        <a:bodyPr/>
        <a:lstStyle/>
        <a:p>
          <a:endParaRPr lang="pt-PT"/>
        </a:p>
      </dgm:t>
    </dgm:pt>
    <dgm:pt modelId="{F93C198B-D0B3-42E5-AE01-E6D01A73C7AC}">
      <dgm:prSet phldrT="[Text]"/>
      <dgm:spPr/>
      <dgm:t>
        <a:bodyPr/>
        <a:lstStyle/>
        <a:p>
          <a:r>
            <a:rPr lang="pt-PT" dirty="0"/>
            <a:t>Monitor, collect and evaluate data</a:t>
          </a:r>
        </a:p>
      </dgm:t>
    </dgm:pt>
    <dgm:pt modelId="{7C92A295-8BF5-47D0-B3AE-76792C5CEE01}" type="parTrans" cxnId="{049B6736-5E68-49A2-9F3E-5B7876C18742}">
      <dgm:prSet/>
      <dgm:spPr/>
      <dgm:t>
        <a:bodyPr/>
        <a:lstStyle/>
        <a:p>
          <a:endParaRPr lang="pt-PT"/>
        </a:p>
      </dgm:t>
    </dgm:pt>
    <dgm:pt modelId="{CCC3A07C-DF78-4BAF-AAF7-63A850A75DDB}" type="sibTrans" cxnId="{049B6736-5E68-49A2-9F3E-5B7876C18742}">
      <dgm:prSet/>
      <dgm:spPr/>
      <dgm:t>
        <a:bodyPr/>
        <a:lstStyle/>
        <a:p>
          <a:endParaRPr lang="pt-PT"/>
        </a:p>
      </dgm:t>
    </dgm:pt>
    <dgm:pt modelId="{D75A7187-C28B-408E-A5AD-20A0214737FA}">
      <dgm:prSet phldrT="[Text]"/>
      <dgm:spPr/>
      <dgm:t>
        <a:bodyPr/>
        <a:lstStyle/>
        <a:p>
          <a:r>
            <a:rPr lang="pt-PT" dirty="0"/>
            <a:t>Deploy to production</a:t>
          </a:r>
        </a:p>
      </dgm:t>
    </dgm:pt>
    <dgm:pt modelId="{09587EE2-EEDD-4D8C-8D3F-DD42ACDF84C9}" type="parTrans" cxnId="{7B69A437-8C1F-4AF5-8E2D-6872F85FBA50}">
      <dgm:prSet/>
      <dgm:spPr/>
      <dgm:t>
        <a:bodyPr/>
        <a:lstStyle/>
        <a:p>
          <a:endParaRPr lang="pt-PT"/>
        </a:p>
      </dgm:t>
    </dgm:pt>
    <dgm:pt modelId="{8F82B11C-8D79-4C0A-B36F-15BF6A462814}" type="sibTrans" cxnId="{7B69A437-8C1F-4AF5-8E2D-6872F85FBA50}">
      <dgm:prSet/>
      <dgm:spPr/>
      <dgm:t>
        <a:bodyPr/>
        <a:lstStyle/>
        <a:p>
          <a:endParaRPr lang="pt-PT"/>
        </a:p>
      </dgm:t>
    </dgm:pt>
    <dgm:pt modelId="{57462261-6D2B-4A9E-BC22-4FACE9A83FA7}" type="pres">
      <dgm:prSet presAssocID="{7A603E45-A80B-4EDD-B12F-109032A454F2}" presName="cycle" presStyleCnt="0">
        <dgm:presLayoutVars>
          <dgm:dir/>
          <dgm:resizeHandles val="exact"/>
        </dgm:presLayoutVars>
      </dgm:prSet>
      <dgm:spPr/>
    </dgm:pt>
    <dgm:pt modelId="{48305169-B9B7-45B0-9A62-DC8B686A1D85}" type="pres">
      <dgm:prSet presAssocID="{F037D295-3A04-4D4B-BBEC-43A0386C8C33}" presName="node" presStyleLbl="node1" presStyleIdx="0" presStyleCnt="7">
        <dgm:presLayoutVars>
          <dgm:bulletEnabled val="1"/>
        </dgm:presLayoutVars>
      </dgm:prSet>
      <dgm:spPr/>
    </dgm:pt>
    <dgm:pt modelId="{04569CA8-E3FA-4CDC-9C5F-AEA97BDBD18A}" type="pres">
      <dgm:prSet presAssocID="{F037D295-3A04-4D4B-BBEC-43A0386C8C33}" presName="spNode" presStyleCnt="0"/>
      <dgm:spPr/>
    </dgm:pt>
    <dgm:pt modelId="{B54AE0C6-2E37-41FF-8C33-2B759F0AAFD3}" type="pres">
      <dgm:prSet presAssocID="{87C5897E-0B77-4363-B917-DC8B56D903EE}" presName="sibTrans" presStyleLbl="sibTrans1D1" presStyleIdx="0" presStyleCnt="7"/>
      <dgm:spPr/>
    </dgm:pt>
    <dgm:pt modelId="{CE9E5414-0A5F-4E32-B5AF-C10611DE228A}" type="pres">
      <dgm:prSet presAssocID="{006C11FD-1298-407A-B8CE-A7FFC81357AA}" presName="node" presStyleLbl="node1" presStyleIdx="1" presStyleCnt="7">
        <dgm:presLayoutVars>
          <dgm:bulletEnabled val="1"/>
        </dgm:presLayoutVars>
      </dgm:prSet>
      <dgm:spPr/>
    </dgm:pt>
    <dgm:pt modelId="{FF901BF8-A403-4F6E-A9F8-D859E2ACDC3D}" type="pres">
      <dgm:prSet presAssocID="{006C11FD-1298-407A-B8CE-A7FFC81357AA}" presName="spNode" presStyleCnt="0"/>
      <dgm:spPr/>
    </dgm:pt>
    <dgm:pt modelId="{FD64561F-6CC9-4E13-86A4-4DFE3FCA8386}" type="pres">
      <dgm:prSet presAssocID="{E5CCCD34-67FE-4D7D-83B5-593E933D93C1}" presName="sibTrans" presStyleLbl="sibTrans1D1" presStyleIdx="1" presStyleCnt="7"/>
      <dgm:spPr/>
    </dgm:pt>
    <dgm:pt modelId="{93D7CF06-212C-404F-8E4D-B775713CBDEE}" type="pres">
      <dgm:prSet presAssocID="{33BB5737-94C0-48F7-B807-6493EE041E84}" presName="node" presStyleLbl="node1" presStyleIdx="2" presStyleCnt="7">
        <dgm:presLayoutVars>
          <dgm:bulletEnabled val="1"/>
        </dgm:presLayoutVars>
      </dgm:prSet>
      <dgm:spPr/>
    </dgm:pt>
    <dgm:pt modelId="{F6E1F6C3-5F01-4D6A-9233-E67C9CF2E4A7}" type="pres">
      <dgm:prSet presAssocID="{33BB5737-94C0-48F7-B807-6493EE041E84}" presName="spNode" presStyleCnt="0"/>
      <dgm:spPr/>
    </dgm:pt>
    <dgm:pt modelId="{B8CEC138-D187-49F9-AE14-0E0C8BD9DFFC}" type="pres">
      <dgm:prSet presAssocID="{EF45DDD9-C400-4C08-8F03-CDC37F1F9AB7}" presName="sibTrans" presStyleLbl="sibTrans1D1" presStyleIdx="2" presStyleCnt="7"/>
      <dgm:spPr/>
    </dgm:pt>
    <dgm:pt modelId="{9C38F6E4-E1FF-4FF7-B1D3-D5ECC760BF75}" type="pres">
      <dgm:prSet presAssocID="{ECA4A23C-71DD-4717-99A3-4E16EEFF98C0}" presName="node" presStyleLbl="node1" presStyleIdx="3" presStyleCnt="7">
        <dgm:presLayoutVars>
          <dgm:bulletEnabled val="1"/>
        </dgm:presLayoutVars>
      </dgm:prSet>
      <dgm:spPr/>
    </dgm:pt>
    <dgm:pt modelId="{B9532891-0B91-4DF9-8534-10899272F3F3}" type="pres">
      <dgm:prSet presAssocID="{ECA4A23C-71DD-4717-99A3-4E16EEFF98C0}" presName="spNode" presStyleCnt="0"/>
      <dgm:spPr/>
    </dgm:pt>
    <dgm:pt modelId="{415AC668-F91F-4407-BF19-23C600996EB8}" type="pres">
      <dgm:prSet presAssocID="{4EEDB9D9-6E81-4C74-A9E6-054F95D7E9B7}" presName="sibTrans" presStyleLbl="sibTrans1D1" presStyleIdx="3" presStyleCnt="7"/>
      <dgm:spPr/>
    </dgm:pt>
    <dgm:pt modelId="{B6615358-C3E9-4355-AADD-B541A4012214}" type="pres">
      <dgm:prSet presAssocID="{6F2C8469-8C7D-4209-8AC7-B5D1C98337D4}" presName="node" presStyleLbl="node1" presStyleIdx="4" presStyleCnt="7">
        <dgm:presLayoutVars>
          <dgm:bulletEnabled val="1"/>
        </dgm:presLayoutVars>
      </dgm:prSet>
      <dgm:spPr/>
    </dgm:pt>
    <dgm:pt modelId="{36D98DC8-781A-4F24-A04C-5821EFF75BA3}" type="pres">
      <dgm:prSet presAssocID="{6F2C8469-8C7D-4209-8AC7-B5D1C98337D4}" presName="spNode" presStyleCnt="0"/>
      <dgm:spPr/>
    </dgm:pt>
    <dgm:pt modelId="{F4E6C08F-5710-4BBB-9551-9885E022763C}" type="pres">
      <dgm:prSet presAssocID="{D5B24F54-7FC4-45DF-BC73-3225BA488C00}" presName="sibTrans" presStyleLbl="sibTrans1D1" presStyleIdx="4" presStyleCnt="7"/>
      <dgm:spPr/>
    </dgm:pt>
    <dgm:pt modelId="{9BDA18BB-B5F1-440F-BE08-6D69C47CC89F}" type="pres">
      <dgm:prSet presAssocID="{D75A7187-C28B-408E-A5AD-20A0214737FA}" presName="node" presStyleLbl="node1" presStyleIdx="5" presStyleCnt="7">
        <dgm:presLayoutVars>
          <dgm:bulletEnabled val="1"/>
        </dgm:presLayoutVars>
      </dgm:prSet>
      <dgm:spPr/>
    </dgm:pt>
    <dgm:pt modelId="{15A8888A-1005-431A-9B13-904CF8305362}" type="pres">
      <dgm:prSet presAssocID="{D75A7187-C28B-408E-A5AD-20A0214737FA}" presName="spNode" presStyleCnt="0"/>
      <dgm:spPr/>
    </dgm:pt>
    <dgm:pt modelId="{D0A12748-871D-4928-99A2-90BA840EB02A}" type="pres">
      <dgm:prSet presAssocID="{8F82B11C-8D79-4C0A-B36F-15BF6A462814}" presName="sibTrans" presStyleLbl="sibTrans1D1" presStyleIdx="5" presStyleCnt="7"/>
      <dgm:spPr/>
    </dgm:pt>
    <dgm:pt modelId="{D09ED2AA-A847-44F3-8821-CB0A8784A66F}" type="pres">
      <dgm:prSet presAssocID="{F93C198B-D0B3-42E5-AE01-E6D01A73C7AC}" presName="node" presStyleLbl="node1" presStyleIdx="6" presStyleCnt="7">
        <dgm:presLayoutVars>
          <dgm:bulletEnabled val="1"/>
        </dgm:presLayoutVars>
      </dgm:prSet>
      <dgm:spPr/>
    </dgm:pt>
    <dgm:pt modelId="{DAF08D66-92DC-428F-AE96-478BECB89D50}" type="pres">
      <dgm:prSet presAssocID="{F93C198B-D0B3-42E5-AE01-E6D01A73C7AC}" presName="spNode" presStyleCnt="0"/>
      <dgm:spPr/>
    </dgm:pt>
    <dgm:pt modelId="{11647246-1700-45C0-BE54-765383E70101}" type="pres">
      <dgm:prSet presAssocID="{CCC3A07C-DF78-4BAF-AAF7-63A850A75DDB}" presName="sibTrans" presStyleLbl="sibTrans1D1" presStyleIdx="6" presStyleCnt="7"/>
      <dgm:spPr/>
    </dgm:pt>
  </dgm:ptLst>
  <dgm:cxnLst>
    <dgm:cxn modelId="{FB1BDC03-CECE-4E28-848B-DE8125DAD62B}" type="presOf" srcId="{4EEDB9D9-6E81-4C74-A9E6-054F95D7E9B7}" destId="{415AC668-F91F-4407-BF19-23C600996EB8}" srcOrd="0" destOrd="0" presId="urn:microsoft.com/office/officeart/2005/8/layout/cycle5"/>
    <dgm:cxn modelId="{384C2B07-8D20-4BD5-A54B-439CAA682348}" type="presOf" srcId="{CCC3A07C-DF78-4BAF-AAF7-63A850A75DDB}" destId="{11647246-1700-45C0-BE54-765383E70101}" srcOrd="0" destOrd="0" presId="urn:microsoft.com/office/officeart/2005/8/layout/cycle5"/>
    <dgm:cxn modelId="{39098514-2F45-445D-A104-3785A20A5DA2}" type="presOf" srcId="{87C5897E-0B77-4363-B917-DC8B56D903EE}" destId="{B54AE0C6-2E37-41FF-8C33-2B759F0AAFD3}" srcOrd="0" destOrd="0" presId="urn:microsoft.com/office/officeart/2005/8/layout/cycle5"/>
    <dgm:cxn modelId="{45689A1B-A755-4E0A-A290-ED8857E48009}" type="presOf" srcId="{F93C198B-D0B3-42E5-AE01-E6D01A73C7AC}" destId="{D09ED2AA-A847-44F3-8821-CB0A8784A66F}" srcOrd="0" destOrd="0" presId="urn:microsoft.com/office/officeart/2005/8/layout/cycle5"/>
    <dgm:cxn modelId="{E7A57826-3784-41B9-84B0-1657E906DAA3}" type="presOf" srcId="{8F82B11C-8D79-4C0A-B36F-15BF6A462814}" destId="{D0A12748-871D-4928-99A2-90BA840EB02A}" srcOrd="0" destOrd="0" presId="urn:microsoft.com/office/officeart/2005/8/layout/cycle5"/>
    <dgm:cxn modelId="{049B6736-5E68-49A2-9F3E-5B7876C18742}" srcId="{7A603E45-A80B-4EDD-B12F-109032A454F2}" destId="{F93C198B-D0B3-42E5-AE01-E6D01A73C7AC}" srcOrd="6" destOrd="0" parTransId="{7C92A295-8BF5-47D0-B3AE-76792C5CEE01}" sibTransId="{CCC3A07C-DF78-4BAF-AAF7-63A850A75DDB}"/>
    <dgm:cxn modelId="{7B69A437-8C1F-4AF5-8E2D-6872F85FBA50}" srcId="{7A603E45-A80B-4EDD-B12F-109032A454F2}" destId="{D75A7187-C28B-408E-A5AD-20A0214737FA}" srcOrd="5" destOrd="0" parTransId="{09587EE2-EEDD-4D8C-8D3F-DD42ACDF84C9}" sibTransId="{8F82B11C-8D79-4C0A-B36F-15BF6A462814}"/>
    <dgm:cxn modelId="{23EDE639-6E8C-4B6C-A8E7-D8982EE05A2E}" type="presOf" srcId="{F037D295-3A04-4D4B-BBEC-43A0386C8C33}" destId="{48305169-B9B7-45B0-9A62-DC8B686A1D85}" srcOrd="0" destOrd="0" presId="urn:microsoft.com/office/officeart/2005/8/layout/cycle5"/>
    <dgm:cxn modelId="{33E2203C-AF69-4CFB-ACBC-C715ACE389D1}" type="presOf" srcId="{D75A7187-C28B-408E-A5AD-20A0214737FA}" destId="{9BDA18BB-B5F1-440F-BE08-6D69C47CC89F}" srcOrd="0" destOrd="0" presId="urn:microsoft.com/office/officeart/2005/8/layout/cycle5"/>
    <dgm:cxn modelId="{444D143E-20A9-4A0F-B81E-1EDE40029EC4}" type="presOf" srcId="{33BB5737-94C0-48F7-B807-6493EE041E84}" destId="{93D7CF06-212C-404F-8E4D-B775713CBDEE}" srcOrd="0" destOrd="0" presId="urn:microsoft.com/office/officeart/2005/8/layout/cycle5"/>
    <dgm:cxn modelId="{6719AF61-2BCC-443D-9EBA-BCFAB2E04A24}" type="presOf" srcId="{6F2C8469-8C7D-4209-8AC7-B5D1C98337D4}" destId="{B6615358-C3E9-4355-AADD-B541A4012214}" srcOrd="0" destOrd="0" presId="urn:microsoft.com/office/officeart/2005/8/layout/cycle5"/>
    <dgm:cxn modelId="{3D349A4F-5350-4E45-AB80-63B86AC6C2BB}" type="presOf" srcId="{D5B24F54-7FC4-45DF-BC73-3225BA488C00}" destId="{F4E6C08F-5710-4BBB-9551-9885E022763C}" srcOrd="0" destOrd="0" presId="urn:microsoft.com/office/officeart/2005/8/layout/cycle5"/>
    <dgm:cxn modelId="{41A38877-0141-42FF-B8E9-8F1C7C248197}" type="presOf" srcId="{ECA4A23C-71DD-4717-99A3-4E16EEFF98C0}" destId="{9C38F6E4-E1FF-4FF7-B1D3-D5ECC760BF75}" srcOrd="0" destOrd="0" presId="urn:microsoft.com/office/officeart/2005/8/layout/cycle5"/>
    <dgm:cxn modelId="{F92CF382-6440-474D-B279-E8718C3C82D2}" srcId="{7A603E45-A80B-4EDD-B12F-109032A454F2}" destId="{6F2C8469-8C7D-4209-8AC7-B5D1C98337D4}" srcOrd="4" destOrd="0" parTransId="{EDFC1A46-830F-4E18-AE91-9BB6B48D19A8}" sibTransId="{D5B24F54-7FC4-45DF-BC73-3225BA488C00}"/>
    <dgm:cxn modelId="{85052B88-967C-42E0-8C0A-4D845C21A7E5}" srcId="{7A603E45-A80B-4EDD-B12F-109032A454F2}" destId="{33BB5737-94C0-48F7-B807-6493EE041E84}" srcOrd="2" destOrd="0" parTransId="{1DB210A4-B776-43AD-881D-2EC8ECDAA245}" sibTransId="{EF45DDD9-C400-4C08-8F03-CDC37F1F9AB7}"/>
    <dgm:cxn modelId="{18DE398C-9C73-4816-A3C0-DA5B1345F9ED}" type="presOf" srcId="{7A603E45-A80B-4EDD-B12F-109032A454F2}" destId="{57462261-6D2B-4A9E-BC22-4FACE9A83FA7}" srcOrd="0" destOrd="0" presId="urn:microsoft.com/office/officeart/2005/8/layout/cycle5"/>
    <dgm:cxn modelId="{860D9F98-E863-49F7-8693-EE0731703670}" type="presOf" srcId="{006C11FD-1298-407A-B8CE-A7FFC81357AA}" destId="{CE9E5414-0A5F-4E32-B5AF-C10611DE228A}" srcOrd="0" destOrd="0" presId="urn:microsoft.com/office/officeart/2005/8/layout/cycle5"/>
    <dgm:cxn modelId="{5FBC429F-9F4A-4B8B-87A1-E6FA7601E4FE}" type="presOf" srcId="{E5CCCD34-67FE-4D7D-83B5-593E933D93C1}" destId="{FD64561F-6CC9-4E13-86A4-4DFE3FCA8386}" srcOrd="0" destOrd="0" presId="urn:microsoft.com/office/officeart/2005/8/layout/cycle5"/>
    <dgm:cxn modelId="{A9868BC7-B80B-483A-8CE0-2BEDA3B67B82}" type="presOf" srcId="{EF45DDD9-C400-4C08-8F03-CDC37F1F9AB7}" destId="{B8CEC138-D187-49F9-AE14-0E0C8BD9DFFC}" srcOrd="0" destOrd="0" presId="urn:microsoft.com/office/officeart/2005/8/layout/cycle5"/>
    <dgm:cxn modelId="{F7EA34D4-9232-434F-AD81-64187F12BB97}" srcId="{7A603E45-A80B-4EDD-B12F-109032A454F2}" destId="{F037D295-3A04-4D4B-BBEC-43A0386C8C33}" srcOrd="0" destOrd="0" parTransId="{C9CFB00D-4136-4991-B78A-6BE70E0BA765}" sibTransId="{87C5897E-0B77-4363-B917-DC8B56D903EE}"/>
    <dgm:cxn modelId="{077457DE-7B73-492C-934A-D7BDD5AA8F5E}" srcId="{7A603E45-A80B-4EDD-B12F-109032A454F2}" destId="{ECA4A23C-71DD-4717-99A3-4E16EEFF98C0}" srcOrd="3" destOrd="0" parTransId="{1B42B7E5-7CDC-47AE-B521-FAF406A71D9D}" sibTransId="{4EEDB9D9-6E81-4C74-A9E6-054F95D7E9B7}"/>
    <dgm:cxn modelId="{AF3F53EF-59BF-4EE1-97CC-54FD92B393C8}" srcId="{7A603E45-A80B-4EDD-B12F-109032A454F2}" destId="{006C11FD-1298-407A-B8CE-A7FFC81357AA}" srcOrd="1" destOrd="0" parTransId="{8F4AFDF8-0D69-4647-A37C-4FA97003D364}" sibTransId="{E5CCCD34-67FE-4D7D-83B5-593E933D93C1}"/>
    <dgm:cxn modelId="{95D1B094-E505-45FE-A848-CA53C9ED2BB0}" type="presParOf" srcId="{57462261-6D2B-4A9E-BC22-4FACE9A83FA7}" destId="{48305169-B9B7-45B0-9A62-DC8B686A1D85}" srcOrd="0" destOrd="0" presId="urn:microsoft.com/office/officeart/2005/8/layout/cycle5"/>
    <dgm:cxn modelId="{6F6CAA96-942A-4CAC-ABD3-81422903EBF1}" type="presParOf" srcId="{57462261-6D2B-4A9E-BC22-4FACE9A83FA7}" destId="{04569CA8-E3FA-4CDC-9C5F-AEA97BDBD18A}" srcOrd="1" destOrd="0" presId="urn:microsoft.com/office/officeart/2005/8/layout/cycle5"/>
    <dgm:cxn modelId="{AE00C1B0-A223-4D13-97FF-89A31E94C00A}" type="presParOf" srcId="{57462261-6D2B-4A9E-BC22-4FACE9A83FA7}" destId="{B54AE0C6-2E37-41FF-8C33-2B759F0AAFD3}" srcOrd="2" destOrd="0" presId="urn:microsoft.com/office/officeart/2005/8/layout/cycle5"/>
    <dgm:cxn modelId="{63B66231-8D7B-4254-9A22-A67878432D2F}" type="presParOf" srcId="{57462261-6D2B-4A9E-BC22-4FACE9A83FA7}" destId="{CE9E5414-0A5F-4E32-B5AF-C10611DE228A}" srcOrd="3" destOrd="0" presId="urn:microsoft.com/office/officeart/2005/8/layout/cycle5"/>
    <dgm:cxn modelId="{2FF715C8-754D-43F9-B792-F6FA9CDC2142}" type="presParOf" srcId="{57462261-6D2B-4A9E-BC22-4FACE9A83FA7}" destId="{FF901BF8-A403-4F6E-A9F8-D859E2ACDC3D}" srcOrd="4" destOrd="0" presId="urn:microsoft.com/office/officeart/2005/8/layout/cycle5"/>
    <dgm:cxn modelId="{84999911-2424-4BE4-A74E-CCB73881DAF1}" type="presParOf" srcId="{57462261-6D2B-4A9E-BC22-4FACE9A83FA7}" destId="{FD64561F-6CC9-4E13-86A4-4DFE3FCA8386}" srcOrd="5" destOrd="0" presId="urn:microsoft.com/office/officeart/2005/8/layout/cycle5"/>
    <dgm:cxn modelId="{B86C3E5D-A0FE-4B2A-B81A-E116234DF4DA}" type="presParOf" srcId="{57462261-6D2B-4A9E-BC22-4FACE9A83FA7}" destId="{93D7CF06-212C-404F-8E4D-B775713CBDEE}" srcOrd="6" destOrd="0" presId="urn:microsoft.com/office/officeart/2005/8/layout/cycle5"/>
    <dgm:cxn modelId="{F04B141A-1381-4C40-A184-008A4E322B59}" type="presParOf" srcId="{57462261-6D2B-4A9E-BC22-4FACE9A83FA7}" destId="{F6E1F6C3-5F01-4D6A-9233-E67C9CF2E4A7}" srcOrd="7" destOrd="0" presId="urn:microsoft.com/office/officeart/2005/8/layout/cycle5"/>
    <dgm:cxn modelId="{D6965B1A-9B3E-49B9-90A9-943245500CAE}" type="presParOf" srcId="{57462261-6D2B-4A9E-BC22-4FACE9A83FA7}" destId="{B8CEC138-D187-49F9-AE14-0E0C8BD9DFFC}" srcOrd="8" destOrd="0" presId="urn:microsoft.com/office/officeart/2005/8/layout/cycle5"/>
    <dgm:cxn modelId="{5C6F5A49-1DB8-4D15-AB48-08794E7ABBDA}" type="presParOf" srcId="{57462261-6D2B-4A9E-BC22-4FACE9A83FA7}" destId="{9C38F6E4-E1FF-4FF7-B1D3-D5ECC760BF75}" srcOrd="9" destOrd="0" presId="urn:microsoft.com/office/officeart/2005/8/layout/cycle5"/>
    <dgm:cxn modelId="{B80FBC97-442D-4F46-8144-F4D0EB984CDF}" type="presParOf" srcId="{57462261-6D2B-4A9E-BC22-4FACE9A83FA7}" destId="{B9532891-0B91-4DF9-8534-10899272F3F3}" srcOrd="10" destOrd="0" presId="urn:microsoft.com/office/officeart/2005/8/layout/cycle5"/>
    <dgm:cxn modelId="{829DBD89-A16C-40FA-991B-7B973CEBFF53}" type="presParOf" srcId="{57462261-6D2B-4A9E-BC22-4FACE9A83FA7}" destId="{415AC668-F91F-4407-BF19-23C600996EB8}" srcOrd="11" destOrd="0" presId="urn:microsoft.com/office/officeart/2005/8/layout/cycle5"/>
    <dgm:cxn modelId="{0F8D0204-B9ED-49A1-8106-C031557F0D3D}" type="presParOf" srcId="{57462261-6D2B-4A9E-BC22-4FACE9A83FA7}" destId="{B6615358-C3E9-4355-AADD-B541A4012214}" srcOrd="12" destOrd="0" presId="urn:microsoft.com/office/officeart/2005/8/layout/cycle5"/>
    <dgm:cxn modelId="{1541B927-DDFE-4F41-8762-B9AE8A477BC4}" type="presParOf" srcId="{57462261-6D2B-4A9E-BC22-4FACE9A83FA7}" destId="{36D98DC8-781A-4F24-A04C-5821EFF75BA3}" srcOrd="13" destOrd="0" presId="urn:microsoft.com/office/officeart/2005/8/layout/cycle5"/>
    <dgm:cxn modelId="{842BE34F-19B1-4657-BB0C-FA9834682A2E}" type="presParOf" srcId="{57462261-6D2B-4A9E-BC22-4FACE9A83FA7}" destId="{F4E6C08F-5710-4BBB-9551-9885E022763C}" srcOrd="14" destOrd="0" presId="urn:microsoft.com/office/officeart/2005/8/layout/cycle5"/>
    <dgm:cxn modelId="{0A7239E3-7C59-413A-85ED-921BFAB12994}" type="presParOf" srcId="{57462261-6D2B-4A9E-BC22-4FACE9A83FA7}" destId="{9BDA18BB-B5F1-440F-BE08-6D69C47CC89F}" srcOrd="15" destOrd="0" presId="urn:microsoft.com/office/officeart/2005/8/layout/cycle5"/>
    <dgm:cxn modelId="{F0535B6F-11ED-4DBF-A54C-ACFF80FDC0DB}" type="presParOf" srcId="{57462261-6D2B-4A9E-BC22-4FACE9A83FA7}" destId="{15A8888A-1005-431A-9B13-904CF8305362}" srcOrd="16" destOrd="0" presId="urn:microsoft.com/office/officeart/2005/8/layout/cycle5"/>
    <dgm:cxn modelId="{6594ECEB-1601-44ED-AF9D-00A9833B90CB}" type="presParOf" srcId="{57462261-6D2B-4A9E-BC22-4FACE9A83FA7}" destId="{D0A12748-871D-4928-99A2-90BA840EB02A}" srcOrd="17" destOrd="0" presId="urn:microsoft.com/office/officeart/2005/8/layout/cycle5"/>
    <dgm:cxn modelId="{9BD1C2F4-1E3B-4E11-A06B-B0E5E20C21C9}" type="presParOf" srcId="{57462261-6D2B-4A9E-BC22-4FACE9A83FA7}" destId="{D09ED2AA-A847-44F3-8821-CB0A8784A66F}" srcOrd="18" destOrd="0" presId="urn:microsoft.com/office/officeart/2005/8/layout/cycle5"/>
    <dgm:cxn modelId="{2120C81F-4E06-4869-8A9A-D8D2D78D6586}" type="presParOf" srcId="{57462261-6D2B-4A9E-BC22-4FACE9A83FA7}" destId="{DAF08D66-92DC-428F-AE96-478BECB89D50}" srcOrd="19" destOrd="0" presId="urn:microsoft.com/office/officeart/2005/8/layout/cycle5"/>
    <dgm:cxn modelId="{65DD3BF1-202C-4B58-A465-1B638D603648}" type="presParOf" srcId="{57462261-6D2B-4A9E-BC22-4FACE9A83FA7}" destId="{11647246-1700-45C0-BE54-765383E70101}" srcOrd="20"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05169-B9B7-45B0-9A62-DC8B686A1D85}">
      <dsp:nvSpPr>
        <dsp:cNvPr id="0" name=""/>
        <dsp:cNvSpPr/>
      </dsp:nvSpPr>
      <dsp:spPr>
        <a:xfrm>
          <a:off x="3555765" y="3466"/>
          <a:ext cx="1077625" cy="700456"/>
        </a:xfrm>
        <a:prstGeom prst="roundRect">
          <a:avLst/>
        </a:prstGeom>
        <a:solidFill>
          <a:srgbClr val="0065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Collect data</a:t>
          </a:r>
        </a:p>
      </dsp:txBody>
      <dsp:txXfrm>
        <a:off x="3589958" y="37659"/>
        <a:ext cx="1009239" cy="632070"/>
      </dsp:txXfrm>
    </dsp:sp>
    <dsp:sp modelId="{B54AE0C6-2E37-41FF-8C33-2B759F0AAFD3}">
      <dsp:nvSpPr>
        <dsp:cNvPr id="0" name=""/>
        <dsp:cNvSpPr/>
      </dsp:nvSpPr>
      <dsp:spPr>
        <a:xfrm>
          <a:off x="2096938" y="353695"/>
          <a:ext cx="3995280" cy="3995280"/>
        </a:xfrm>
        <a:custGeom>
          <a:avLst/>
          <a:gdLst/>
          <a:ahLst/>
          <a:cxnLst/>
          <a:rect l="0" t="0" r="0" b="0"/>
          <a:pathLst>
            <a:path>
              <a:moveTo>
                <a:pt x="2677279" y="119168"/>
              </a:moveTo>
              <a:arcTo wR="1997640" hR="1997640" stAng="17393422" swAng="77102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E9E5414-0A5F-4E32-B5AF-C10611DE228A}">
      <dsp:nvSpPr>
        <dsp:cNvPr id="0" name=""/>
        <dsp:cNvSpPr/>
      </dsp:nvSpPr>
      <dsp:spPr>
        <a:xfrm>
          <a:off x="5117583" y="755598"/>
          <a:ext cx="1077625" cy="700456"/>
        </a:xfrm>
        <a:prstGeom prst="roundRect">
          <a:avLst/>
        </a:prstGeom>
        <a:solidFill>
          <a:srgbClr val="0065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Clean Data</a:t>
          </a:r>
        </a:p>
      </dsp:txBody>
      <dsp:txXfrm>
        <a:off x="5151776" y="789791"/>
        <a:ext cx="1009239" cy="632070"/>
      </dsp:txXfrm>
    </dsp:sp>
    <dsp:sp modelId="{FD64561F-6CC9-4E13-86A4-4DFE3FCA8386}">
      <dsp:nvSpPr>
        <dsp:cNvPr id="0" name=""/>
        <dsp:cNvSpPr/>
      </dsp:nvSpPr>
      <dsp:spPr>
        <a:xfrm>
          <a:off x="2096938" y="353695"/>
          <a:ext cx="3995280" cy="3995280"/>
        </a:xfrm>
        <a:custGeom>
          <a:avLst/>
          <a:gdLst/>
          <a:ahLst/>
          <a:cxnLst/>
          <a:rect l="0" t="0" r="0" b="0"/>
          <a:pathLst>
            <a:path>
              <a:moveTo>
                <a:pt x="3864790" y="1287489"/>
              </a:moveTo>
              <a:arcTo wR="1997640" hR="1997640" stAng="20350573" swAng="106360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3D7CF06-212C-404F-8E4D-B775713CBDEE}">
      <dsp:nvSpPr>
        <dsp:cNvPr id="0" name=""/>
        <dsp:cNvSpPr/>
      </dsp:nvSpPr>
      <dsp:spPr>
        <a:xfrm>
          <a:off x="5503320" y="2445623"/>
          <a:ext cx="1077625" cy="700456"/>
        </a:xfrm>
        <a:prstGeom prst="roundRect">
          <a:avLst/>
        </a:prstGeom>
        <a:solidFill>
          <a:srgbClr val="0065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Prepare Data</a:t>
          </a:r>
        </a:p>
      </dsp:txBody>
      <dsp:txXfrm>
        <a:off x="5537513" y="2479816"/>
        <a:ext cx="1009239" cy="632070"/>
      </dsp:txXfrm>
    </dsp:sp>
    <dsp:sp modelId="{B8CEC138-D187-49F9-AE14-0E0C8BD9DFFC}">
      <dsp:nvSpPr>
        <dsp:cNvPr id="0" name=""/>
        <dsp:cNvSpPr/>
      </dsp:nvSpPr>
      <dsp:spPr>
        <a:xfrm>
          <a:off x="2096938" y="353695"/>
          <a:ext cx="3995280" cy="3995280"/>
        </a:xfrm>
        <a:custGeom>
          <a:avLst/>
          <a:gdLst/>
          <a:ahLst/>
          <a:cxnLst/>
          <a:rect l="0" t="0" r="0" b="0"/>
          <a:pathLst>
            <a:path>
              <a:moveTo>
                <a:pt x="3760991" y="2936339"/>
              </a:moveTo>
              <a:arcTo wR="1997640" hR="1997640" stAng="1681685" swAng="8345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C38F6E4-E1FF-4FF7-B1D3-D5ECC760BF75}">
      <dsp:nvSpPr>
        <dsp:cNvPr id="0" name=""/>
        <dsp:cNvSpPr/>
      </dsp:nvSpPr>
      <dsp:spPr>
        <a:xfrm>
          <a:off x="4422509" y="3800918"/>
          <a:ext cx="1077625" cy="700456"/>
        </a:xfrm>
        <a:prstGeom prst="roundRect">
          <a:avLst/>
        </a:prstGeom>
        <a:solidFill>
          <a:srgbClr val="911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Train Model</a:t>
          </a:r>
        </a:p>
      </dsp:txBody>
      <dsp:txXfrm>
        <a:off x="4456702" y="3835111"/>
        <a:ext cx="1009239" cy="632070"/>
      </dsp:txXfrm>
    </dsp:sp>
    <dsp:sp modelId="{415AC668-F91F-4407-BF19-23C600996EB8}">
      <dsp:nvSpPr>
        <dsp:cNvPr id="0" name=""/>
        <dsp:cNvSpPr/>
      </dsp:nvSpPr>
      <dsp:spPr>
        <a:xfrm>
          <a:off x="2096938" y="353695"/>
          <a:ext cx="3995280" cy="3995280"/>
        </a:xfrm>
        <a:custGeom>
          <a:avLst/>
          <a:gdLst/>
          <a:ahLst/>
          <a:cxnLst/>
          <a:rect l="0" t="0" r="0" b="0"/>
          <a:pathLst>
            <a:path>
              <a:moveTo>
                <a:pt x="2195564" y="3985451"/>
              </a:moveTo>
              <a:arcTo wR="1997640" hR="1997640" stAng="5058832" swAng="68233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6615358-C3E9-4355-AADD-B541A4012214}">
      <dsp:nvSpPr>
        <dsp:cNvPr id="0" name=""/>
        <dsp:cNvSpPr/>
      </dsp:nvSpPr>
      <dsp:spPr>
        <a:xfrm>
          <a:off x="2689021" y="3800918"/>
          <a:ext cx="1077625" cy="700456"/>
        </a:xfrm>
        <a:prstGeom prst="roundRect">
          <a:avLst/>
        </a:prstGeom>
        <a:solidFill>
          <a:srgbClr val="911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Evaluate Model</a:t>
          </a:r>
        </a:p>
      </dsp:txBody>
      <dsp:txXfrm>
        <a:off x="2723214" y="3835111"/>
        <a:ext cx="1009239" cy="632070"/>
      </dsp:txXfrm>
    </dsp:sp>
    <dsp:sp modelId="{F4E6C08F-5710-4BBB-9551-9885E022763C}">
      <dsp:nvSpPr>
        <dsp:cNvPr id="0" name=""/>
        <dsp:cNvSpPr/>
      </dsp:nvSpPr>
      <dsp:spPr>
        <a:xfrm>
          <a:off x="2096938" y="353695"/>
          <a:ext cx="3995280" cy="3995280"/>
        </a:xfrm>
        <a:custGeom>
          <a:avLst/>
          <a:gdLst/>
          <a:ahLst/>
          <a:cxnLst/>
          <a:rect l="0" t="0" r="0" b="0"/>
          <a:pathLst>
            <a:path>
              <a:moveTo>
                <a:pt x="511659" y="3332715"/>
              </a:moveTo>
              <a:arcTo wR="1997640" hR="1997640" stAng="8283719" swAng="8345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BDA18BB-B5F1-440F-BE08-6D69C47CC89F}">
      <dsp:nvSpPr>
        <dsp:cNvPr id="0" name=""/>
        <dsp:cNvSpPr/>
      </dsp:nvSpPr>
      <dsp:spPr>
        <a:xfrm>
          <a:off x="1608210" y="2445623"/>
          <a:ext cx="1077625" cy="7004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Deploy to production</a:t>
          </a:r>
        </a:p>
      </dsp:txBody>
      <dsp:txXfrm>
        <a:off x="1642403" y="2479816"/>
        <a:ext cx="1009239" cy="632070"/>
      </dsp:txXfrm>
    </dsp:sp>
    <dsp:sp modelId="{D0A12748-871D-4928-99A2-90BA840EB02A}">
      <dsp:nvSpPr>
        <dsp:cNvPr id="0" name=""/>
        <dsp:cNvSpPr/>
      </dsp:nvSpPr>
      <dsp:spPr>
        <a:xfrm>
          <a:off x="2096938" y="353695"/>
          <a:ext cx="3995280" cy="3995280"/>
        </a:xfrm>
        <a:custGeom>
          <a:avLst/>
          <a:gdLst/>
          <a:ahLst/>
          <a:cxnLst/>
          <a:rect l="0" t="0" r="0" b="0"/>
          <a:pathLst>
            <a:path>
              <a:moveTo>
                <a:pt x="2917" y="1889710"/>
              </a:moveTo>
              <a:arcTo wR="1997640" hR="1997640" stAng="10985827" swAng="106360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09ED2AA-A847-44F3-8821-CB0A8784A66F}">
      <dsp:nvSpPr>
        <dsp:cNvPr id="0" name=""/>
        <dsp:cNvSpPr/>
      </dsp:nvSpPr>
      <dsp:spPr>
        <a:xfrm>
          <a:off x="1993947" y="755598"/>
          <a:ext cx="1077625" cy="7004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Monitor, collect and evaluate data</a:t>
          </a:r>
        </a:p>
      </dsp:txBody>
      <dsp:txXfrm>
        <a:off x="2028140" y="789791"/>
        <a:ext cx="1009239" cy="632070"/>
      </dsp:txXfrm>
    </dsp:sp>
    <dsp:sp modelId="{11647246-1700-45C0-BE54-765383E70101}">
      <dsp:nvSpPr>
        <dsp:cNvPr id="0" name=""/>
        <dsp:cNvSpPr/>
      </dsp:nvSpPr>
      <dsp:spPr>
        <a:xfrm>
          <a:off x="2096938" y="353695"/>
          <a:ext cx="3995280" cy="3995280"/>
        </a:xfrm>
        <a:custGeom>
          <a:avLst/>
          <a:gdLst/>
          <a:ahLst/>
          <a:cxnLst/>
          <a:rect l="0" t="0" r="0" b="0"/>
          <a:pathLst>
            <a:path>
              <a:moveTo>
                <a:pt x="917236" y="317373"/>
              </a:moveTo>
              <a:arcTo wR="1997640" hR="1997640" stAng="14235550" swAng="77102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05169-B9B7-45B0-9A62-DC8B686A1D85}">
      <dsp:nvSpPr>
        <dsp:cNvPr id="0" name=""/>
        <dsp:cNvSpPr/>
      </dsp:nvSpPr>
      <dsp:spPr>
        <a:xfrm>
          <a:off x="3555765" y="3466"/>
          <a:ext cx="1077625" cy="700456"/>
        </a:xfrm>
        <a:prstGeom prst="roundRect">
          <a:avLst/>
        </a:prstGeom>
        <a:solidFill>
          <a:srgbClr val="0065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Collect data</a:t>
          </a:r>
        </a:p>
      </dsp:txBody>
      <dsp:txXfrm>
        <a:off x="3589958" y="37659"/>
        <a:ext cx="1009239" cy="632070"/>
      </dsp:txXfrm>
    </dsp:sp>
    <dsp:sp modelId="{B54AE0C6-2E37-41FF-8C33-2B759F0AAFD3}">
      <dsp:nvSpPr>
        <dsp:cNvPr id="0" name=""/>
        <dsp:cNvSpPr/>
      </dsp:nvSpPr>
      <dsp:spPr>
        <a:xfrm>
          <a:off x="2096938" y="353695"/>
          <a:ext cx="3995280" cy="3995280"/>
        </a:xfrm>
        <a:custGeom>
          <a:avLst/>
          <a:gdLst/>
          <a:ahLst/>
          <a:cxnLst/>
          <a:rect l="0" t="0" r="0" b="0"/>
          <a:pathLst>
            <a:path>
              <a:moveTo>
                <a:pt x="2677279" y="119168"/>
              </a:moveTo>
              <a:arcTo wR="1997640" hR="1997640" stAng="17393422" swAng="77102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E9E5414-0A5F-4E32-B5AF-C10611DE228A}">
      <dsp:nvSpPr>
        <dsp:cNvPr id="0" name=""/>
        <dsp:cNvSpPr/>
      </dsp:nvSpPr>
      <dsp:spPr>
        <a:xfrm>
          <a:off x="5117583" y="755598"/>
          <a:ext cx="1077625" cy="700456"/>
        </a:xfrm>
        <a:prstGeom prst="roundRect">
          <a:avLst/>
        </a:prstGeom>
        <a:solidFill>
          <a:srgbClr val="0065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Clean Data</a:t>
          </a:r>
        </a:p>
      </dsp:txBody>
      <dsp:txXfrm>
        <a:off x="5151776" y="789791"/>
        <a:ext cx="1009239" cy="632070"/>
      </dsp:txXfrm>
    </dsp:sp>
    <dsp:sp modelId="{FD64561F-6CC9-4E13-86A4-4DFE3FCA8386}">
      <dsp:nvSpPr>
        <dsp:cNvPr id="0" name=""/>
        <dsp:cNvSpPr/>
      </dsp:nvSpPr>
      <dsp:spPr>
        <a:xfrm>
          <a:off x="2096938" y="353695"/>
          <a:ext cx="3995280" cy="3995280"/>
        </a:xfrm>
        <a:custGeom>
          <a:avLst/>
          <a:gdLst/>
          <a:ahLst/>
          <a:cxnLst/>
          <a:rect l="0" t="0" r="0" b="0"/>
          <a:pathLst>
            <a:path>
              <a:moveTo>
                <a:pt x="3864790" y="1287489"/>
              </a:moveTo>
              <a:arcTo wR="1997640" hR="1997640" stAng="20350573" swAng="106360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3D7CF06-212C-404F-8E4D-B775713CBDEE}">
      <dsp:nvSpPr>
        <dsp:cNvPr id="0" name=""/>
        <dsp:cNvSpPr/>
      </dsp:nvSpPr>
      <dsp:spPr>
        <a:xfrm>
          <a:off x="5503320" y="2445623"/>
          <a:ext cx="1077625" cy="700456"/>
        </a:xfrm>
        <a:prstGeom prst="roundRect">
          <a:avLst/>
        </a:prstGeom>
        <a:solidFill>
          <a:srgbClr val="0065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Prepare Data</a:t>
          </a:r>
        </a:p>
      </dsp:txBody>
      <dsp:txXfrm>
        <a:off x="5537513" y="2479816"/>
        <a:ext cx="1009239" cy="632070"/>
      </dsp:txXfrm>
    </dsp:sp>
    <dsp:sp modelId="{B8CEC138-D187-49F9-AE14-0E0C8BD9DFFC}">
      <dsp:nvSpPr>
        <dsp:cNvPr id="0" name=""/>
        <dsp:cNvSpPr/>
      </dsp:nvSpPr>
      <dsp:spPr>
        <a:xfrm>
          <a:off x="2096938" y="353695"/>
          <a:ext cx="3995280" cy="3995280"/>
        </a:xfrm>
        <a:custGeom>
          <a:avLst/>
          <a:gdLst/>
          <a:ahLst/>
          <a:cxnLst/>
          <a:rect l="0" t="0" r="0" b="0"/>
          <a:pathLst>
            <a:path>
              <a:moveTo>
                <a:pt x="3760991" y="2936339"/>
              </a:moveTo>
              <a:arcTo wR="1997640" hR="1997640" stAng="1681685" swAng="8345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C38F6E4-E1FF-4FF7-B1D3-D5ECC760BF75}">
      <dsp:nvSpPr>
        <dsp:cNvPr id="0" name=""/>
        <dsp:cNvSpPr/>
      </dsp:nvSpPr>
      <dsp:spPr>
        <a:xfrm>
          <a:off x="4422509" y="3800918"/>
          <a:ext cx="1077625" cy="700456"/>
        </a:xfrm>
        <a:prstGeom prst="roundRect">
          <a:avLst/>
        </a:prstGeom>
        <a:solidFill>
          <a:srgbClr val="911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Train Model</a:t>
          </a:r>
        </a:p>
      </dsp:txBody>
      <dsp:txXfrm>
        <a:off x="4456702" y="3835111"/>
        <a:ext cx="1009239" cy="632070"/>
      </dsp:txXfrm>
    </dsp:sp>
    <dsp:sp modelId="{415AC668-F91F-4407-BF19-23C600996EB8}">
      <dsp:nvSpPr>
        <dsp:cNvPr id="0" name=""/>
        <dsp:cNvSpPr/>
      </dsp:nvSpPr>
      <dsp:spPr>
        <a:xfrm>
          <a:off x="2096938" y="353695"/>
          <a:ext cx="3995280" cy="3995280"/>
        </a:xfrm>
        <a:custGeom>
          <a:avLst/>
          <a:gdLst/>
          <a:ahLst/>
          <a:cxnLst/>
          <a:rect l="0" t="0" r="0" b="0"/>
          <a:pathLst>
            <a:path>
              <a:moveTo>
                <a:pt x="2195564" y="3985451"/>
              </a:moveTo>
              <a:arcTo wR="1997640" hR="1997640" stAng="5058832" swAng="68233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6615358-C3E9-4355-AADD-B541A4012214}">
      <dsp:nvSpPr>
        <dsp:cNvPr id="0" name=""/>
        <dsp:cNvSpPr/>
      </dsp:nvSpPr>
      <dsp:spPr>
        <a:xfrm>
          <a:off x="2689021" y="3800918"/>
          <a:ext cx="1077625" cy="700456"/>
        </a:xfrm>
        <a:prstGeom prst="roundRect">
          <a:avLst/>
        </a:prstGeom>
        <a:solidFill>
          <a:srgbClr val="911A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Evaluate Model</a:t>
          </a:r>
        </a:p>
      </dsp:txBody>
      <dsp:txXfrm>
        <a:off x="2723214" y="3835111"/>
        <a:ext cx="1009239" cy="632070"/>
      </dsp:txXfrm>
    </dsp:sp>
    <dsp:sp modelId="{F4E6C08F-5710-4BBB-9551-9885E022763C}">
      <dsp:nvSpPr>
        <dsp:cNvPr id="0" name=""/>
        <dsp:cNvSpPr/>
      </dsp:nvSpPr>
      <dsp:spPr>
        <a:xfrm>
          <a:off x="2096938" y="353695"/>
          <a:ext cx="3995280" cy="3995280"/>
        </a:xfrm>
        <a:custGeom>
          <a:avLst/>
          <a:gdLst/>
          <a:ahLst/>
          <a:cxnLst/>
          <a:rect l="0" t="0" r="0" b="0"/>
          <a:pathLst>
            <a:path>
              <a:moveTo>
                <a:pt x="511659" y="3332715"/>
              </a:moveTo>
              <a:arcTo wR="1997640" hR="1997640" stAng="8283719" swAng="83459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BDA18BB-B5F1-440F-BE08-6D69C47CC89F}">
      <dsp:nvSpPr>
        <dsp:cNvPr id="0" name=""/>
        <dsp:cNvSpPr/>
      </dsp:nvSpPr>
      <dsp:spPr>
        <a:xfrm>
          <a:off x="1608210" y="2445623"/>
          <a:ext cx="1077625" cy="7004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Deploy to production</a:t>
          </a:r>
        </a:p>
      </dsp:txBody>
      <dsp:txXfrm>
        <a:off x="1642403" y="2479816"/>
        <a:ext cx="1009239" cy="632070"/>
      </dsp:txXfrm>
    </dsp:sp>
    <dsp:sp modelId="{D0A12748-871D-4928-99A2-90BA840EB02A}">
      <dsp:nvSpPr>
        <dsp:cNvPr id="0" name=""/>
        <dsp:cNvSpPr/>
      </dsp:nvSpPr>
      <dsp:spPr>
        <a:xfrm>
          <a:off x="2096938" y="353695"/>
          <a:ext cx="3995280" cy="3995280"/>
        </a:xfrm>
        <a:custGeom>
          <a:avLst/>
          <a:gdLst/>
          <a:ahLst/>
          <a:cxnLst/>
          <a:rect l="0" t="0" r="0" b="0"/>
          <a:pathLst>
            <a:path>
              <a:moveTo>
                <a:pt x="2917" y="1889710"/>
              </a:moveTo>
              <a:arcTo wR="1997640" hR="1997640" stAng="10985827" swAng="106360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09ED2AA-A847-44F3-8821-CB0A8784A66F}">
      <dsp:nvSpPr>
        <dsp:cNvPr id="0" name=""/>
        <dsp:cNvSpPr/>
      </dsp:nvSpPr>
      <dsp:spPr>
        <a:xfrm>
          <a:off x="1993947" y="755598"/>
          <a:ext cx="1077625" cy="7004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Monitor, collect and evaluate data</a:t>
          </a:r>
        </a:p>
      </dsp:txBody>
      <dsp:txXfrm>
        <a:off x="2028140" y="789791"/>
        <a:ext cx="1009239" cy="632070"/>
      </dsp:txXfrm>
    </dsp:sp>
    <dsp:sp modelId="{11647246-1700-45C0-BE54-765383E70101}">
      <dsp:nvSpPr>
        <dsp:cNvPr id="0" name=""/>
        <dsp:cNvSpPr/>
      </dsp:nvSpPr>
      <dsp:spPr>
        <a:xfrm>
          <a:off x="2096938" y="353695"/>
          <a:ext cx="3995280" cy="3995280"/>
        </a:xfrm>
        <a:custGeom>
          <a:avLst/>
          <a:gdLst/>
          <a:ahLst/>
          <a:cxnLst/>
          <a:rect l="0" t="0" r="0" b="0"/>
          <a:pathLst>
            <a:path>
              <a:moveTo>
                <a:pt x="917236" y="317373"/>
              </a:moveTo>
              <a:arcTo wR="1997640" hR="1997640" stAng="14235550" swAng="77102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6FDB95-F00A-DF05-7EA3-1D5E3823CD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A6ADC9-46D0-40F3-828C-B34DF1A19C97}" type="slidenum">
              <a:rPr lang="pt-PT" smtClean="0"/>
              <a:t>‹#›</a:t>
            </a:fld>
            <a:endParaRPr lang="pt-PT"/>
          </a:p>
        </p:txBody>
      </p:sp>
    </p:spTree>
    <p:extLst>
      <p:ext uri="{BB962C8B-B14F-4D97-AF65-F5344CB8AC3E}">
        <p14:creationId xmlns:p14="http://schemas.microsoft.com/office/powerpoint/2010/main" val="20909236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08A3B-B8DF-464E-970D-66FD4588CDBD}" type="datetimeFigureOut">
              <a:rPr lang="pt-PT" smtClean="0"/>
              <a:t>01/07/2024</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A88A1-B6E8-4FC4-8739-A1C330BC171D}" type="slidenum">
              <a:rPr lang="pt-PT" smtClean="0"/>
              <a:t>‹#›</a:t>
            </a:fld>
            <a:endParaRPr lang="pt-PT"/>
          </a:p>
        </p:txBody>
      </p:sp>
    </p:spTree>
    <p:extLst>
      <p:ext uri="{BB962C8B-B14F-4D97-AF65-F5344CB8AC3E}">
        <p14:creationId xmlns:p14="http://schemas.microsoft.com/office/powerpoint/2010/main" val="29598231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Total_sum_of_squares"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en.wikipedia.org/wiki/Varianc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eepchecks.com/how-to-detect-concept-drift-with-machine-learning-monitorin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Doesn't Differentiate Error Types:</a:t>
            </a:r>
            <a:r>
              <a:rPr lang="en-US" dirty="0"/>
              <a:t> </a:t>
            </a:r>
            <a:r>
              <a:rPr lang="en-US" b="1" dirty="0"/>
              <a:t>Accuracy treats all errors equally</a:t>
            </a:r>
            <a:r>
              <a:rPr lang="en-US" dirty="0"/>
              <a:t>, but in many medical applications, false negatives might be more critical than false positives (e.g., missing a cancer diagnosis).</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12</a:t>
            </a:fld>
            <a:endParaRPr lang="pt-PT"/>
          </a:p>
        </p:txBody>
      </p:sp>
    </p:spTree>
    <p:extLst>
      <p:ext uri="{BB962C8B-B14F-4D97-AF65-F5344CB8AC3E}">
        <p14:creationId xmlns:p14="http://schemas.microsoft.com/office/powerpoint/2010/main" val="3093006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Accuracy of Negative Predictions:</a:t>
            </a:r>
            <a:r>
              <a:rPr lang="en-US" dirty="0"/>
              <a:t> Specificity is crucial in scenarios where it is </a:t>
            </a:r>
            <a:r>
              <a:rPr lang="en-US" b="1" dirty="0"/>
              <a:t>important to correctly identify patients who do not have a condition</a:t>
            </a:r>
            <a:r>
              <a:rPr lang="en-US" dirty="0"/>
              <a:t>. High specificity means the model is good at avoiding false positives.</a:t>
            </a:r>
          </a:p>
          <a:p>
            <a:r>
              <a:rPr lang="en-US" b="1" dirty="0"/>
              <a:t>Balancing with Sensitivity:</a:t>
            </a:r>
            <a:r>
              <a:rPr lang="en-US" dirty="0"/>
              <a:t> Specificity is often </a:t>
            </a:r>
            <a:r>
              <a:rPr lang="en-US" b="1" dirty="0"/>
              <a:t>considered alongside sensitivity (recall)</a:t>
            </a:r>
            <a:r>
              <a:rPr lang="en-US" dirty="0"/>
              <a:t> to provide a balanced view of the model's performance. High specificity with low sensitivity might indicate that the model is too conservative in predicting positives, while high sensitivity with low specificity might indicate that the model is too liberal, resulting in many false positives.</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22</a:t>
            </a:fld>
            <a:endParaRPr lang="pt-PT"/>
          </a:p>
        </p:txBody>
      </p:sp>
    </p:spTree>
    <p:extLst>
      <p:ext uri="{BB962C8B-B14F-4D97-AF65-F5344CB8AC3E}">
        <p14:creationId xmlns:p14="http://schemas.microsoft.com/office/powerpoint/2010/main" val="3305892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Diagnostic Tests:</a:t>
            </a:r>
            <a:r>
              <a:rPr lang="en-US" dirty="0"/>
              <a:t> Specificity is important in evaluating diagnostic tests where false positives can lead to unnecessary treatments or anxiety.</a:t>
            </a:r>
          </a:p>
          <a:p>
            <a:r>
              <a:rPr lang="en-US" b="1" dirty="0"/>
              <a:t>Screening Programs:</a:t>
            </a:r>
            <a:r>
              <a:rPr lang="en-US" dirty="0"/>
              <a:t> In medical screening programs, high specificity ensures that those identified as not at-risk are correctly classified, reducing unnecessary follow-up tests.</a:t>
            </a:r>
          </a:p>
          <a:p>
            <a:r>
              <a:rPr lang="en-US" b="1" dirty="0"/>
              <a:t>Predictive Models for Common Conditions:</a:t>
            </a:r>
            <a:r>
              <a:rPr lang="en-US" dirty="0"/>
              <a:t> For conditions that are common, specificity helps ensure that the majority of negative predictions are accurate, avoiding unnecessary medical interventions.</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23</a:t>
            </a:fld>
            <a:endParaRPr lang="pt-PT"/>
          </a:p>
        </p:txBody>
      </p:sp>
    </p:spTree>
    <p:extLst>
      <p:ext uri="{BB962C8B-B14F-4D97-AF65-F5344CB8AC3E}">
        <p14:creationId xmlns:p14="http://schemas.microsoft.com/office/powerpoint/2010/main" val="1143427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24</a:t>
            </a:fld>
            <a:endParaRPr lang="pt-PT"/>
          </a:p>
        </p:txBody>
      </p:sp>
    </p:spTree>
    <p:extLst>
      <p:ext uri="{BB962C8B-B14F-4D97-AF65-F5344CB8AC3E}">
        <p14:creationId xmlns:p14="http://schemas.microsoft.com/office/powerpoint/2010/main" val="174514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area under the ROC curve (AUC) provides a single metric to evaluate the model's overall performance. AUC ranges from 0 to 1, with higher values indicating better performance.</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29</a:t>
            </a:fld>
            <a:endParaRPr lang="pt-PT"/>
          </a:p>
        </p:txBody>
      </p:sp>
    </p:spTree>
    <p:extLst>
      <p:ext uri="{BB962C8B-B14F-4D97-AF65-F5344CB8AC3E}">
        <p14:creationId xmlns:p14="http://schemas.microsoft.com/office/powerpoint/2010/main" val="3770712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Disease Screening</a:t>
            </a:r>
            <a:r>
              <a:rPr lang="en-US" dirty="0"/>
              <a:t>:</a:t>
            </a:r>
          </a:p>
          <a:p>
            <a:pPr>
              <a:buFont typeface="Arial" panose="020B0604020202020204" pitchFamily="34" charset="0"/>
              <a:buChar char="•"/>
            </a:pPr>
            <a:r>
              <a:rPr lang="en-US" b="1" dirty="0"/>
              <a:t>Objective</a:t>
            </a:r>
            <a:r>
              <a:rPr lang="en-US" dirty="0"/>
              <a:t>: Detect as many cases as possible (high recall).</a:t>
            </a:r>
          </a:p>
          <a:p>
            <a:pPr>
              <a:buFont typeface="Arial" panose="020B0604020202020204" pitchFamily="34" charset="0"/>
              <a:buChar char="•"/>
            </a:pPr>
            <a:r>
              <a:rPr lang="en-US" b="1" dirty="0"/>
              <a:t>Metric</a:t>
            </a:r>
            <a:r>
              <a:rPr lang="en-US" dirty="0"/>
              <a:t>: Recall (Sensitivity) is crucial. Precision may be less important if follow-up tests can confirm positive cases.</a:t>
            </a:r>
          </a:p>
          <a:p>
            <a:r>
              <a:rPr lang="en-US" b="1" dirty="0"/>
              <a:t>Diagnostic Testing</a:t>
            </a:r>
            <a:r>
              <a:rPr lang="en-US" dirty="0"/>
              <a:t>:</a:t>
            </a:r>
          </a:p>
          <a:p>
            <a:pPr>
              <a:buFont typeface="Arial" panose="020B0604020202020204" pitchFamily="34" charset="0"/>
              <a:buChar char="•"/>
            </a:pPr>
            <a:r>
              <a:rPr lang="en-US" b="1" dirty="0"/>
              <a:t>Objective</a:t>
            </a:r>
            <a:r>
              <a:rPr lang="en-US" dirty="0"/>
              <a:t>: Ensure that positive diagnoses are accurate to avoid unnecessary treatment (high precision).</a:t>
            </a:r>
          </a:p>
          <a:p>
            <a:pPr>
              <a:buFont typeface="Arial" panose="020B0604020202020204" pitchFamily="34" charset="0"/>
              <a:buChar char="•"/>
            </a:pPr>
            <a:r>
              <a:rPr lang="en-US" b="1" dirty="0"/>
              <a:t>Metric</a:t>
            </a:r>
            <a:r>
              <a:rPr lang="en-US" dirty="0"/>
              <a:t>: Precision is crucial. Recall is also important, but the focus might be on avoiding false positives.</a:t>
            </a:r>
          </a:p>
          <a:p>
            <a:r>
              <a:rPr lang="en-US" b="1" dirty="0"/>
              <a:t>Predictive Modeling for Rare Diseases</a:t>
            </a:r>
            <a:r>
              <a:rPr lang="en-US" dirty="0"/>
              <a:t>:</a:t>
            </a:r>
          </a:p>
          <a:p>
            <a:pPr>
              <a:buFont typeface="Arial" panose="020B0604020202020204" pitchFamily="34" charset="0"/>
              <a:buChar char="•"/>
            </a:pPr>
            <a:r>
              <a:rPr lang="en-US" b="1" dirty="0"/>
              <a:t>Objective</a:t>
            </a:r>
            <a:r>
              <a:rPr lang="en-US" dirty="0"/>
              <a:t>: Balance between identifying rare cases and avoiding false alarms.</a:t>
            </a:r>
          </a:p>
          <a:p>
            <a:pPr>
              <a:buFont typeface="Arial" panose="020B0604020202020204" pitchFamily="34" charset="0"/>
              <a:buChar char="•"/>
            </a:pPr>
            <a:r>
              <a:rPr lang="en-US" b="1" dirty="0"/>
              <a:t>Metric</a:t>
            </a:r>
            <a:r>
              <a:rPr lang="en-US" dirty="0"/>
              <a:t>: F1 Score provides a balance between precision and recall. AUC-ROC can also be informative to understand the model's performance across different thresholds.</a:t>
            </a:r>
          </a:p>
          <a:p>
            <a:pPr>
              <a:buFont typeface="Arial" panose="020B0604020202020204" pitchFamily="34" charset="0"/>
              <a:buChar char="•"/>
            </a:pPr>
            <a:endParaRPr lang="en-US" dirty="0"/>
          </a:p>
          <a:p>
            <a:pPr>
              <a:buFont typeface="Arial" panose="020B0604020202020204" pitchFamily="34" charset="0"/>
              <a:buNone/>
            </a:pPr>
            <a:r>
              <a:rPr lang="en-US" dirty="0"/>
              <a:t>In medicine, this often means balancing the need to identify true cases (high recall) with the need to avoid false positives (high precision). Metrics like the F1 score and AUC-ROC provide balanced and comprehensive evaluations of model performance. By considering the nature of the problem, clinical relevance, and ethical implications, the most appropriate metric can be selected to ensure the model meets the desired goals and constraints.</a:t>
            </a:r>
          </a:p>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37</a:t>
            </a:fld>
            <a:endParaRPr lang="pt-PT"/>
          </a:p>
        </p:txBody>
      </p:sp>
    </p:spTree>
    <p:extLst>
      <p:ext uri="{BB962C8B-B14F-4D97-AF65-F5344CB8AC3E}">
        <p14:creationId xmlns:p14="http://schemas.microsoft.com/office/powerpoint/2010/main" val="244652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Inventa regressão no quadro</a:t>
            </a:r>
          </a:p>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41</a:t>
            </a:fld>
            <a:endParaRPr lang="pt-PT"/>
          </a:p>
        </p:txBody>
      </p:sp>
    </p:spTree>
    <p:extLst>
      <p:ext uri="{BB962C8B-B14F-4D97-AF65-F5344CB8AC3E}">
        <p14:creationId xmlns:p14="http://schemas.microsoft.com/office/powerpoint/2010/main" val="4110876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Interpretation</a:t>
            </a:r>
          </a:p>
          <a:p>
            <a:pPr>
              <a:buFont typeface="Arial" panose="020B0604020202020204" pitchFamily="34" charset="0"/>
              <a:buChar char="•"/>
            </a:pPr>
            <a:r>
              <a:rPr lang="en-US" b="1" dirty="0"/>
              <a:t>MAE = 0</a:t>
            </a:r>
            <a:r>
              <a:rPr lang="en-US" dirty="0"/>
              <a:t>: Perfect model with no errors in prediction.</a:t>
            </a:r>
          </a:p>
          <a:p>
            <a:pPr>
              <a:buFont typeface="Arial" panose="020B0604020202020204" pitchFamily="34" charset="0"/>
              <a:buChar char="•"/>
            </a:pPr>
            <a:r>
              <a:rPr lang="en-US" b="1" dirty="0"/>
              <a:t>Higher MAE</a:t>
            </a:r>
            <a:r>
              <a:rPr lang="en-US" dirty="0"/>
              <a:t>: Indicates larger average errors in prediction.</a:t>
            </a:r>
          </a:p>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43</a:t>
            </a:fld>
            <a:endParaRPr lang="pt-PT"/>
          </a:p>
        </p:txBody>
      </p:sp>
    </p:spTree>
    <p:extLst>
      <p:ext uri="{BB962C8B-B14F-4D97-AF65-F5344CB8AC3E}">
        <p14:creationId xmlns:p14="http://schemas.microsoft.com/office/powerpoint/2010/main" val="2799200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error provided by MAE is easy for clinicians to interpret and understand in the context of medical practice.</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44</a:t>
            </a:fld>
            <a:endParaRPr lang="pt-PT"/>
          </a:p>
        </p:txBody>
      </p:sp>
    </p:spTree>
    <p:extLst>
      <p:ext uri="{BB962C8B-B14F-4D97-AF65-F5344CB8AC3E}">
        <p14:creationId xmlns:p14="http://schemas.microsoft.com/office/powerpoint/2010/main" val="3008803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R² = 1</a:t>
            </a:r>
            <a:r>
              <a:rPr lang="en-US" dirty="0"/>
              <a:t>: The model explains all the variability of the response data around its mean. Perfect fit.</a:t>
            </a:r>
          </a:p>
          <a:p>
            <a:r>
              <a:rPr lang="en-US" b="1" dirty="0"/>
              <a:t>R² = 0</a:t>
            </a:r>
            <a:r>
              <a:rPr lang="en-US" dirty="0"/>
              <a:t>: The model explains none of the variability of the response data around its mean. No explanatory power.</a:t>
            </a:r>
          </a:p>
          <a:p>
            <a:r>
              <a:rPr lang="en-US" b="1" dirty="0"/>
              <a:t>0 &lt; R² &lt; 1</a:t>
            </a:r>
            <a:r>
              <a:rPr lang="en-US" dirty="0"/>
              <a:t>: The model explains a portion of the variability of the response data around its mean.</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48</a:t>
            </a:fld>
            <a:endParaRPr lang="pt-PT"/>
          </a:p>
        </p:txBody>
      </p:sp>
    </p:spTree>
    <p:extLst>
      <p:ext uri="{BB962C8B-B14F-4D97-AF65-F5344CB8AC3E}">
        <p14:creationId xmlns:p14="http://schemas.microsoft.com/office/powerpoint/2010/main" val="1519776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highlight>
                  <a:srgbClr val="FFFFFF"/>
                </a:highlight>
                <a:latin typeface="Arial" panose="020B0604020202020204" pitchFamily="34" charset="0"/>
              </a:rPr>
              <a:t>sum of squares of residuals</a:t>
            </a:r>
          </a:p>
          <a:p>
            <a:endParaRPr lang="en-US" b="0" i="0" dirty="0">
              <a:solidFill>
                <a:srgbClr val="202122"/>
              </a:solidFill>
              <a:effectLst/>
              <a:highlight>
                <a:srgbClr val="FFFFFF"/>
              </a:highlight>
              <a:latin typeface="Arial" panose="020B0604020202020204" pitchFamily="34" charset="0"/>
            </a:endParaRPr>
          </a:p>
          <a:p>
            <a:r>
              <a:rPr lang="en-US" b="0" i="0" u="sng" dirty="0">
                <a:effectLst/>
                <a:highlight>
                  <a:srgbClr val="FFFFFF"/>
                </a:highlight>
                <a:latin typeface="Arial" panose="020B0604020202020204" pitchFamily="34" charset="0"/>
                <a:hlinkClick r:id="rId3"/>
              </a:rPr>
              <a:t>total sum of squares</a:t>
            </a:r>
            <a:r>
              <a:rPr lang="en-US" b="0" i="0" dirty="0">
                <a:solidFill>
                  <a:srgbClr val="202122"/>
                </a:solidFill>
                <a:effectLst/>
                <a:highlight>
                  <a:srgbClr val="FFFFFF"/>
                </a:highlight>
                <a:latin typeface="Arial" panose="020B0604020202020204" pitchFamily="34" charset="0"/>
              </a:rPr>
              <a:t> (proportional to the </a:t>
            </a:r>
            <a:r>
              <a:rPr lang="en-US" b="0" i="0" u="none" strike="noStrike" dirty="0">
                <a:effectLst/>
                <a:highlight>
                  <a:srgbClr val="FFFFFF"/>
                </a:highlight>
                <a:latin typeface="Arial" panose="020B0604020202020204" pitchFamily="34" charset="0"/>
                <a:hlinkClick r:id="rId4" tooltip="Variance"/>
              </a:rPr>
              <a:t>variance</a:t>
            </a:r>
            <a:r>
              <a:rPr lang="en-US" b="0" i="0" dirty="0">
                <a:solidFill>
                  <a:srgbClr val="202122"/>
                </a:solidFill>
                <a:effectLst/>
                <a:highlight>
                  <a:srgbClr val="FFFFFF"/>
                </a:highlight>
                <a:latin typeface="Arial" panose="020B0604020202020204" pitchFamily="34" charset="0"/>
              </a:rPr>
              <a:t> of the data)</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49</a:t>
            </a:fld>
            <a:endParaRPr lang="pt-PT"/>
          </a:p>
        </p:txBody>
      </p:sp>
    </p:spTree>
    <p:extLst>
      <p:ext uri="{BB962C8B-B14F-4D97-AF65-F5344CB8AC3E}">
        <p14:creationId xmlns:p14="http://schemas.microsoft.com/office/powerpoint/2010/main" val="1832410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Relevance of Positive Predictions:</a:t>
            </a:r>
            <a:r>
              <a:rPr lang="en-US" dirty="0"/>
              <a:t> Precision is crucial in scenarios where the </a:t>
            </a:r>
            <a:r>
              <a:rPr lang="en-US" b="1" dirty="0"/>
              <a:t>cost of false positives is high</a:t>
            </a:r>
            <a:r>
              <a:rPr lang="en-US" dirty="0"/>
              <a:t>. </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14</a:t>
            </a:fld>
            <a:endParaRPr lang="pt-PT"/>
          </a:p>
        </p:txBody>
      </p:sp>
    </p:spTree>
    <p:extLst>
      <p:ext uri="{BB962C8B-B14F-4D97-AF65-F5344CB8AC3E}">
        <p14:creationId xmlns:p14="http://schemas.microsoft.com/office/powerpoint/2010/main" val="1686043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provides a normalized measure of error, making it easier to interpret and compare across different datasets</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52</a:t>
            </a:fld>
            <a:endParaRPr lang="pt-PT"/>
          </a:p>
        </p:txBody>
      </p:sp>
    </p:spTree>
    <p:extLst>
      <p:ext uri="{BB962C8B-B14F-4D97-AF65-F5344CB8AC3E}">
        <p14:creationId xmlns:p14="http://schemas.microsoft.com/office/powerpoint/2010/main" val="1038938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62</a:t>
            </a:fld>
            <a:endParaRPr lang="pt-PT"/>
          </a:p>
        </p:txBody>
      </p:sp>
    </p:spTree>
    <p:extLst>
      <p:ext uri="{BB962C8B-B14F-4D97-AF65-F5344CB8AC3E}">
        <p14:creationId xmlns:p14="http://schemas.microsoft.com/office/powerpoint/2010/main" val="702323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63</a:t>
            </a:fld>
            <a:endParaRPr lang="pt-PT"/>
          </a:p>
        </p:txBody>
      </p:sp>
    </p:spTree>
    <p:extLst>
      <p:ext uri="{BB962C8B-B14F-4D97-AF65-F5344CB8AC3E}">
        <p14:creationId xmlns:p14="http://schemas.microsoft.com/office/powerpoint/2010/main" val="210820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How can we evaluate where to set the boundary, for a good model to generalize to unseen data</a:t>
            </a:r>
          </a:p>
        </p:txBody>
      </p:sp>
      <p:sp>
        <p:nvSpPr>
          <p:cNvPr id="4" name="Slide Number Placeholder 3"/>
          <p:cNvSpPr>
            <a:spLocks noGrp="1"/>
          </p:cNvSpPr>
          <p:nvPr>
            <p:ph type="sldNum" sz="quarter" idx="5"/>
          </p:nvPr>
        </p:nvSpPr>
        <p:spPr/>
        <p:txBody>
          <a:bodyPr/>
          <a:lstStyle/>
          <a:p>
            <a:fld id="{2C8A88A1-B6E8-4FC4-8739-A1C330BC171D}" type="slidenum">
              <a:rPr lang="pt-PT" smtClean="0"/>
              <a:t>64</a:t>
            </a:fld>
            <a:endParaRPr lang="pt-PT"/>
          </a:p>
        </p:txBody>
      </p:sp>
    </p:spTree>
    <p:extLst>
      <p:ext uri="{BB962C8B-B14F-4D97-AF65-F5344CB8AC3E}">
        <p14:creationId xmlns:p14="http://schemas.microsoft.com/office/powerpoint/2010/main" val="1919748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Disadvantages:</a:t>
            </a:r>
          </a:p>
          <a:p>
            <a:pPr>
              <a:buFont typeface="Arial" panose="020B0604020202020204" pitchFamily="34" charset="0"/>
              <a:buChar char="•"/>
            </a:pPr>
            <a:r>
              <a:rPr lang="en-US" b="1" dirty="0"/>
              <a:t>Temporal Dependency</a:t>
            </a:r>
            <a:r>
              <a:rPr lang="en-US" dirty="0"/>
              <a:t>: Does not account for temporal dependencies beyond the split point, potentially leading to misleading performance estimates.</a:t>
            </a:r>
          </a:p>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70</a:t>
            </a:fld>
            <a:endParaRPr lang="pt-PT"/>
          </a:p>
        </p:txBody>
      </p:sp>
    </p:spTree>
    <p:extLst>
      <p:ext uri="{BB962C8B-B14F-4D97-AF65-F5344CB8AC3E}">
        <p14:creationId xmlns:p14="http://schemas.microsoft.com/office/powerpoint/2010/main" val="2755345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Advantages:</a:t>
            </a:r>
          </a:p>
          <a:p>
            <a:pPr>
              <a:buFont typeface="Arial" panose="020B0604020202020204" pitchFamily="34" charset="0"/>
              <a:buChar char="•"/>
            </a:pPr>
            <a:r>
              <a:rPr lang="en-US" b="1" dirty="0"/>
              <a:t>Multiple Evaluations</a:t>
            </a:r>
            <a:r>
              <a:rPr lang="en-US" dirty="0"/>
              <a:t>: Provides multiple training and testing phases, leading to a more robust performance estimate.</a:t>
            </a:r>
          </a:p>
          <a:p>
            <a:r>
              <a:rPr lang="en-US" b="1" dirty="0"/>
              <a:t>Disadvantages:</a:t>
            </a:r>
          </a:p>
          <a:p>
            <a:pPr>
              <a:buFont typeface="Arial" panose="020B0604020202020204" pitchFamily="34" charset="0"/>
              <a:buChar char="•"/>
            </a:pPr>
            <a:r>
              <a:rPr lang="en-US" b="1" dirty="0"/>
              <a:t>Fixed Window Size</a:t>
            </a:r>
            <a:r>
              <a:rPr lang="en-US" dirty="0"/>
              <a:t>: Choosing an appropriate window size can be challenging and may not capture long-term dependencies.</a:t>
            </a:r>
          </a:p>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71</a:t>
            </a:fld>
            <a:endParaRPr lang="pt-PT"/>
          </a:p>
        </p:txBody>
      </p:sp>
    </p:spTree>
    <p:extLst>
      <p:ext uri="{BB962C8B-B14F-4D97-AF65-F5344CB8AC3E}">
        <p14:creationId xmlns:p14="http://schemas.microsoft.com/office/powerpoint/2010/main" val="2412288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Disadvantages:</a:t>
            </a:r>
          </a:p>
          <a:p>
            <a:pPr>
              <a:buFont typeface="Arial" panose="020B0604020202020204" pitchFamily="34" charset="0"/>
              <a:buChar char="•"/>
            </a:pPr>
            <a:r>
              <a:rPr lang="en-US" b="1" dirty="0"/>
              <a:t>Imbalance in Training Data</a:t>
            </a:r>
            <a:r>
              <a:rPr lang="en-US" dirty="0"/>
              <a:t>: Initial models are trained on less data, which might lead to less stable performance estimates in early iterations.</a:t>
            </a:r>
          </a:p>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72</a:t>
            </a:fld>
            <a:endParaRPr lang="pt-PT"/>
          </a:p>
        </p:txBody>
      </p:sp>
    </p:spTree>
    <p:extLst>
      <p:ext uri="{BB962C8B-B14F-4D97-AF65-F5344CB8AC3E}">
        <p14:creationId xmlns:p14="http://schemas.microsoft.com/office/powerpoint/2010/main" val="1772703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pt-PT" b="1" i="0" dirty="0">
                <a:solidFill>
                  <a:srgbClr val="202124"/>
                </a:solidFill>
                <a:effectLst/>
                <a:highlight>
                  <a:srgbClr val="FFFFFF"/>
                </a:highlight>
                <a:latin typeface="Roboto" panose="02000000000000000000" pitchFamily="2" charset="0"/>
              </a:rPr>
              <a:t>Log Loss</a:t>
            </a:r>
          </a:p>
          <a:p>
            <a:pPr>
              <a:buFont typeface="Arial" panose="020B0604020202020204" pitchFamily="34" charset="0"/>
              <a:buNone/>
            </a:pPr>
            <a:endParaRPr lang="pt-PT" b="1" dirty="0"/>
          </a:p>
          <a:p>
            <a:pPr>
              <a:buFont typeface="Arial" panose="020B0604020202020204" pitchFamily="34" charset="0"/>
              <a:buNone/>
            </a:pPr>
            <a:r>
              <a:rPr lang="pt-PT" b="1" dirty="0"/>
              <a:t>Hyperparameters</a:t>
            </a:r>
            <a:r>
              <a:rPr lang="pt-PT" dirty="0"/>
              <a:t>:</a:t>
            </a:r>
          </a:p>
          <a:p>
            <a:pPr>
              <a:buFont typeface="Arial" panose="020B0604020202020204" pitchFamily="34" charset="0"/>
              <a:buChar char="•"/>
            </a:pPr>
            <a:r>
              <a:rPr lang="pt-PT" dirty="0"/>
              <a:t>C (or </a:t>
            </a:r>
            <a:r>
              <a:rPr lang="el-GR" dirty="0"/>
              <a:t>λ=1</a:t>
            </a:r>
            <a:r>
              <a:rPr lang="pt-PT" dirty="0"/>
              <a:t>C\lambda = \frac{1}{C}</a:t>
            </a:r>
            <a:r>
              <a:rPr lang="el-GR" dirty="0"/>
              <a:t>λ=</a:t>
            </a:r>
            <a:r>
              <a:rPr lang="pt-PT" dirty="0"/>
              <a:t>C1​): Controls regularization strength.</a:t>
            </a:r>
          </a:p>
          <a:p>
            <a:pPr>
              <a:buFont typeface="Arial" panose="020B0604020202020204" pitchFamily="34" charset="0"/>
              <a:buChar char="•"/>
            </a:pPr>
            <a:r>
              <a:rPr lang="pt-PT" dirty="0"/>
              <a:t>Penalty: Type of regularization ('l1', 'l2', or 'elasticnet').</a:t>
            </a:r>
          </a:p>
          <a:p>
            <a:pPr>
              <a:buFont typeface="Arial" panose="020B0604020202020204" pitchFamily="34" charset="0"/>
              <a:buChar char="•"/>
            </a:pPr>
            <a:r>
              <a:rPr lang="pt-PT" dirty="0"/>
              <a:t>Solver: Optimization algorithm.</a:t>
            </a:r>
          </a:p>
          <a:p>
            <a:pPr>
              <a:buFont typeface="Arial" panose="020B0604020202020204" pitchFamily="34" charset="0"/>
              <a:buChar char="•"/>
            </a:pPr>
            <a:r>
              <a:rPr lang="pt-PT" dirty="0"/>
              <a:t>max_iter: Maximum number of iterations.</a:t>
            </a:r>
          </a:p>
          <a:p>
            <a:pPr>
              <a:buFont typeface="Arial" panose="020B0604020202020204" pitchFamily="34" charset="0"/>
              <a:buChar char="•"/>
            </a:pPr>
            <a:r>
              <a:rPr lang="pt-PT" dirty="0"/>
              <a:t>tol: Tolerance for stopping criteria.</a:t>
            </a:r>
          </a:p>
          <a:p>
            <a:pPr>
              <a:buFont typeface="Arial" panose="020B0604020202020204" pitchFamily="34" charset="0"/>
              <a:buChar char="•"/>
            </a:pPr>
            <a:r>
              <a:rPr lang="pt-PT" dirty="0"/>
              <a:t>class_weight: Weights for handling class imbalance.</a:t>
            </a:r>
          </a:p>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78</a:t>
            </a:fld>
            <a:endParaRPr lang="pt-PT"/>
          </a:p>
        </p:txBody>
      </p:sp>
    </p:spTree>
    <p:extLst>
      <p:ext uri="{BB962C8B-B14F-4D97-AF65-F5344CB8AC3E}">
        <p14:creationId xmlns:p14="http://schemas.microsoft.com/office/powerpoint/2010/main" val="2869176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Parameters in Decision Trees</a:t>
            </a:r>
          </a:p>
          <a:p>
            <a:pPr>
              <a:buFont typeface="+mj-lt"/>
              <a:buAutoNum type="arabicPeriod"/>
            </a:pPr>
            <a:r>
              <a:rPr lang="en-US" b="1" dirty="0"/>
              <a:t>Node Splits</a:t>
            </a:r>
            <a:r>
              <a:rPr lang="en-US" dirty="0"/>
              <a:t>:</a:t>
            </a:r>
          </a:p>
          <a:p>
            <a:pPr>
              <a:buFont typeface="+mj-lt"/>
              <a:buAutoNum type="arabicPeriod"/>
            </a:pPr>
            <a:r>
              <a:rPr lang="en-US" b="1" dirty="0"/>
              <a:t>Leaf Nodes</a:t>
            </a:r>
            <a:r>
              <a:rPr lang="en-US" dirty="0"/>
              <a:t>:</a:t>
            </a:r>
          </a:p>
          <a:p>
            <a:endParaRPr lang="pt-PT" dirty="0"/>
          </a:p>
          <a:p>
            <a:r>
              <a:rPr lang="pt-PT" dirty="0"/>
              <a:t>Apresentar arvore</a:t>
            </a:r>
          </a:p>
        </p:txBody>
      </p:sp>
      <p:sp>
        <p:nvSpPr>
          <p:cNvPr id="4" name="Slide Number Placeholder 3"/>
          <p:cNvSpPr>
            <a:spLocks noGrp="1"/>
          </p:cNvSpPr>
          <p:nvPr>
            <p:ph type="sldNum" sz="quarter" idx="5"/>
          </p:nvPr>
        </p:nvSpPr>
        <p:spPr/>
        <p:txBody>
          <a:bodyPr/>
          <a:lstStyle/>
          <a:p>
            <a:fld id="{2C8A88A1-B6E8-4FC4-8739-A1C330BC171D}" type="slidenum">
              <a:rPr lang="pt-PT" smtClean="0"/>
              <a:t>79</a:t>
            </a:fld>
            <a:endParaRPr lang="pt-PT"/>
          </a:p>
        </p:txBody>
      </p:sp>
    </p:spTree>
    <p:extLst>
      <p:ext uri="{BB962C8B-B14F-4D97-AF65-F5344CB8AC3E}">
        <p14:creationId xmlns:p14="http://schemas.microsoft.com/office/powerpoint/2010/main" val="3784177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u="none" strike="noStrike" dirty="0">
                <a:effectLst/>
                <a:highlight>
                  <a:srgbClr val="FFFFFF"/>
                </a:highlight>
                <a:latin typeface="Plus Jakarta Sans"/>
              </a:rPr>
              <a:t>Data drift</a:t>
            </a:r>
            <a:r>
              <a:rPr lang="en-US" b="0" i="0" u="none" strike="noStrike" dirty="0">
                <a:effectLst/>
                <a:highlight>
                  <a:srgbClr val="FFFFFF"/>
                </a:highlight>
                <a:latin typeface="Plus Jakarta Sans"/>
              </a:rPr>
              <a:t>: The incoming data’s statistical attributes change over time.</a:t>
            </a:r>
          </a:p>
          <a:p>
            <a:pPr algn="l">
              <a:buFont typeface="Arial" panose="020B0604020202020204" pitchFamily="34" charset="0"/>
              <a:buChar char="•"/>
            </a:pPr>
            <a:r>
              <a:rPr lang="en-US" b="1" i="0" u="none" strike="noStrike" dirty="0">
                <a:solidFill>
                  <a:srgbClr val="9D60FB"/>
                </a:solidFill>
                <a:effectLst/>
                <a:highlight>
                  <a:srgbClr val="FFFFFF"/>
                </a:highlight>
                <a:latin typeface="Plus Jakarta Sans"/>
                <a:hlinkClick r:id="rId3"/>
              </a:rPr>
              <a:t>Concept drift</a:t>
            </a:r>
            <a:r>
              <a:rPr lang="en-US" b="0" i="0" u="none" strike="noStrike" dirty="0">
                <a:effectLst/>
                <a:highlight>
                  <a:srgbClr val="FFFFFF"/>
                </a:highlight>
                <a:latin typeface="Plus Jakarta Sans"/>
              </a:rPr>
              <a:t>: The predictive relationship changes between your input features and the target label.</a:t>
            </a:r>
          </a:p>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99</a:t>
            </a:fld>
            <a:endParaRPr lang="pt-PT"/>
          </a:p>
        </p:txBody>
      </p:sp>
    </p:spTree>
    <p:extLst>
      <p:ext uri="{BB962C8B-B14F-4D97-AF65-F5344CB8AC3E}">
        <p14:creationId xmlns:p14="http://schemas.microsoft.com/office/powerpoint/2010/main" val="183021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15</a:t>
            </a:fld>
            <a:endParaRPr lang="pt-PT"/>
          </a:p>
        </p:txBody>
      </p:sp>
    </p:spTree>
    <p:extLst>
      <p:ext uri="{BB962C8B-B14F-4D97-AF65-F5344CB8AC3E}">
        <p14:creationId xmlns:p14="http://schemas.microsoft.com/office/powerpoint/2010/main" val="1651380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Relevance of Positive Predictions:</a:t>
            </a:r>
            <a:r>
              <a:rPr lang="en-US" dirty="0"/>
              <a:t> Precision is crucial in scenarios where the cost of false positives is high. For instance, in medical diagnostics, a high precision means that most of the patients diagnosed with the disease by the model indeed have the disease, reducing unnecessary treatments or further tests.</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16</a:t>
            </a:fld>
            <a:endParaRPr lang="pt-PT"/>
          </a:p>
        </p:txBody>
      </p:sp>
    </p:spTree>
    <p:extLst>
      <p:ext uri="{BB962C8B-B14F-4D97-AF65-F5344CB8AC3E}">
        <p14:creationId xmlns:p14="http://schemas.microsoft.com/office/powerpoint/2010/main" val="195397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Identifying All Positive Cases:</a:t>
            </a:r>
            <a:r>
              <a:rPr lang="en-US" dirty="0"/>
              <a:t> Recall is crucial in medical applications where it is </a:t>
            </a:r>
            <a:r>
              <a:rPr lang="en-US" b="1" dirty="0"/>
              <a:t>important to identify all patients with a certain condition</a:t>
            </a:r>
            <a:r>
              <a:rPr lang="en-US" dirty="0"/>
              <a:t>. High recall ensures that most of the actual positive cases are detected by the model.</a:t>
            </a:r>
          </a:p>
          <a:p>
            <a:r>
              <a:rPr lang="en-US" b="1" dirty="0"/>
              <a:t>Balancing with Precision:</a:t>
            </a:r>
            <a:r>
              <a:rPr lang="en-US" dirty="0"/>
              <a:t> Recall is often considered alongside precision to provide a balanced view of the model's performance. High recall with low precision might indicate that the model is predicting many false positives, while high precision with low recall might indicate that the model is missing many actual positive cases.</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17</a:t>
            </a:fld>
            <a:endParaRPr lang="pt-PT"/>
          </a:p>
        </p:txBody>
      </p:sp>
    </p:spTree>
    <p:extLst>
      <p:ext uri="{BB962C8B-B14F-4D97-AF65-F5344CB8AC3E}">
        <p14:creationId xmlns:p14="http://schemas.microsoft.com/office/powerpoint/2010/main" val="1531212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Disease Screening:</a:t>
            </a:r>
            <a:r>
              <a:rPr lang="en-US" dirty="0"/>
              <a:t> Recall is critical in screening programs where it is essential to identify as many cases as possible, even at the expense of some false positives.</a:t>
            </a:r>
          </a:p>
          <a:p>
            <a:r>
              <a:rPr lang="en-US" b="1" dirty="0"/>
              <a:t>Early Disease Detection:</a:t>
            </a:r>
            <a:r>
              <a:rPr lang="en-US" dirty="0"/>
              <a:t> Ensuring high recall in models used for early disease detection helps in capturing as many true cases as possible, facilitating timely intervention.</a:t>
            </a:r>
          </a:p>
          <a:p>
            <a:r>
              <a:rPr lang="en-US" b="1" dirty="0"/>
              <a:t>Monitoring Chronic Conditions:</a:t>
            </a:r>
            <a:r>
              <a:rPr lang="en-US" dirty="0"/>
              <a:t> Recall is important in models used to monitor patients with chronic conditions to ensure that all instances of deterioration are identified.</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18</a:t>
            </a:fld>
            <a:endParaRPr lang="pt-PT"/>
          </a:p>
        </p:txBody>
      </p:sp>
    </p:spTree>
    <p:extLst>
      <p:ext uri="{BB962C8B-B14F-4D97-AF65-F5344CB8AC3E}">
        <p14:creationId xmlns:p14="http://schemas.microsoft.com/office/powerpoint/2010/main" val="406625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19</a:t>
            </a:fld>
            <a:endParaRPr lang="pt-PT"/>
          </a:p>
        </p:txBody>
      </p:sp>
    </p:spTree>
    <p:extLst>
      <p:ext uri="{BB962C8B-B14F-4D97-AF65-F5344CB8AC3E}">
        <p14:creationId xmlns:p14="http://schemas.microsoft.com/office/powerpoint/2010/main" val="3595812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Balancing Precision and Recall:</a:t>
            </a:r>
            <a:r>
              <a:rPr lang="en-US" dirty="0"/>
              <a:t> The F1 score is useful in scenarios where you need to balance the trade-off between precision and recall, especially when dealing with imbalanced classes.</a:t>
            </a:r>
          </a:p>
          <a:p>
            <a:r>
              <a:rPr lang="en-US" b="1" dirty="0"/>
              <a:t>Single Metric for Performance:</a:t>
            </a:r>
            <a:r>
              <a:rPr lang="en-US" dirty="0"/>
              <a:t> Provides a single, comprehensive metric that summarizes the performance of the model, which is easier to interpret compared to looking at precision and recall separately.</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20</a:t>
            </a:fld>
            <a:endParaRPr lang="pt-PT"/>
          </a:p>
        </p:txBody>
      </p:sp>
    </p:spTree>
    <p:extLst>
      <p:ext uri="{BB962C8B-B14F-4D97-AF65-F5344CB8AC3E}">
        <p14:creationId xmlns:p14="http://schemas.microsoft.com/office/powerpoint/2010/main" val="573309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Interpretability: The F1 score combines precision and recall into a single number, which can sometimes obscure the individual contributions of precision and recall.</a:t>
            </a:r>
          </a:p>
          <a:p>
            <a:endParaRPr lang="en-US" dirty="0"/>
          </a:p>
          <a:p>
            <a:r>
              <a:rPr lang="en-US" dirty="0"/>
              <a:t>Class Imbalance Sensitivity: While the F1 score balances precision and recall, it may still be less informative in extreme cases of class imbalance, where other metrics like ROC-AUC might be more appropriate.</a:t>
            </a:r>
            <a:endParaRPr lang="pt-PT" dirty="0"/>
          </a:p>
        </p:txBody>
      </p:sp>
      <p:sp>
        <p:nvSpPr>
          <p:cNvPr id="4" name="Slide Number Placeholder 3"/>
          <p:cNvSpPr>
            <a:spLocks noGrp="1"/>
          </p:cNvSpPr>
          <p:nvPr>
            <p:ph type="sldNum" sz="quarter" idx="5"/>
          </p:nvPr>
        </p:nvSpPr>
        <p:spPr/>
        <p:txBody>
          <a:bodyPr/>
          <a:lstStyle/>
          <a:p>
            <a:fld id="{2C8A88A1-B6E8-4FC4-8739-A1C330BC171D}" type="slidenum">
              <a:rPr lang="pt-PT" smtClean="0"/>
              <a:t>21</a:t>
            </a:fld>
            <a:endParaRPr lang="pt-PT"/>
          </a:p>
        </p:txBody>
      </p:sp>
    </p:spTree>
    <p:extLst>
      <p:ext uri="{BB962C8B-B14F-4D97-AF65-F5344CB8AC3E}">
        <p14:creationId xmlns:p14="http://schemas.microsoft.com/office/powerpoint/2010/main" val="394965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6AD6DC-124E-7A07-4E5A-D9F309B66A40}"/>
              </a:ext>
            </a:extLst>
          </p:cNvPr>
          <p:cNvSpPr>
            <a:spLocks noGrp="1"/>
          </p:cNvSpPr>
          <p:nvPr>
            <p:ph type="title"/>
          </p:nvPr>
        </p:nvSpPr>
        <p:spPr/>
        <p:txBody>
          <a:bodyPr/>
          <a:lstStyle/>
          <a:p>
            <a:r>
              <a:rPr lang="en-US"/>
              <a:t>Click to edit Master title style</a:t>
            </a:r>
            <a:endParaRPr lang="pt-PT"/>
          </a:p>
        </p:txBody>
      </p:sp>
      <p:pic>
        <p:nvPicPr>
          <p:cNvPr id="6" name="Picture 5" descr="A blue and white logo&#10;&#10;Description automatically generated">
            <a:extLst>
              <a:ext uri="{FF2B5EF4-FFF2-40B4-BE49-F238E27FC236}">
                <a16:creationId xmlns:a16="http://schemas.microsoft.com/office/drawing/2014/main" id="{6678EE21-28CD-5AF8-E334-6A05165BF110}"/>
              </a:ext>
            </a:extLst>
          </p:cNvPr>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291025" y="6176963"/>
            <a:ext cx="2062775" cy="606609"/>
          </a:xfrm>
          <a:prstGeom prst="rect">
            <a:avLst/>
          </a:prstGeom>
        </p:spPr>
      </p:pic>
    </p:spTree>
    <p:extLst>
      <p:ext uri="{BB962C8B-B14F-4D97-AF65-F5344CB8AC3E}">
        <p14:creationId xmlns:p14="http://schemas.microsoft.com/office/powerpoint/2010/main" val="52234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Covers and Divide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697291-0FE1-F78C-65AC-5D2AB9AF986B}"/>
              </a:ext>
            </a:extLst>
          </p:cNvPr>
          <p:cNvSpPr/>
          <p:nvPr userDrawn="1"/>
        </p:nvSpPr>
        <p:spPr>
          <a:xfrm>
            <a:off x="0" y="0"/>
            <a:ext cx="12192000" cy="6858000"/>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5EA24DFB-B21E-C852-9DEE-8911B5FBCA51}"/>
              </a:ext>
            </a:extLst>
          </p:cNvPr>
          <p:cNvSpPr/>
          <p:nvPr userDrawn="1"/>
        </p:nvSpPr>
        <p:spPr>
          <a:xfrm>
            <a:off x="-33663" y="11784"/>
            <a:ext cx="12199912" cy="6858000"/>
          </a:xfrm>
          <a:prstGeom prst="rect">
            <a:avLst/>
          </a:prstGeom>
          <a:solidFill>
            <a:srgbClr val="0096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6BEC16C-CF1C-44D2-230F-5B0E035C1591}"/>
              </a:ext>
            </a:extLst>
          </p:cNvPr>
          <p:cNvSpPr/>
          <p:nvPr userDrawn="1"/>
        </p:nvSpPr>
        <p:spPr>
          <a:xfrm>
            <a:off x="1" y="0"/>
            <a:ext cx="2430683" cy="6858000"/>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5FD2836-E429-BF86-AEAE-4F7C958E6B1E}"/>
              </a:ext>
            </a:extLst>
          </p:cNvPr>
          <p:cNvSpPr/>
          <p:nvPr userDrawn="1"/>
        </p:nvSpPr>
        <p:spPr>
          <a:xfrm>
            <a:off x="-7910" y="755248"/>
            <a:ext cx="5468628" cy="5347503"/>
          </a:xfrm>
          <a:prstGeom prst="rect">
            <a:avLst/>
          </a:prstGeom>
          <a:solidFill>
            <a:srgbClr val="004550"/>
          </a:solidFill>
          <a:ln>
            <a:noFill/>
          </a:ln>
          <a:effectLst>
            <a:outerShdw blurRad="342900" sx="102000" sy="102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AB24CF4F-3D1D-D28A-929B-6A8B58E56207}"/>
              </a:ext>
            </a:extLst>
          </p:cNvPr>
          <p:cNvSpPr/>
          <p:nvPr userDrawn="1"/>
        </p:nvSpPr>
        <p:spPr>
          <a:xfrm>
            <a:off x="613004" y="1443943"/>
            <a:ext cx="5938266" cy="271914"/>
          </a:xfrm>
          <a:custGeom>
            <a:avLst/>
            <a:gdLst>
              <a:gd name="connsiteX0" fmla="*/ 6800850 w 6800850"/>
              <a:gd name="connsiteY0" fmla="*/ 0 h 742950"/>
              <a:gd name="connsiteX1" fmla="*/ 0 w 6800850"/>
              <a:gd name="connsiteY1" fmla="*/ 0 h 742950"/>
              <a:gd name="connsiteX2" fmla="*/ 0 w 6800850"/>
              <a:gd name="connsiteY2" fmla="*/ 742950 h 742950"/>
            </a:gdLst>
            <a:ahLst/>
            <a:cxnLst>
              <a:cxn ang="0">
                <a:pos x="connsiteX0" y="connsiteY0"/>
              </a:cxn>
              <a:cxn ang="0">
                <a:pos x="connsiteX1" y="connsiteY1"/>
              </a:cxn>
              <a:cxn ang="0">
                <a:pos x="connsiteX2" y="connsiteY2"/>
              </a:cxn>
            </a:cxnLst>
            <a:rect l="l" t="t" r="r" b="b"/>
            <a:pathLst>
              <a:path w="6800850" h="742950">
                <a:moveTo>
                  <a:pt x="6800850" y="0"/>
                </a:moveTo>
                <a:lnTo>
                  <a:pt x="0" y="0"/>
                </a:lnTo>
                <a:lnTo>
                  <a:pt x="0" y="742950"/>
                </a:lnTo>
              </a:path>
            </a:pathLst>
          </a:custGeom>
          <a:noFill/>
          <a:ln>
            <a:gradFill>
              <a:gsLst>
                <a:gs pos="100000">
                  <a:schemeClr val="bg1">
                    <a:alpha val="0"/>
                  </a:schemeClr>
                </a:gs>
                <a:gs pos="0">
                  <a:schemeClr val="bg1">
                    <a:alpha val="59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1B7F7F4-EF01-5240-664A-EE6C1F856BBE}"/>
              </a:ext>
            </a:extLst>
          </p:cNvPr>
          <p:cNvSpPr/>
          <p:nvPr userDrawn="1"/>
        </p:nvSpPr>
        <p:spPr>
          <a:xfrm flipV="1">
            <a:off x="592997" y="5041868"/>
            <a:ext cx="5927672" cy="372189"/>
          </a:xfrm>
          <a:custGeom>
            <a:avLst/>
            <a:gdLst>
              <a:gd name="connsiteX0" fmla="*/ 6800850 w 6800850"/>
              <a:gd name="connsiteY0" fmla="*/ 0 h 742950"/>
              <a:gd name="connsiteX1" fmla="*/ 0 w 6800850"/>
              <a:gd name="connsiteY1" fmla="*/ 0 h 742950"/>
              <a:gd name="connsiteX2" fmla="*/ 0 w 6800850"/>
              <a:gd name="connsiteY2" fmla="*/ 742950 h 742950"/>
            </a:gdLst>
            <a:ahLst/>
            <a:cxnLst>
              <a:cxn ang="0">
                <a:pos x="connsiteX0" y="connsiteY0"/>
              </a:cxn>
              <a:cxn ang="0">
                <a:pos x="connsiteX1" y="connsiteY1"/>
              </a:cxn>
              <a:cxn ang="0">
                <a:pos x="connsiteX2" y="connsiteY2"/>
              </a:cxn>
            </a:cxnLst>
            <a:rect l="l" t="t" r="r" b="b"/>
            <a:pathLst>
              <a:path w="6800850" h="742950">
                <a:moveTo>
                  <a:pt x="6800850" y="0"/>
                </a:moveTo>
                <a:lnTo>
                  <a:pt x="0" y="0"/>
                </a:lnTo>
                <a:lnTo>
                  <a:pt x="0" y="742950"/>
                </a:lnTo>
              </a:path>
            </a:pathLst>
          </a:custGeom>
          <a:noFill/>
          <a:ln>
            <a:gradFill>
              <a:gsLst>
                <a:gs pos="100000">
                  <a:schemeClr val="bg1">
                    <a:alpha val="0"/>
                  </a:schemeClr>
                </a:gs>
                <a:gs pos="0">
                  <a:schemeClr val="bg1">
                    <a:alpha val="59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Picture Placeholder 12">
            <a:extLst>
              <a:ext uri="{FF2B5EF4-FFF2-40B4-BE49-F238E27FC236}">
                <a16:creationId xmlns:a16="http://schemas.microsoft.com/office/drawing/2014/main" id="{50344AD3-1826-28A4-058D-1377B38098D3}"/>
              </a:ext>
            </a:extLst>
          </p:cNvPr>
          <p:cNvSpPr>
            <a:spLocks noGrp="1"/>
          </p:cNvSpPr>
          <p:nvPr>
            <p:ph type="pic" sz="quarter" idx="10"/>
          </p:nvPr>
        </p:nvSpPr>
        <p:spPr>
          <a:xfrm>
            <a:off x="5460718" y="767434"/>
            <a:ext cx="5902325" cy="5346700"/>
          </a:xfrm>
          <a:solidFill>
            <a:srgbClr val="FFFFFF"/>
          </a:solidFill>
          <a:ln>
            <a:noFill/>
          </a:ln>
          <a:effectLst>
            <a:outerShdw blurRad="342900" sx="102000" sy="102000" algn="ctr" rotWithShape="0">
              <a:prstClr val="black">
                <a:alpha val="28000"/>
              </a:prstClr>
            </a:outerShdw>
          </a:effectLst>
        </p:spPr>
        <p:txBody>
          <a:bodyPr anchor="ctr">
            <a:normAutofit/>
          </a:bodyPr>
          <a:lstStyle>
            <a:lvl1pPr marL="0" indent="0" algn="ctr">
              <a:buNone/>
              <a:defRPr sz="3200" b="1">
                <a:solidFill>
                  <a:srgbClr val="004550"/>
                </a:solidFill>
              </a:defRPr>
            </a:lvl1pPr>
          </a:lstStyle>
          <a:p>
            <a:endParaRPr lang="en-US"/>
          </a:p>
        </p:txBody>
      </p:sp>
      <p:sp>
        <p:nvSpPr>
          <p:cNvPr id="15" name="Text Placeholder 14">
            <a:extLst>
              <a:ext uri="{FF2B5EF4-FFF2-40B4-BE49-F238E27FC236}">
                <a16:creationId xmlns:a16="http://schemas.microsoft.com/office/drawing/2014/main" id="{FBF4C533-5C0B-E025-6222-EF55A58FC4BB}"/>
              </a:ext>
            </a:extLst>
          </p:cNvPr>
          <p:cNvSpPr>
            <a:spLocks noGrp="1"/>
          </p:cNvSpPr>
          <p:nvPr>
            <p:ph type="body" sz="quarter" idx="11" hasCustomPrompt="1"/>
          </p:nvPr>
        </p:nvSpPr>
        <p:spPr>
          <a:xfrm>
            <a:off x="679450" y="2288858"/>
            <a:ext cx="3949700" cy="454025"/>
          </a:xfrm>
          <a:prstGeom prst="roundRect">
            <a:avLst>
              <a:gd name="adj" fmla="val 50000"/>
            </a:avLst>
          </a:prstGeom>
          <a:solidFill>
            <a:srgbClr val="FFB300"/>
          </a:solidFill>
        </p:spPr>
        <p:txBody>
          <a:bodyPr lIns="182880">
            <a:noAutofit/>
          </a:bodyPr>
          <a:lstStyle>
            <a:lvl1pPr marL="0" indent="0">
              <a:buNone/>
              <a:defRPr sz="2400" spc="300">
                <a:solidFill>
                  <a:srgbClr val="004550"/>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TEXT</a:t>
            </a:r>
          </a:p>
        </p:txBody>
      </p:sp>
      <p:sp>
        <p:nvSpPr>
          <p:cNvPr id="17" name="Text Placeholder 16">
            <a:extLst>
              <a:ext uri="{FF2B5EF4-FFF2-40B4-BE49-F238E27FC236}">
                <a16:creationId xmlns:a16="http://schemas.microsoft.com/office/drawing/2014/main" id="{1A532D1E-A607-DF10-BE33-6AAD35E386BE}"/>
              </a:ext>
            </a:extLst>
          </p:cNvPr>
          <p:cNvSpPr>
            <a:spLocks noGrp="1"/>
          </p:cNvSpPr>
          <p:nvPr>
            <p:ph type="body" sz="quarter" idx="12" hasCustomPrompt="1"/>
          </p:nvPr>
        </p:nvSpPr>
        <p:spPr>
          <a:xfrm>
            <a:off x="679450" y="3046413"/>
            <a:ext cx="4075113" cy="1585912"/>
          </a:xfrm>
        </p:spPr>
        <p:txBody>
          <a:bodyPr>
            <a:normAutofit/>
          </a:bodyPr>
          <a:lstStyle>
            <a:lvl1pPr marL="0" indent="0">
              <a:buNone/>
              <a:defRPr sz="3200" b="1">
                <a:solidFill>
                  <a:schemeClr val="bg1"/>
                </a:solidFill>
              </a:defRPr>
            </a:lvl1pPr>
          </a:lstStyle>
          <a:p>
            <a:pPr lvl="0"/>
            <a:r>
              <a:rPr lang="en-US"/>
              <a:t>EDIT TITLE</a:t>
            </a:r>
          </a:p>
        </p:txBody>
      </p:sp>
      <p:pic>
        <p:nvPicPr>
          <p:cNvPr id="7" name="Picture 6" descr="A black background with white text&#10;&#10;Description automatically generated">
            <a:extLst>
              <a:ext uri="{FF2B5EF4-FFF2-40B4-BE49-F238E27FC236}">
                <a16:creationId xmlns:a16="http://schemas.microsoft.com/office/drawing/2014/main" id="{E62E924E-B3CD-44D1-6E16-4D986B8172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9534" y="6188935"/>
            <a:ext cx="1958065" cy="576118"/>
          </a:xfrm>
          <a:prstGeom prst="rect">
            <a:avLst/>
          </a:prstGeom>
        </p:spPr>
      </p:pic>
    </p:spTree>
    <p:extLst>
      <p:ext uri="{BB962C8B-B14F-4D97-AF65-F5344CB8AC3E}">
        <p14:creationId xmlns:p14="http://schemas.microsoft.com/office/powerpoint/2010/main" val="200027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s and Divid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7127D6-BA3E-6AB8-2A4E-1A557F483B6D}"/>
              </a:ext>
            </a:extLst>
          </p:cNvPr>
          <p:cNvSpPr/>
          <p:nvPr userDrawn="1"/>
        </p:nvSpPr>
        <p:spPr>
          <a:xfrm>
            <a:off x="7176852" y="0"/>
            <a:ext cx="5015148"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0" name="Picture Placeholder 12">
            <a:extLst>
              <a:ext uri="{FF2B5EF4-FFF2-40B4-BE49-F238E27FC236}">
                <a16:creationId xmlns:a16="http://schemas.microsoft.com/office/drawing/2014/main" id="{A96BEDF1-6424-5307-EB7B-AEE62B994631}"/>
              </a:ext>
            </a:extLst>
          </p:cNvPr>
          <p:cNvSpPr>
            <a:spLocks noGrp="1"/>
          </p:cNvSpPr>
          <p:nvPr>
            <p:ph type="pic" sz="quarter" idx="10"/>
          </p:nvPr>
        </p:nvSpPr>
        <p:spPr>
          <a:xfrm>
            <a:off x="3446053" y="597487"/>
            <a:ext cx="2988226" cy="1688513"/>
          </a:xfrm>
          <a:noFill/>
          <a:ln>
            <a:noFill/>
          </a:ln>
          <a:effectLst/>
        </p:spPr>
        <p:txBody>
          <a:bodyPr anchor="ctr">
            <a:normAutofit/>
          </a:bodyPr>
          <a:lstStyle>
            <a:lvl1pPr marL="0" indent="0" algn="ctr">
              <a:buNone/>
              <a:defRPr sz="3200" b="1">
                <a:solidFill>
                  <a:srgbClr val="004550"/>
                </a:solidFill>
              </a:defRPr>
            </a:lvl1pPr>
          </a:lstStyle>
          <a:p>
            <a:endParaRPr lang="en-US"/>
          </a:p>
        </p:txBody>
      </p:sp>
      <p:sp>
        <p:nvSpPr>
          <p:cNvPr id="21" name="Rectangle 20">
            <a:extLst>
              <a:ext uri="{FF2B5EF4-FFF2-40B4-BE49-F238E27FC236}">
                <a16:creationId xmlns:a16="http://schemas.microsoft.com/office/drawing/2014/main" id="{1A1ED6AA-197A-1B59-23E8-DA5725A65D02}"/>
              </a:ext>
            </a:extLst>
          </p:cNvPr>
          <p:cNvSpPr/>
          <p:nvPr userDrawn="1"/>
        </p:nvSpPr>
        <p:spPr>
          <a:xfrm flipH="1" flipV="1">
            <a:off x="-2" y="0"/>
            <a:ext cx="2468881" cy="6865476"/>
          </a:xfrm>
          <a:prstGeom prst="rect">
            <a:avLst/>
          </a:prstGeom>
          <a:solidFill>
            <a:srgbClr val="00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FEE87E4-553E-13CE-89FD-5FBAB82CA1EB}"/>
              </a:ext>
            </a:extLst>
          </p:cNvPr>
          <p:cNvSpPr/>
          <p:nvPr userDrawn="1"/>
        </p:nvSpPr>
        <p:spPr>
          <a:xfrm flipH="1" flipV="1">
            <a:off x="1156940" y="0"/>
            <a:ext cx="101448" cy="2027961"/>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Picture Placeholder 12">
            <a:extLst>
              <a:ext uri="{FF2B5EF4-FFF2-40B4-BE49-F238E27FC236}">
                <a16:creationId xmlns:a16="http://schemas.microsoft.com/office/drawing/2014/main" id="{FCC2D065-2074-144C-1D69-B56B10FE531B}"/>
              </a:ext>
            </a:extLst>
          </p:cNvPr>
          <p:cNvSpPr>
            <a:spLocks noGrp="1"/>
          </p:cNvSpPr>
          <p:nvPr>
            <p:ph type="pic" sz="quarter" idx="11"/>
          </p:nvPr>
        </p:nvSpPr>
        <p:spPr>
          <a:xfrm>
            <a:off x="7545613" y="597487"/>
            <a:ext cx="2988226" cy="1688513"/>
          </a:xfrm>
          <a:noFill/>
          <a:ln>
            <a:noFill/>
          </a:ln>
          <a:effectLst/>
        </p:spPr>
        <p:txBody>
          <a:bodyPr anchor="ctr">
            <a:normAutofit/>
          </a:bodyPr>
          <a:lstStyle>
            <a:lvl1pPr marL="0" indent="0" algn="ctr">
              <a:buNone/>
              <a:defRPr sz="3200" b="1">
                <a:solidFill>
                  <a:srgbClr val="004550"/>
                </a:solidFill>
              </a:defRPr>
            </a:lvl1pPr>
          </a:lstStyle>
          <a:p>
            <a:endParaRPr lang="en-US"/>
          </a:p>
        </p:txBody>
      </p:sp>
      <p:sp>
        <p:nvSpPr>
          <p:cNvPr id="42" name="Picture Placeholder 12">
            <a:extLst>
              <a:ext uri="{FF2B5EF4-FFF2-40B4-BE49-F238E27FC236}">
                <a16:creationId xmlns:a16="http://schemas.microsoft.com/office/drawing/2014/main" id="{7CF6AB79-FB6F-06E2-BFDB-07CFD2F28CAD}"/>
              </a:ext>
            </a:extLst>
          </p:cNvPr>
          <p:cNvSpPr>
            <a:spLocks noGrp="1"/>
          </p:cNvSpPr>
          <p:nvPr>
            <p:ph type="pic" sz="quarter" idx="12"/>
          </p:nvPr>
        </p:nvSpPr>
        <p:spPr>
          <a:xfrm>
            <a:off x="3446053" y="3797887"/>
            <a:ext cx="2988226" cy="1688513"/>
          </a:xfrm>
          <a:noFill/>
          <a:ln>
            <a:noFill/>
          </a:ln>
          <a:effectLst/>
        </p:spPr>
        <p:txBody>
          <a:bodyPr anchor="ctr">
            <a:normAutofit/>
          </a:bodyPr>
          <a:lstStyle>
            <a:lvl1pPr marL="0" indent="0" algn="ctr">
              <a:buNone/>
              <a:defRPr sz="3200" b="1">
                <a:solidFill>
                  <a:srgbClr val="004550"/>
                </a:solidFill>
              </a:defRPr>
            </a:lvl1pPr>
          </a:lstStyle>
          <a:p>
            <a:endParaRPr lang="en-US"/>
          </a:p>
        </p:txBody>
      </p:sp>
      <p:sp>
        <p:nvSpPr>
          <p:cNvPr id="43" name="Picture Placeholder 12">
            <a:extLst>
              <a:ext uri="{FF2B5EF4-FFF2-40B4-BE49-F238E27FC236}">
                <a16:creationId xmlns:a16="http://schemas.microsoft.com/office/drawing/2014/main" id="{466EBC64-0C98-2155-9E2F-1E74A44D90E6}"/>
              </a:ext>
            </a:extLst>
          </p:cNvPr>
          <p:cNvSpPr>
            <a:spLocks noGrp="1"/>
          </p:cNvSpPr>
          <p:nvPr>
            <p:ph type="pic" sz="quarter" idx="13"/>
          </p:nvPr>
        </p:nvSpPr>
        <p:spPr>
          <a:xfrm>
            <a:off x="7545613" y="3797887"/>
            <a:ext cx="2988226" cy="1688513"/>
          </a:xfrm>
          <a:noFill/>
          <a:ln>
            <a:noFill/>
          </a:ln>
          <a:effectLst/>
        </p:spPr>
        <p:txBody>
          <a:bodyPr anchor="ctr">
            <a:normAutofit/>
          </a:bodyPr>
          <a:lstStyle>
            <a:lvl1pPr marL="0" indent="0" algn="ctr">
              <a:buNone/>
              <a:defRPr sz="3200" b="1">
                <a:solidFill>
                  <a:srgbClr val="004550"/>
                </a:solidFill>
              </a:defRPr>
            </a:lvl1pPr>
          </a:lstStyle>
          <a:p>
            <a:endParaRPr lang="en-US"/>
          </a:p>
        </p:txBody>
      </p:sp>
      <p:sp>
        <p:nvSpPr>
          <p:cNvPr id="44" name="Text Placeholder 16">
            <a:extLst>
              <a:ext uri="{FF2B5EF4-FFF2-40B4-BE49-F238E27FC236}">
                <a16:creationId xmlns:a16="http://schemas.microsoft.com/office/drawing/2014/main" id="{D6CF4E32-D277-8734-BC67-0D48AB5AEDD5}"/>
              </a:ext>
            </a:extLst>
          </p:cNvPr>
          <p:cNvSpPr>
            <a:spLocks noGrp="1"/>
          </p:cNvSpPr>
          <p:nvPr>
            <p:ph type="body" sz="quarter" idx="14" hasCustomPrompt="1"/>
          </p:nvPr>
        </p:nvSpPr>
        <p:spPr>
          <a:xfrm rot="16200000">
            <a:off x="-800578" y="3440908"/>
            <a:ext cx="4291970" cy="1585912"/>
          </a:xfrm>
        </p:spPr>
        <p:txBody>
          <a:bodyPr>
            <a:noAutofit/>
          </a:bodyPr>
          <a:lstStyle>
            <a:lvl1pPr marL="0" indent="0">
              <a:buNone/>
              <a:defRPr sz="8800" b="1">
                <a:solidFill>
                  <a:schemeClr val="bg1"/>
                </a:solidFill>
              </a:defRPr>
            </a:lvl1pPr>
          </a:lstStyle>
          <a:p>
            <a:pPr lvl="0"/>
            <a:r>
              <a:rPr lang="en-US"/>
              <a:t>TITLE</a:t>
            </a:r>
          </a:p>
        </p:txBody>
      </p:sp>
      <p:sp>
        <p:nvSpPr>
          <p:cNvPr id="46" name="Text Placeholder 45">
            <a:extLst>
              <a:ext uri="{FF2B5EF4-FFF2-40B4-BE49-F238E27FC236}">
                <a16:creationId xmlns:a16="http://schemas.microsoft.com/office/drawing/2014/main" id="{19A9201C-31D6-368D-C102-03246CB2853A}"/>
              </a:ext>
            </a:extLst>
          </p:cNvPr>
          <p:cNvSpPr>
            <a:spLocks noGrp="1"/>
          </p:cNvSpPr>
          <p:nvPr>
            <p:ph type="body" sz="quarter" idx="15"/>
          </p:nvPr>
        </p:nvSpPr>
        <p:spPr>
          <a:xfrm>
            <a:off x="3459480" y="2438400"/>
            <a:ext cx="3018014" cy="836613"/>
          </a:xfrm>
        </p:spPr>
        <p:txBody>
          <a:bodyPr>
            <a:noAutofit/>
          </a:bodyPr>
          <a:lstStyle>
            <a:lvl1pPr marL="0" indent="0">
              <a:buNone/>
              <a:defRPr sz="1400">
                <a:solidFill>
                  <a:srgbClr val="00455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7" name="Text Placeholder 45">
            <a:extLst>
              <a:ext uri="{FF2B5EF4-FFF2-40B4-BE49-F238E27FC236}">
                <a16:creationId xmlns:a16="http://schemas.microsoft.com/office/drawing/2014/main" id="{91653319-93C9-1E6C-3038-758CE803BD56}"/>
              </a:ext>
            </a:extLst>
          </p:cNvPr>
          <p:cNvSpPr>
            <a:spLocks noGrp="1"/>
          </p:cNvSpPr>
          <p:nvPr>
            <p:ph type="body" sz="quarter" idx="16"/>
          </p:nvPr>
        </p:nvSpPr>
        <p:spPr>
          <a:xfrm>
            <a:off x="7558546" y="2438400"/>
            <a:ext cx="3018014" cy="836613"/>
          </a:xfrm>
        </p:spPr>
        <p:txBody>
          <a:bodyPr>
            <a:noAutofit/>
          </a:bodyPr>
          <a:lstStyle>
            <a:lvl1pPr marL="0" indent="0">
              <a:buNone/>
              <a:defRPr sz="1400">
                <a:solidFill>
                  <a:srgbClr val="00455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8" name="Text Placeholder 45">
            <a:extLst>
              <a:ext uri="{FF2B5EF4-FFF2-40B4-BE49-F238E27FC236}">
                <a16:creationId xmlns:a16="http://schemas.microsoft.com/office/drawing/2014/main" id="{2C031968-3FD4-1D06-18AC-789833FBCC31}"/>
              </a:ext>
            </a:extLst>
          </p:cNvPr>
          <p:cNvSpPr>
            <a:spLocks noGrp="1"/>
          </p:cNvSpPr>
          <p:nvPr>
            <p:ph type="body" sz="quarter" idx="17"/>
          </p:nvPr>
        </p:nvSpPr>
        <p:spPr>
          <a:xfrm>
            <a:off x="3446053" y="5638800"/>
            <a:ext cx="2988226" cy="836613"/>
          </a:xfrm>
        </p:spPr>
        <p:txBody>
          <a:bodyPr>
            <a:noAutofit/>
          </a:bodyPr>
          <a:lstStyle>
            <a:lvl1pPr marL="0" indent="0">
              <a:buNone/>
              <a:defRPr sz="1400">
                <a:solidFill>
                  <a:srgbClr val="00455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9" name="Text Placeholder 45">
            <a:extLst>
              <a:ext uri="{FF2B5EF4-FFF2-40B4-BE49-F238E27FC236}">
                <a16:creationId xmlns:a16="http://schemas.microsoft.com/office/drawing/2014/main" id="{3DCAFC94-E774-5E78-771E-3B618687FFC2}"/>
              </a:ext>
            </a:extLst>
          </p:cNvPr>
          <p:cNvSpPr>
            <a:spLocks noGrp="1"/>
          </p:cNvSpPr>
          <p:nvPr>
            <p:ph type="body" sz="quarter" idx="18"/>
          </p:nvPr>
        </p:nvSpPr>
        <p:spPr>
          <a:xfrm>
            <a:off x="7558546" y="5638800"/>
            <a:ext cx="3018014" cy="606609"/>
          </a:xfrm>
        </p:spPr>
        <p:txBody>
          <a:bodyPr>
            <a:noAutofit/>
          </a:bodyPr>
          <a:lstStyle>
            <a:lvl1pPr marL="0" indent="0">
              <a:buNone/>
              <a:defRPr sz="1400">
                <a:solidFill>
                  <a:srgbClr val="00455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50" name="Text Placeholder 16">
            <a:extLst>
              <a:ext uri="{FF2B5EF4-FFF2-40B4-BE49-F238E27FC236}">
                <a16:creationId xmlns:a16="http://schemas.microsoft.com/office/drawing/2014/main" id="{CC8CC18C-E438-714B-6EF9-F2145B6075E2}"/>
              </a:ext>
            </a:extLst>
          </p:cNvPr>
          <p:cNvSpPr>
            <a:spLocks noGrp="1"/>
          </p:cNvSpPr>
          <p:nvPr>
            <p:ph type="body" sz="quarter" idx="19" hasCustomPrompt="1"/>
          </p:nvPr>
        </p:nvSpPr>
        <p:spPr>
          <a:xfrm>
            <a:off x="3344702" y="560548"/>
            <a:ext cx="1074898" cy="917732"/>
          </a:xfrm>
          <a:solidFill>
            <a:srgbClr val="008F9D"/>
          </a:solidFill>
          <a:effectLst>
            <a:outerShdw dist="38100" dir="13500000" sx="110000" sy="110000" algn="br" rotWithShape="0">
              <a:srgbClr val="004550"/>
            </a:outerShdw>
          </a:effectLst>
        </p:spPr>
        <p:txBody>
          <a:bodyPr>
            <a:noAutofit/>
          </a:bodyPr>
          <a:lstStyle>
            <a:lvl1pPr marL="0" indent="0">
              <a:buNone/>
              <a:defRPr sz="6000" b="1">
                <a:solidFill>
                  <a:schemeClr val="bg1"/>
                </a:solidFill>
              </a:defRPr>
            </a:lvl1pPr>
          </a:lstStyle>
          <a:p>
            <a:pPr lvl="0"/>
            <a:r>
              <a:rPr lang="en-US"/>
              <a:t>Nº</a:t>
            </a:r>
          </a:p>
        </p:txBody>
      </p:sp>
      <p:sp>
        <p:nvSpPr>
          <p:cNvPr id="51" name="Text Placeholder 16">
            <a:extLst>
              <a:ext uri="{FF2B5EF4-FFF2-40B4-BE49-F238E27FC236}">
                <a16:creationId xmlns:a16="http://schemas.microsoft.com/office/drawing/2014/main" id="{841F2E83-99FF-3AED-B163-8B963B134135}"/>
              </a:ext>
            </a:extLst>
          </p:cNvPr>
          <p:cNvSpPr>
            <a:spLocks noGrp="1"/>
          </p:cNvSpPr>
          <p:nvPr>
            <p:ph type="body" sz="quarter" idx="20" hasCustomPrompt="1"/>
          </p:nvPr>
        </p:nvSpPr>
        <p:spPr>
          <a:xfrm>
            <a:off x="3344702" y="3745708"/>
            <a:ext cx="1074898" cy="917732"/>
          </a:xfrm>
          <a:solidFill>
            <a:srgbClr val="008F9D"/>
          </a:solidFill>
          <a:effectLst>
            <a:outerShdw dist="38100" dir="13500000" sx="110000" sy="110000" algn="br" rotWithShape="0">
              <a:srgbClr val="004550"/>
            </a:outerShdw>
          </a:effectLst>
        </p:spPr>
        <p:txBody>
          <a:bodyPr>
            <a:noAutofit/>
          </a:bodyPr>
          <a:lstStyle>
            <a:lvl1pPr marL="0" indent="0">
              <a:buNone/>
              <a:defRPr sz="6000" b="1">
                <a:solidFill>
                  <a:schemeClr val="bg1"/>
                </a:solidFill>
              </a:defRPr>
            </a:lvl1pPr>
          </a:lstStyle>
          <a:p>
            <a:pPr lvl="0"/>
            <a:r>
              <a:rPr lang="en-US"/>
              <a:t>Nº</a:t>
            </a:r>
          </a:p>
        </p:txBody>
      </p:sp>
      <p:sp>
        <p:nvSpPr>
          <p:cNvPr id="52" name="Text Placeholder 16">
            <a:extLst>
              <a:ext uri="{FF2B5EF4-FFF2-40B4-BE49-F238E27FC236}">
                <a16:creationId xmlns:a16="http://schemas.microsoft.com/office/drawing/2014/main" id="{FAB2D19B-1BC9-C89F-2C9C-C5B2ED165550}"/>
              </a:ext>
            </a:extLst>
          </p:cNvPr>
          <p:cNvSpPr>
            <a:spLocks noGrp="1"/>
          </p:cNvSpPr>
          <p:nvPr>
            <p:ph type="body" sz="quarter" idx="21" hasCustomPrompt="1"/>
          </p:nvPr>
        </p:nvSpPr>
        <p:spPr>
          <a:xfrm>
            <a:off x="7459502" y="560548"/>
            <a:ext cx="1074898" cy="917732"/>
          </a:xfrm>
          <a:solidFill>
            <a:srgbClr val="008F9D"/>
          </a:solidFill>
          <a:effectLst>
            <a:outerShdw dist="38100" dir="13500000" sx="110000" sy="110000" algn="br" rotWithShape="0">
              <a:srgbClr val="004550"/>
            </a:outerShdw>
          </a:effectLst>
        </p:spPr>
        <p:txBody>
          <a:bodyPr>
            <a:noAutofit/>
          </a:bodyPr>
          <a:lstStyle>
            <a:lvl1pPr marL="0" indent="0">
              <a:buNone/>
              <a:defRPr sz="6000" b="1">
                <a:solidFill>
                  <a:schemeClr val="bg1"/>
                </a:solidFill>
              </a:defRPr>
            </a:lvl1pPr>
          </a:lstStyle>
          <a:p>
            <a:pPr lvl="0"/>
            <a:r>
              <a:rPr lang="en-US"/>
              <a:t>Nº</a:t>
            </a:r>
          </a:p>
        </p:txBody>
      </p:sp>
      <p:sp>
        <p:nvSpPr>
          <p:cNvPr id="53" name="Text Placeholder 16">
            <a:extLst>
              <a:ext uri="{FF2B5EF4-FFF2-40B4-BE49-F238E27FC236}">
                <a16:creationId xmlns:a16="http://schemas.microsoft.com/office/drawing/2014/main" id="{6A757BC2-1AC9-E0ED-A778-F917E1A934E5}"/>
              </a:ext>
            </a:extLst>
          </p:cNvPr>
          <p:cNvSpPr>
            <a:spLocks noGrp="1"/>
          </p:cNvSpPr>
          <p:nvPr>
            <p:ph type="body" sz="quarter" idx="22" hasCustomPrompt="1"/>
          </p:nvPr>
        </p:nvSpPr>
        <p:spPr>
          <a:xfrm>
            <a:off x="7459502" y="3745708"/>
            <a:ext cx="1074898" cy="917732"/>
          </a:xfrm>
          <a:solidFill>
            <a:srgbClr val="008F9D"/>
          </a:solidFill>
          <a:effectLst>
            <a:outerShdw dist="38100" dir="13500000" sx="110000" sy="110000" algn="br" rotWithShape="0">
              <a:srgbClr val="004550"/>
            </a:outerShdw>
          </a:effectLst>
        </p:spPr>
        <p:txBody>
          <a:bodyPr>
            <a:noAutofit/>
          </a:bodyPr>
          <a:lstStyle>
            <a:lvl1pPr marL="0" indent="0">
              <a:buNone/>
              <a:defRPr sz="6000" b="1">
                <a:solidFill>
                  <a:schemeClr val="bg1"/>
                </a:solidFill>
              </a:defRPr>
            </a:lvl1pPr>
          </a:lstStyle>
          <a:p>
            <a:pPr lvl="0"/>
            <a:r>
              <a:rPr lang="en-US"/>
              <a:t>Nº</a:t>
            </a:r>
          </a:p>
        </p:txBody>
      </p:sp>
      <p:pic>
        <p:nvPicPr>
          <p:cNvPr id="5" name="Picture 4" descr="A blue and white logo&#10;&#10;Description automatically generated">
            <a:extLst>
              <a:ext uri="{FF2B5EF4-FFF2-40B4-BE49-F238E27FC236}">
                <a16:creationId xmlns:a16="http://schemas.microsoft.com/office/drawing/2014/main" id="{8744B93C-D078-FA9B-46DD-E89FFEEFB70D}"/>
              </a:ext>
            </a:extLst>
          </p:cNvPr>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291025" y="6176963"/>
            <a:ext cx="2062775" cy="606609"/>
          </a:xfrm>
          <a:prstGeom prst="rect">
            <a:avLst/>
          </a:prstGeom>
        </p:spPr>
      </p:pic>
    </p:spTree>
    <p:extLst>
      <p:ext uri="{BB962C8B-B14F-4D97-AF65-F5344CB8AC3E}">
        <p14:creationId xmlns:p14="http://schemas.microsoft.com/office/powerpoint/2010/main" val="578077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vers and Dividers">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F42706CE-4320-F610-BE39-8444E1CDECC1}"/>
              </a:ext>
            </a:extLst>
          </p:cNvPr>
          <p:cNvSpPr>
            <a:spLocks noGrp="1"/>
          </p:cNvSpPr>
          <p:nvPr>
            <p:ph type="pic" sz="quarter" idx="10"/>
          </p:nvPr>
        </p:nvSpPr>
        <p:spPr>
          <a:xfrm>
            <a:off x="25400" y="-630"/>
            <a:ext cx="12166600" cy="6853238"/>
          </a:xfrm>
        </p:spPr>
        <p:txBody>
          <a:bodyPr anchor="ctr">
            <a:normAutofit/>
          </a:bodyPr>
          <a:lstStyle>
            <a:lvl1pPr marL="0" indent="0" algn="ctr">
              <a:buNone/>
              <a:defRPr sz="3200" b="1">
                <a:solidFill>
                  <a:srgbClr val="004550"/>
                </a:solidFill>
              </a:defRPr>
            </a:lvl1pPr>
          </a:lstStyle>
          <a:p>
            <a:endParaRPr lang="en-US"/>
          </a:p>
        </p:txBody>
      </p:sp>
      <p:sp>
        <p:nvSpPr>
          <p:cNvPr id="19" name="Picture Placeholder 12">
            <a:extLst>
              <a:ext uri="{FF2B5EF4-FFF2-40B4-BE49-F238E27FC236}">
                <a16:creationId xmlns:a16="http://schemas.microsoft.com/office/drawing/2014/main" id="{B30B48E2-01C7-419E-B3A8-AE5AF0CBA715}"/>
              </a:ext>
            </a:extLst>
          </p:cNvPr>
          <p:cNvSpPr>
            <a:spLocks noGrp="1"/>
          </p:cNvSpPr>
          <p:nvPr>
            <p:ph type="pic" sz="quarter" idx="11"/>
          </p:nvPr>
        </p:nvSpPr>
        <p:spPr>
          <a:xfrm>
            <a:off x="761999" y="800101"/>
            <a:ext cx="11430001" cy="5346700"/>
          </a:xfrm>
          <a:solidFill>
            <a:srgbClr val="FFFFFF"/>
          </a:solidFill>
          <a:ln>
            <a:noFill/>
          </a:ln>
          <a:effectLst>
            <a:outerShdw blurRad="342900" sx="102000" sy="102000" algn="ctr" rotWithShape="0">
              <a:prstClr val="black">
                <a:alpha val="28000"/>
              </a:prstClr>
            </a:outerShdw>
          </a:effectLst>
        </p:spPr>
        <p:txBody>
          <a:bodyPr anchor="ctr">
            <a:normAutofit/>
          </a:bodyPr>
          <a:lstStyle>
            <a:lvl1pPr marL="0" indent="0" algn="ctr">
              <a:buNone/>
              <a:defRPr sz="3200" b="1">
                <a:solidFill>
                  <a:srgbClr val="004550"/>
                </a:solidFill>
              </a:defRPr>
            </a:lvl1pPr>
          </a:lstStyle>
          <a:p>
            <a:endParaRPr lang="en-US"/>
          </a:p>
        </p:txBody>
      </p:sp>
      <p:sp>
        <p:nvSpPr>
          <p:cNvPr id="20" name="Text Placeholder 16">
            <a:extLst>
              <a:ext uri="{FF2B5EF4-FFF2-40B4-BE49-F238E27FC236}">
                <a16:creationId xmlns:a16="http://schemas.microsoft.com/office/drawing/2014/main" id="{E789F419-B00C-9492-1C60-3E376FB412E9}"/>
              </a:ext>
            </a:extLst>
          </p:cNvPr>
          <p:cNvSpPr>
            <a:spLocks noGrp="1"/>
          </p:cNvSpPr>
          <p:nvPr>
            <p:ph type="body" sz="quarter" idx="12" hasCustomPrompt="1"/>
          </p:nvPr>
        </p:nvSpPr>
        <p:spPr>
          <a:xfrm>
            <a:off x="761998" y="800101"/>
            <a:ext cx="4248151" cy="5346700"/>
          </a:xfrm>
          <a:solidFill>
            <a:srgbClr val="008F9D">
              <a:alpha val="69020"/>
            </a:srgbClr>
          </a:solidFill>
        </p:spPr>
        <p:txBody>
          <a:bodyPr lIns="274320" tIns="2103120">
            <a:normAutofit/>
          </a:bodyPr>
          <a:lstStyle>
            <a:lvl1pPr marL="0" indent="0">
              <a:lnSpc>
                <a:spcPct val="85000"/>
              </a:lnSpc>
              <a:buNone/>
              <a:defRPr sz="4800" b="1">
                <a:solidFill>
                  <a:schemeClr val="bg1"/>
                </a:solidFill>
              </a:defRPr>
            </a:lvl1pPr>
          </a:lstStyle>
          <a:p>
            <a:pPr lvl="0"/>
            <a:r>
              <a:rPr lang="en-US"/>
              <a:t>EDIT TITLE</a:t>
            </a:r>
          </a:p>
        </p:txBody>
      </p:sp>
      <p:sp>
        <p:nvSpPr>
          <p:cNvPr id="22" name="Text Placeholder 16">
            <a:extLst>
              <a:ext uri="{FF2B5EF4-FFF2-40B4-BE49-F238E27FC236}">
                <a16:creationId xmlns:a16="http://schemas.microsoft.com/office/drawing/2014/main" id="{A731993B-69CC-E2D3-5CE8-55293734385E}"/>
              </a:ext>
            </a:extLst>
          </p:cNvPr>
          <p:cNvSpPr>
            <a:spLocks noGrp="1"/>
          </p:cNvSpPr>
          <p:nvPr>
            <p:ph type="body" sz="quarter" idx="19" hasCustomPrompt="1"/>
          </p:nvPr>
        </p:nvSpPr>
        <p:spPr>
          <a:xfrm>
            <a:off x="1234439" y="1455418"/>
            <a:ext cx="1258422" cy="1074422"/>
          </a:xfrm>
          <a:solidFill>
            <a:srgbClr val="008F9D"/>
          </a:solidFill>
          <a:effectLst>
            <a:outerShdw dist="101600" dir="13500000" sx="110000" sy="110000" algn="br" rotWithShape="0">
              <a:srgbClr val="004550"/>
            </a:outerShdw>
          </a:effectLst>
        </p:spPr>
        <p:txBody>
          <a:bodyPr anchor="ctr">
            <a:noAutofit/>
          </a:bodyPr>
          <a:lstStyle>
            <a:lvl1pPr marL="0" indent="0" algn="ctr">
              <a:buNone/>
              <a:defRPr sz="7200" b="1">
                <a:solidFill>
                  <a:schemeClr val="bg1"/>
                </a:solidFill>
              </a:defRPr>
            </a:lvl1pPr>
          </a:lstStyle>
          <a:p>
            <a:pPr lvl="0"/>
            <a:r>
              <a:rPr lang="en-US"/>
              <a:t>Nº</a:t>
            </a:r>
          </a:p>
        </p:txBody>
      </p:sp>
    </p:spTree>
    <p:extLst>
      <p:ext uri="{BB962C8B-B14F-4D97-AF65-F5344CB8AC3E}">
        <p14:creationId xmlns:p14="http://schemas.microsoft.com/office/powerpoint/2010/main" val="2083580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4AE9D9-021C-A964-5BC3-8577C29512E6}"/>
              </a:ext>
            </a:extLst>
          </p:cNvPr>
          <p:cNvSpPr/>
          <p:nvPr userDrawn="1"/>
        </p:nvSpPr>
        <p:spPr>
          <a:xfrm>
            <a:off x="0" y="0"/>
            <a:ext cx="12192000" cy="1905000"/>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BBE916-37C0-7095-F610-E379C7610BBD}"/>
              </a:ext>
            </a:extLst>
          </p:cNvPr>
          <p:cNvSpPr>
            <a:spLocks noGrp="1"/>
          </p:cNvSpPr>
          <p:nvPr>
            <p:ph type="title" hasCustomPrompt="1"/>
          </p:nvPr>
        </p:nvSpPr>
        <p:spPr>
          <a:xfrm>
            <a:off x="472440" y="929005"/>
            <a:ext cx="11343640" cy="290196"/>
          </a:xfrm>
        </p:spPr>
        <p:txBody>
          <a:bodyPr>
            <a:noAutofit/>
          </a:bodyPr>
          <a:lstStyle>
            <a:lvl1pPr>
              <a:defRPr sz="2000" b="0" spc="300">
                <a:solidFill>
                  <a:schemeClr val="bg1"/>
                </a:solidFill>
              </a:defRPr>
            </a:lvl1pPr>
          </a:lstStyle>
          <a:p>
            <a:r>
              <a:rPr lang="en-US"/>
              <a:t>CLICK TO EDIT MASTER TITLE STYLE</a:t>
            </a:r>
          </a:p>
        </p:txBody>
      </p:sp>
      <p:sp>
        <p:nvSpPr>
          <p:cNvPr id="5" name="Text Placeholder 45">
            <a:extLst>
              <a:ext uri="{FF2B5EF4-FFF2-40B4-BE49-F238E27FC236}">
                <a16:creationId xmlns:a16="http://schemas.microsoft.com/office/drawing/2014/main" id="{6F6BA735-F9D7-125B-7067-80FFC7CB9A62}"/>
              </a:ext>
            </a:extLst>
          </p:cNvPr>
          <p:cNvSpPr>
            <a:spLocks noGrp="1"/>
          </p:cNvSpPr>
          <p:nvPr>
            <p:ph type="body" sz="quarter" idx="15" hasCustomPrompt="1"/>
          </p:nvPr>
        </p:nvSpPr>
        <p:spPr>
          <a:xfrm>
            <a:off x="472440" y="457201"/>
            <a:ext cx="11343640" cy="411479"/>
          </a:xfrm>
        </p:spPr>
        <p:txBody>
          <a:bodyPr>
            <a:noAutofit/>
          </a:bodyPr>
          <a:lstStyle>
            <a:lvl1pPr marL="0" indent="0">
              <a:buNone/>
              <a:defRPr sz="3200" b="1">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a:t>
            </a:r>
          </a:p>
        </p:txBody>
      </p:sp>
      <p:sp>
        <p:nvSpPr>
          <p:cNvPr id="6" name="Rectangle 5">
            <a:extLst>
              <a:ext uri="{FF2B5EF4-FFF2-40B4-BE49-F238E27FC236}">
                <a16:creationId xmlns:a16="http://schemas.microsoft.com/office/drawing/2014/main" id="{D068208D-EEE7-2164-7609-4D7F9F4EADDE}"/>
              </a:ext>
            </a:extLst>
          </p:cNvPr>
          <p:cNvSpPr/>
          <p:nvPr userDrawn="1"/>
        </p:nvSpPr>
        <p:spPr>
          <a:xfrm>
            <a:off x="466725" y="1493520"/>
            <a:ext cx="11237595" cy="4693921"/>
          </a:xfrm>
          <a:prstGeom prst="rect">
            <a:avLst/>
          </a:prstGeom>
          <a:solidFill>
            <a:schemeClr val="bg1"/>
          </a:solidFill>
          <a:ln>
            <a:no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 Placeholder 8">
            <a:extLst>
              <a:ext uri="{FF2B5EF4-FFF2-40B4-BE49-F238E27FC236}">
                <a16:creationId xmlns:a16="http://schemas.microsoft.com/office/drawing/2014/main" id="{AB195098-3CBC-FCD8-4497-15C52F4DB7E6}"/>
              </a:ext>
            </a:extLst>
          </p:cNvPr>
          <p:cNvSpPr>
            <a:spLocks noGrp="1"/>
          </p:cNvSpPr>
          <p:nvPr>
            <p:ph type="body" sz="quarter" idx="16"/>
          </p:nvPr>
        </p:nvSpPr>
        <p:spPr>
          <a:xfrm>
            <a:off x="960119" y="2011680"/>
            <a:ext cx="10195561" cy="3657600"/>
          </a:xfrm>
        </p:spPr>
        <p:txBody>
          <a:bodyP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3DA250D3-8E75-F825-6CC3-4C66740F92CD}"/>
              </a:ext>
            </a:extLst>
          </p:cNvPr>
          <p:cNvSpPr/>
          <p:nvPr userDrawn="1"/>
        </p:nvSpPr>
        <p:spPr>
          <a:xfrm>
            <a:off x="0" y="457201"/>
            <a:ext cx="152400" cy="883919"/>
          </a:xfrm>
          <a:prstGeom prst="rect">
            <a:avLst/>
          </a:prstGeom>
          <a:solidFill>
            <a:srgbClr val="F3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01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4AE9D9-021C-A964-5BC3-8577C29512E6}"/>
              </a:ext>
            </a:extLst>
          </p:cNvPr>
          <p:cNvSpPr/>
          <p:nvPr userDrawn="1"/>
        </p:nvSpPr>
        <p:spPr>
          <a:xfrm>
            <a:off x="0" y="0"/>
            <a:ext cx="12192000" cy="1905000"/>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BBE916-37C0-7095-F610-E379C7610BBD}"/>
              </a:ext>
            </a:extLst>
          </p:cNvPr>
          <p:cNvSpPr>
            <a:spLocks noGrp="1"/>
          </p:cNvSpPr>
          <p:nvPr>
            <p:ph type="title" hasCustomPrompt="1"/>
          </p:nvPr>
        </p:nvSpPr>
        <p:spPr>
          <a:xfrm>
            <a:off x="472440" y="929005"/>
            <a:ext cx="11343640" cy="290196"/>
          </a:xfrm>
        </p:spPr>
        <p:txBody>
          <a:bodyPr>
            <a:noAutofit/>
          </a:bodyPr>
          <a:lstStyle>
            <a:lvl1pPr>
              <a:defRPr sz="2000" b="0" spc="300">
                <a:solidFill>
                  <a:schemeClr val="bg1"/>
                </a:solidFill>
              </a:defRPr>
            </a:lvl1pPr>
          </a:lstStyle>
          <a:p>
            <a:r>
              <a:rPr lang="en-US"/>
              <a:t>CLICK TO EDIT MASTER TITLE STYLE</a:t>
            </a:r>
          </a:p>
        </p:txBody>
      </p:sp>
      <p:sp>
        <p:nvSpPr>
          <p:cNvPr id="5" name="Text Placeholder 45">
            <a:extLst>
              <a:ext uri="{FF2B5EF4-FFF2-40B4-BE49-F238E27FC236}">
                <a16:creationId xmlns:a16="http://schemas.microsoft.com/office/drawing/2014/main" id="{6F6BA735-F9D7-125B-7067-80FFC7CB9A62}"/>
              </a:ext>
            </a:extLst>
          </p:cNvPr>
          <p:cNvSpPr>
            <a:spLocks noGrp="1"/>
          </p:cNvSpPr>
          <p:nvPr>
            <p:ph type="body" sz="quarter" idx="15" hasCustomPrompt="1"/>
          </p:nvPr>
        </p:nvSpPr>
        <p:spPr>
          <a:xfrm>
            <a:off x="472440" y="457201"/>
            <a:ext cx="11343640" cy="411479"/>
          </a:xfrm>
        </p:spPr>
        <p:txBody>
          <a:bodyPr>
            <a:noAutofit/>
          </a:bodyPr>
          <a:lstStyle>
            <a:lvl1pPr marL="0" indent="0">
              <a:buNone/>
              <a:defRPr sz="3200" b="1">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a:t>
            </a:r>
          </a:p>
        </p:txBody>
      </p:sp>
      <p:sp>
        <p:nvSpPr>
          <p:cNvPr id="6" name="Rectangle 5">
            <a:extLst>
              <a:ext uri="{FF2B5EF4-FFF2-40B4-BE49-F238E27FC236}">
                <a16:creationId xmlns:a16="http://schemas.microsoft.com/office/drawing/2014/main" id="{D068208D-EEE7-2164-7609-4D7F9F4EADDE}"/>
              </a:ext>
            </a:extLst>
          </p:cNvPr>
          <p:cNvSpPr/>
          <p:nvPr userDrawn="1"/>
        </p:nvSpPr>
        <p:spPr>
          <a:xfrm>
            <a:off x="466725" y="1493520"/>
            <a:ext cx="5431155" cy="4693921"/>
          </a:xfrm>
          <a:prstGeom prst="rect">
            <a:avLst/>
          </a:prstGeom>
          <a:solidFill>
            <a:schemeClr val="bg1"/>
          </a:solidFill>
          <a:ln>
            <a:no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 Placeholder 8">
            <a:extLst>
              <a:ext uri="{FF2B5EF4-FFF2-40B4-BE49-F238E27FC236}">
                <a16:creationId xmlns:a16="http://schemas.microsoft.com/office/drawing/2014/main" id="{AB195098-3CBC-FCD8-4497-15C52F4DB7E6}"/>
              </a:ext>
            </a:extLst>
          </p:cNvPr>
          <p:cNvSpPr>
            <a:spLocks noGrp="1"/>
          </p:cNvSpPr>
          <p:nvPr>
            <p:ph type="body" sz="quarter" idx="16"/>
          </p:nvPr>
        </p:nvSpPr>
        <p:spPr>
          <a:xfrm>
            <a:off x="960119" y="2011680"/>
            <a:ext cx="4486521" cy="3657600"/>
          </a:xfrm>
        </p:spPr>
        <p:txBody>
          <a:bodyP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3DA250D3-8E75-F825-6CC3-4C66740F92CD}"/>
              </a:ext>
            </a:extLst>
          </p:cNvPr>
          <p:cNvSpPr/>
          <p:nvPr userDrawn="1"/>
        </p:nvSpPr>
        <p:spPr>
          <a:xfrm>
            <a:off x="0" y="457201"/>
            <a:ext cx="152400" cy="883919"/>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50CD12-73C3-260C-31C7-8AFCB5513975}"/>
              </a:ext>
            </a:extLst>
          </p:cNvPr>
          <p:cNvSpPr/>
          <p:nvPr userDrawn="1"/>
        </p:nvSpPr>
        <p:spPr>
          <a:xfrm>
            <a:off x="6294122" y="1493520"/>
            <a:ext cx="5431155" cy="4693921"/>
          </a:xfrm>
          <a:prstGeom prst="rect">
            <a:avLst/>
          </a:prstGeom>
          <a:solidFill>
            <a:schemeClr val="bg1"/>
          </a:solidFill>
          <a:ln>
            <a:no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 Placeholder 8">
            <a:extLst>
              <a:ext uri="{FF2B5EF4-FFF2-40B4-BE49-F238E27FC236}">
                <a16:creationId xmlns:a16="http://schemas.microsoft.com/office/drawing/2014/main" id="{CAA3ACF3-57E9-BEEF-9664-D39E7EA39A13}"/>
              </a:ext>
            </a:extLst>
          </p:cNvPr>
          <p:cNvSpPr>
            <a:spLocks noGrp="1"/>
          </p:cNvSpPr>
          <p:nvPr>
            <p:ph type="body" sz="quarter" idx="17"/>
          </p:nvPr>
        </p:nvSpPr>
        <p:spPr>
          <a:xfrm>
            <a:off x="6787516" y="2011680"/>
            <a:ext cx="4486521" cy="3657600"/>
          </a:xfrm>
        </p:spPr>
        <p:txBody>
          <a:bodyP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724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0053FF-5C7F-F9CF-FE8D-929DF5A36BB3}"/>
              </a:ext>
            </a:extLst>
          </p:cNvPr>
          <p:cNvSpPr/>
          <p:nvPr userDrawn="1"/>
        </p:nvSpPr>
        <p:spPr>
          <a:xfrm rot="16200000">
            <a:off x="4251959" y="-1044489"/>
            <a:ext cx="3688080" cy="12192001"/>
          </a:xfrm>
          <a:prstGeom prst="rect">
            <a:avLst/>
          </a:prstGeom>
          <a:solidFill>
            <a:srgbClr val="008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8" name="Rectangle 7">
            <a:extLst>
              <a:ext uri="{FF2B5EF4-FFF2-40B4-BE49-F238E27FC236}">
                <a16:creationId xmlns:a16="http://schemas.microsoft.com/office/drawing/2014/main" id="{AECDFE3A-6244-3945-1B89-DF297052D58D}"/>
              </a:ext>
            </a:extLst>
          </p:cNvPr>
          <p:cNvSpPr/>
          <p:nvPr userDrawn="1"/>
        </p:nvSpPr>
        <p:spPr>
          <a:xfrm>
            <a:off x="567159" y="1408589"/>
            <a:ext cx="5960963" cy="4780346"/>
          </a:xfrm>
          <a:prstGeom prst="rect">
            <a:avLst/>
          </a:prstGeom>
          <a:solidFill>
            <a:schemeClr val="bg1"/>
          </a:solidFill>
          <a:ln>
            <a:noFill/>
          </a:ln>
          <a:effectLst>
            <a:outerShdw blurRad="3937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3" name="Text Placeholder 8">
            <a:extLst>
              <a:ext uri="{FF2B5EF4-FFF2-40B4-BE49-F238E27FC236}">
                <a16:creationId xmlns:a16="http://schemas.microsoft.com/office/drawing/2014/main" id="{81DFC625-6F5B-C604-74C3-AADA1DE404D0}"/>
              </a:ext>
            </a:extLst>
          </p:cNvPr>
          <p:cNvSpPr>
            <a:spLocks noGrp="1"/>
          </p:cNvSpPr>
          <p:nvPr>
            <p:ph type="body" sz="quarter" idx="17"/>
          </p:nvPr>
        </p:nvSpPr>
        <p:spPr>
          <a:xfrm>
            <a:off x="2227967" y="2026853"/>
            <a:ext cx="3744570" cy="898020"/>
          </a:xfrm>
        </p:spPr>
        <p:txBody>
          <a:bodyPr>
            <a:noAutofit/>
          </a:bodyPr>
          <a:lstStyle>
            <a:lvl1pPr marL="0" indent="0">
              <a:lnSpc>
                <a:spcPct val="100000"/>
              </a:lnSpc>
              <a:buNone/>
              <a:defRPr sz="1600">
                <a:solidFill>
                  <a:srgbClr val="004550"/>
                </a:solidFill>
              </a:defRPr>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US"/>
              <a:t>Click to edit Master text styles</a:t>
            </a:r>
          </a:p>
        </p:txBody>
      </p:sp>
      <p:sp>
        <p:nvSpPr>
          <p:cNvPr id="34" name="Text Placeholder 8">
            <a:extLst>
              <a:ext uri="{FF2B5EF4-FFF2-40B4-BE49-F238E27FC236}">
                <a16:creationId xmlns:a16="http://schemas.microsoft.com/office/drawing/2014/main" id="{57B98704-43DB-BF22-963C-5F275E84E289}"/>
              </a:ext>
            </a:extLst>
          </p:cNvPr>
          <p:cNvSpPr>
            <a:spLocks noGrp="1"/>
          </p:cNvSpPr>
          <p:nvPr>
            <p:ph type="body" sz="quarter" idx="18"/>
          </p:nvPr>
        </p:nvSpPr>
        <p:spPr>
          <a:xfrm>
            <a:off x="2227967" y="3207471"/>
            <a:ext cx="3744570" cy="898020"/>
          </a:xfrm>
        </p:spPr>
        <p:txBody>
          <a:bodyPr>
            <a:noAutofit/>
          </a:bodyPr>
          <a:lstStyle>
            <a:lvl1pPr marL="0" indent="0">
              <a:lnSpc>
                <a:spcPct val="100000"/>
              </a:lnSpc>
              <a:buNone/>
              <a:defRPr sz="1600">
                <a:solidFill>
                  <a:srgbClr val="004550"/>
                </a:solidFill>
              </a:defRPr>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US"/>
              <a:t>Click to edit Master text styles</a:t>
            </a:r>
          </a:p>
        </p:txBody>
      </p:sp>
      <p:sp>
        <p:nvSpPr>
          <p:cNvPr id="36" name="Picture Placeholder 12">
            <a:extLst>
              <a:ext uri="{FF2B5EF4-FFF2-40B4-BE49-F238E27FC236}">
                <a16:creationId xmlns:a16="http://schemas.microsoft.com/office/drawing/2014/main" id="{3DBBA462-D947-4505-055E-732F24E91C90}"/>
              </a:ext>
            </a:extLst>
          </p:cNvPr>
          <p:cNvSpPr>
            <a:spLocks noGrp="1"/>
          </p:cNvSpPr>
          <p:nvPr>
            <p:ph type="pic" sz="quarter" idx="10"/>
          </p:nvPr>
        </p:nvSpPr>
        <p:spPr>
          <a:xfrm>
            <a:off x="6528122" y="1408590"/>
            <a:ext cx="5150734" cy="4780346"/>
          </a:xfrm>
          <a:solidFill>
            <a:srgbClr val="FFFFFF"/>
          </a:solidFill>
          <a:ln>
            <a:noFill/>
          </a:ln>
          <a:effectLst>
            <a:outerShdw blurRad="342900" sx="102000" sy="102000" algn="ctr" rotWithShape="0">
              <a:prstClr val="black">
                <a:alpha val="28000"/>
              </a:prstClr>
            </a:outerShdw>
          </a:effectLst>
        </p:spPr>
        <p:txBody>
          <a:bodyPr anchor="ctr">
            <a:normAutofit/>
          </a:bodyPr>
          <a:lstStyle>
            <a:lvl1pPr marL="0" indent="0" algn="ctr">
              <a:buNone/>
              <a:defRPr sz="3200" b="1">
                <a:solidFill>
                  <a:srgbClr val="004550"/>
                </a:solidFill>
              </a:defRPr>
            </a:lvl1pPr>
          </a:lstStyle>
          <a:p>
            <a:endParaRPr lang="en-US"/>
          </a:p>
        </p:txBody>
      </p:sp>
      <p:sp>
        <p:nvSpPr>
          <p:cNvPr id="35" name="Text Placeholder 8">
            <a:extLst>
              <a:ext uri="{FF2B5EF4-FFF2-40B4-BE49-F238E27FC236}">
                <a16:creationId xmlns:a16="http://schemas.microsoft.com/office/drawing/2014/main" id="{0EB7B3DD-8E0F-F047-255D-EB44067F3C2E}"/>
              </a:ext>
            </a:extLst>
          </p:cNvPr>
          <p:cNvSpPr>
            <a:spLocks noGrp="1"/>
          </p:cNvSpPr>
          <p:nvPr>
            <p:ph type="body" sz="quarter" idx="19" hasCustomPrompt="1"/>
          </p:nvPr>
        </p:nvSpPr>
        <p:spPr>
          <a:xfrm>
            <a:off x="1134320" y="4715136"/>
            <a:ext cx="5775766" cy="1024891"/>
          </a:xfrm>
          <a:prstGeom prst="roundRect">
            <a:avLst>
              <a:gd name="adj" fmla="val 50000"/>
            </a:avLst>
          </a:prstGeom>
          <a:solidFill>
            <a:srgbClr val="FFB300"/>
          </a:solidFill>
        </p:spPr>
        <p:txBody>
          <a:bodyPr lIns="1005840" anchor="ctr">
            <a:normAutofit/>
          </a:bodyPr>
          <a:lstStyle>
            <a:lvl1pPr marL="0" indent="0">
              <a:lnSpc>
                <a:spcPct val="85000"/>
              </a:lnSpc>
              <a:buNone/>
              <a:defRPr sz="1800" b="1">
                <a:solidFill>
                  <a:srgbClr val="004550"/>
                </a:solidFill>
              </a:defRPr>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US"/>
              <a:t>CLICK TO EDIT </a:t>
            </a:r>
            <a:br>
              <a:rPr lang="en-US"/>
            </a:br>
            <a:r>
              <a:rPr lang="en-US"/>
              <a:t>MASTER TEXT STYLES</a:t>
            </a:r>
          </a:p>
        </p:txBody>
      </p:sp>
      <p:sp>
        <p:nvSpPr>
          <p:cNvPr id="37" name="Title 1">
            <a:extLst>
              <a:ext uri="{FF2B5EF4-FFF2-40B4-BE49-F238E27FC236}">
                <a16:creationId xmlns:a16="http://schemas.microsoft.com/office/drawing/2014/main" id="{80CCA8AE-CF97-1921-F6D1-73929C2EA50E}"/>
              </a:ext>
            </a:extLst>
          </p:cNvPr>
          <p:cNvSpPr>
            <a:spLocks noGrp="1"/>
          </p:cNvSpPr>
          <p:nvPr>
            <p:ph type="title" hasCustomPrompt="1"/>
          </p:nvPr>
        </p:nvSpPr>
        <p:spPr>
          <a:xfrm>
            <a:off x="472440" y="929005"/>
            <a:ext cx="11343640" cy="290196"/>
          </a:xfrm>
        </p:spPr>
        <p:txBody>
          <a:bodyPr>
            <a:noAutofit/>
          </a:bodyPr>
          <a:lstStyle>
            <a:lvl1pPr>
              <a:defRPr sz="2000" b="0" spc="300">
                <a:solidFill>
                  <a:srgbClr val="004550"/>
                </a:solidFill>
              </a:defRPr>
            </a:lvl1pPr>
          </a:lstStyle>
          <a:p>
            <a:r>
              <a:rPr lang="en-US"/>
              <a:t>CLICK TO EDIT MASTER TITLE STYLE</a:t>
            </a:r>
          </a:p>
        </p:txBody>
      </p:sp>
      <p:sp>
        <p:nvSpPr>
          <p:cNvPr id="38" name="Text Placeholder 45">
            <a:extLst>
              <a:ext uri="{FF2B5EF4-FFF2-40B4-BE49-F238E27FC236}">
                <a16:creationId xmlns:a16="http://schemas.microsoft.com/office/drawing/2014/main" id="{7A013D3A-B859-810A-3E36-6161F1EF77C6}"/>
              </a:ext>
            </a:extLst>
          </p:cNvPr>
          <p:cNvSpPr>
            <a:spLocks noGrp="1"/>
          </p:cNvSpPr>
          <p:nvPr>
            <p:ph type="body" sz="quarter" idx="15" hasCustomPrompt="1"/>
          </p:nvPr>
        </p:nvSpPr>
        <p:spPr>
          <a:xfrm>
            <a:off x="472440" y="457201"/>
            <a:ext cx="11343640" cy="411479"/>
          </a:xfrm>
        </p:spPr>
        <p:txBody>
          <a:bodyPr>
            <a:noAutofit/>
          </a:bodyPr>
          <a:lstStyle>
            <a:lvl1pPr marL="0" indent="0">
              <a:buNone/>
              <a:defRPr sz="3200" b="1">
                <a:solidFill>
                  <a:srgbClr val="00455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a:t>
            </a:r>
          </a:p>
        </p:txBody>
      </p:sp>
      <p:pic>
        <p:nvPicPr>
          <p:cNvPr id="7" name="Picture 6" descr="A black background with white text&#10;&#10;Description automatically generated">
            <a:extLst>
              <a:ext uri="{FF2B5EF4-FFF2-40B4-BE49-F238E27FC236}">
                <a16:creationId xmlns:a16="http://schemas.microsoft.com/office/drawing/2014/main" id="{4F609889-E7F0-FCCF-448E-3CF515E4AC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9534" y="6188935"/>
            <a:ext cx="1971318" cy="576118"/>
          </a:xfrm>
          <a:prstGeom prst="rect">
            <a:avLst/>
          </a:prstGeom>
        </p:spPr>
      </p:pic>
    </p:spTree>
    <p:extLst>
      <p:ext uri="{BB962C8B-B14F-4D97-AF65-F5344CB8AC3E}">
        <p14:creationId xmlns:p14="http://schemas.microsoft.com/office/powerpoint/2010/main" val="2923025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26CC-7D03-874D-5EEF-99393DAAA142}"/>
              </a:ext>
            </a:extLst>
          </p:cNvPr>
          <p:cNvSpPr>
            <a:spLocks noGrp="1"/>
          </p:cNvSpPr>
          <p:nvPr>
            <p:ph type="title"/>
          </p:nvPr>
        </p:nvSpPr>
        <p:spPr/>
        <p:txBody>
          <a:bodyPr/>
          <a:lstStyle/>
          <a:p>
            <a:r>
              <a:rPr lang="en-US"/>
              <a:t>Click to edit Master title style</a:t>
            </a:r>
            <a:endParaRPr lang="pt-PT"/>
          </a:p>
        </p:txBody>
      </p:sp>
    </p:spTree>
    <p:extLst>
      <p:ext uri="{BB962C8B-B14F-4D97-AF65-F5344CB8AC3E}">
        <p14:creationId xmlns:p14="http://schemas.microsoft.com/office/powerpoint/2010/main" val="2775601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187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7A8340-1D15-FC6F-4132-FBFEF68FF5BE}"/>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7950AC85-AADA-6E81-0334-F7638036464A}"/>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pic>
        <p:nvPicPr>
          <p:cNvPr id="6" name="Picture 5" descr="A blue and white logo&#10;&#10;Description automatically generated">
            <a:extLst>
              <a:ext uri="{FF2B5EF4-FFF2-40B4-BE49-F238E27FC236}">
                <a16:creationId xmlns:a16="http://schemas.microsoft.com/office/drawing/2014/main" id="{9D66C125-91E3-4CE7-BDCD-FF6E9DA247B5}"/>
              </a:ext>
            </a:extLst>
          </p:cNvPr>
          <p:cNvPicPr>
            <a:picLocks noChangeAspect="1"/>
          </p:cNvPicPr>
          <p:nvPr userDrawn="1"/>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291025" y="6176963"/>
            <a:ext cx="2062775" cy="606609"/>
          </a:xfrm>
          <a:prstGeom prst="rect">
            <a:avLst/>
          </a:prstGeom>
        </p:spPr>
      </p:pic>
    </p:spTree>
    <p:extLst>
      <p:ext uri="{BB962C8B-B14F-4D97-AF65-F5344CB8AC3E}">
        <p14:creationId xmlns:p14="http://schemas.microsoft.com/office/powerpoint/2010/main" val="2300829438"/>
      </p:ext>
    </p:extLst>
  </p:cSld>
  <p:clrMap bg1="lt1" tx1="dk1" bg2="lt2" tx2="dk2" accent1="accent1" accent2="accent2" accent3="accent3" accent4="accent4" accent5="accent5" accent6="accent6" hlink="hlink" folHlink="folHlink"/>
  <p:sldLayoutIdLst>
    <p:sldLayoutId id="2147483659" r:id="rId1"/>
    <p:sldLayoutId id="2147483664" r:id="rId2"/>
    <p:sldLayoutId id="2147483666" r:id="rId3"/>
    <p:sldLayoutId id="2147483667" r:id="rId4"/>
    <p:sldLayoutId id="2147483782" r:id="rId5"/>
    <p:sldLayoutId id="2147483668" r:id="rId6"/>
    <p:sldLayoutId id="2147483669" r:id="rId7"/>
    <p:sldLayoutId id="2147483784" r:id="rId8"/>
    <p:sldLayoutId id="2147483783" r:id="rId9"/>
  </p:sldLayoutIdLst>
  <p:hf hdr="0" ftr="0" dt="0"/>
  <p:txStyles>
    <p:titleStyle>
      <a:lvl1pPr algn="l" defTabSz="914400" rtl="0" eaLnBrk="1" latinLnBrk="0" hangingPunct="1">
        <a:lnSpc>
          <a:spcPct val="90000"/>
        </a:lnSpc>
        <a:spcBef>
          <a:spcPct val="0"/>
        </a:spcBef>
        <a:buNone/>
        <a:defRPr sz="4000" b="1" kern="1200">
          <a:solidFill>
            <a:srgbClr val="008F9D"/>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FFB300"/>
        </a:buClr>
        <a:buFont typeface="Arial" panose="020B0604020202020204" pitchFamily="34" charset="0"/>
        <a:buChar char="•"/>
        <a:defRPr sz="2800" kern="1200">
          <a:solidFill>
            <a:srgbClr val="004550"/>
          </a:solidFill>
          <a:latin typeface="+mn-lt"/>
          <a:ea typeface="+mn-ea"/>
          <a:cs typeface="+mn-cs"/>
        </a:defRPr>
      </a:lvl1pPr>
      <a:lvl2pPr marL="685800" indent="-228600" algn="l" defTabSz="914400" rtl="0" eaLnBrk="1" latinLnBrk="0" hangingPunct="1">
        <a:lnSpc>
          <a:spcPct val="90000"/>
        </a:lnSpc>
        <a:spcBef>
          <a:spcPts val="500"/>
        </a:spcBef>
        <a:buClr>
          <a:srgbClr val="FFB300"/>
        </a:buClr>
        <a:buFont typeface="Arial" panose="020B0604020202020204" pitchFamily="34" charset="0"/>
        <a:buChar char="•"/>
        <a:defRPr sz="2400" kern="1200">
          <a:solidFill>
            <a:srgbClr val="004550"/>
          </a:solidFill>
          <a:latin typeface="+mn-lt"/>
          <a:ea typeface="+mn-ea"/>
          <a:cs typeface="+mn-cs"/>
        </a:defRPr>
      </a:lvl2pPr>
      <a:lvl3pPr marL="1143000" indent="-228600" algn="l" defTabSz="914400" rtl="0" eaLnBrk="1" latinLnBrk="0" hangingPunct="1">
        <a:lnSpc>
          <a:spcPct val="90000"/>
        </a:lnSpc>
        <a:spcBef>
          <a:spcPts val="500"/>
        </a:spcBef>
        <a:buClr>
          <a:srgbClr val="FFB300"/>
        </a:buClr>
        <a:buFont typeface="Arial" panose="020B0604020202020204" pitchFamily="34" charset="0"/>
        <a:buChar char="•"/>
        <a:defRPr sz="2000" kern="1200">
          <a:solidFill>
            <a:srgbClr val="004550"/>
          </a:solidFill>
          <a:latin typeface="+mn-lt"/>
          <a:ea typeface="+mn-ea"/>
          <a:cs typeface="+mn-cs"/>
        </a:defRPr>
      </a:lvl3pPr>
      <a:lvl4pPr marL="1600200" indent="-228600" algn="l" defTabSz="914400" rtl="0" eaLnBrk="1" latinLnBrk="0" hangingPunct="1">
        <a:lnSpc>
          <a:spcPct val="90000"/>
        </a:lnSpc>
        <a:spcBef>
          <a:spcPts val="500"/>
        </a:spcBef>
        <a:buClr>
          <a:srgbClr val="FFB300"/>
        </a:buClr>
        <a:buFont typeface="Arial" panose="020B0604020202020204" pitchFamily="34" charset="0"/>
        <a:buChar char="•"/>
        <a:defRPr sz="1800" kern="1200">
          <a:solidFill>
            <a:srgbClr val="004550"/>
          </a:solidFill>
          <a:latin typeface="+mn-lt"/>
          <a:ea typeface="+mn-ea"/>
          <a:cs typeface="+mn-cs"/>
        </a:defRPr>
      </a:lvl4pPr>
      <a:lvl5pPr marL="2057400" indent="-228600" algn="l" defTabSz="914400" rtl="0" eaLnBrk="1" latinLnBrk="0" hangingPunct="1">
        <a:lnSpc>
          <a:spcPct val="90000"/>
        </a:lnSpc>
        <a:spcBef>
          <a:spcPts val="500"/>
        </a:spcBef>
        <a:buClr>
          <a:srgbClr val="FFB300"/>
        </a:buClr>
        <a:buFont typeface="Arial" panose="020B0604020202020204" pitchFamily="34" charset="0"/>
        <a:buChar char="•"/>
        <a:defRPr sz="1800" kern="1200">
          <a:solidFill>
            <a:srgbClr val="0045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www.datacamp.com/tutorial/what-is-a-confusion-matrix-in-machine-learning" TargetMode="External"/><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9.xml"/><Relationship Id="rId5" Type="http://schemas.openxmlformats.org/officeDocument/2006/relationships/image" Target="../media/image74.png"/><Relationship Id="rId4" Type="http://schemas.openxmlformats.org/officeDocument/2006/relationships/image" Target="../media/image73.png"/></Relationships>
</file>

<file path=ppt/slides/_rels/slide103.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8.svg"/><Relationship Id="rId4" Type="http://schemas.openxmlformats.org/officeDocument/2006/relationships/image" Target="../media/image7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encord.com/glossary/confusion-matrix/" TargetMode="External"/><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datatron.com/what-is-a-machine-learning-pipeline/" TargetMode="Externa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atatron.com/what-is-a-machine-learning-pipeline/" TargetMode="Externa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white logo&#10;&#10;Description automatically generated">
            <a:extLst>
              <a:ext uri="{FF2B5EF4-FFF2-40B4-BE49-F238E27FC236}">
                <a16:creationId xmlns:a16="http://schemas.microsoft.com/office/drawing/2014/main" id="{82833702-D1C7-B094-CDB9-25EA93984F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540" y="1917620"/>
            <a:ext cx="10278919" cy="3022760"/>
          </a:xfrm>
          <a:prstGeom prst="rect">
            <a:avLst/>
          </a:prstGeom>
        </p:spPr>
      </p:pic>
      <p:pic>
        <p:nvPicPr>
          <p:cNvPr id="4" name="Video 3">
            <a:hlinkClick r:id="" action="ppaction://media"/>
            <a:extLst>
              <a:ext uri="{FF2B5EF4-FFF2-40B4-BE49-F238E27FC236}">
                <a16:creationId xmlns:a16="http://schemas.microsoft.com/office/drawing/2014/main" id="{8EF87E1F-7096-8763-EB38-51648DBBF8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27142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9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4FDB-AC5F-C6BF-1878-FA8887E7C5AE}"/>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FA575342-776C-290F-9605-A4FF240040AB}"/>
              </a:ext>
            </a:extLst>
          </p:cNvPr>
          <p:cNvSpPr>
            <a:spLocks noGrp="1"/>
          </p:cNvSpPr>
          <p:nvPr>
            <p:ph type="body" sz="quarter" idx="15"/>
          </p:nvPr>
        </p:nvSpPr>
        <p:spPr/>
        <p:txBody>
          <a:bodyPr/>
          <a:lstStyle/>
          <a:p>
            <a:r>
              <a:rPr lang="pt-PT" dirty="0"/>
              <a:t>CONFUSION MATRIX</a:t>
            </a:r>
          </a:p>
        </p:txBody>
      </p:sp>
      <p:pic>
        <p:nvPicPr>
          <p:cNvPr id="6146" name="Picture 2" descr="The structure of a confusion matrix">
            <a:extLst>
              <a:ext uri="{FF2B5EF4-FFF2-40B4-BE49-F238E27FC236}">
                <a16:creationId xmlns:a16="http://schemas.microsoft.com/office/drawing/2014/main" id="{F458832D-9884-3E2A-E6A1-EFDA4B3FD0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79" r="21627"/>
          <a:stretch/>
        </p:blipFill>
        <p:spPr bwMode="auto">
          <a:xfrm>
            <a:off x="6734174" y="1543578"/>
            <a:ext cx="4629151" cy="46058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7DE24E-C8D6-9E30-D515-F4368E0AAAE6}"/>
              </a:ext>
            </a:extLst>
          </p:cNvPr>
          <p:cNvSpPr txBox="1"/>
          <p:nvPr/>
        </p:nvSpPr>
        <p:spPr>
          <a:xfrm>
            <a:off x="373283" y="6216133"/>
            <a:ext cx="10819435" cy="276999"/>
          </a:xfrm>
          <a:prstGeom prst="rect">
            <a:avLst/>
          </a:prstGeom>
          <a:noFill/>
        </p:spPr>
        <p:txBody>
          <a:bodyPr wrap="square">
            <a:spAutoFit/>
          </a:bodyPr>
          <a:lstStyle/>
          <a:p>
            <a:r>
              <a:rPr lang="en-US" sz="1200" dirty="0">
                <a:hlinkClick r:id="rId3"/>
              </a:rPr>
              <a:t>Image from: What is A Confusion Matrix in Machine Learning? The Model Evaluation Tool Explained | </a:t>
            </a:r>
            <a:r>
              <a:rPr lang="en-US" sz="1200" dirty="0" err="1">
                <a:hlinkClick r:id="rId3"/>
              </a:rPr>
              <a:t>DataCamp</a:t>
            </a:r>
            <a:endParaRPr lang="pt-PT" sz="1200" dirty="0"/>
          </a:p>
        </p:txBody>
      </p:sp>
      <p:graphicFrame>
        <p:nvGraphicFramePr>
          <p:cNvPr id="5" name="Table 4">
            <a:extLst>
              <a:ext uri="{FF2B5EF4-FFF2-40B4-BE49-F238E27FC236}">
                <a16:creationId xmlns:a16="http://schemas.microsoft.com/office/drawing/2014/main" id="{43BE97EE-15AF-FD56-EC84-7B67D52727C2}"/>
              </a:ext>
            </a:extLst>
          </p:cNvPr>
          <p:cNvGraphicFramePr>
            <a:graphicFrameLocks noGrp="1"/>
          </p:cNvGraphicFramePr>
          <p:nvPr>
            <p:extLst>
              <p:ext uri="{D42A27DB-BD31-4B8C-83A1-F6EECF244321}">
                <p14:modId xmlns:p14="http://schemas.microsoft.com/office/powerpoint/2010/main" val="3560578053"/>
              </p:ext>
            </p:extLst>
          </p:nvPr>
        </p:nvGraphicFramePr>
        <p:xfrm>
          <a:off x="695078" y="3058160"/>
          <a:ext cx="520700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711254560"/>
                    </a:ext>
                  </a:extLst>
                </a:gridCol>
                <a:gridCol w="208280">
                  <a:extLst>
                    <a:ext uri="{9D8B030D-6E8A-4147-A177-3AD203B41FA5}">
                      <a16:colId xmlns:a16="http://schemas.microsoft.com/office/drawing/2014/main" val="876454253"/>
                    </a:ext>
                  </a:extLst>
                </a:gridCol>
                <a:gridCol w="208280">
                  <a:extLst>
                    <a:ext uri="{9D8B030D-6E8A-4147-A177-3AD203B41FA5}">
                      <a16:colId xmlns:a16="http://schemas.microsoft.com/office/drawing/2014/main" val="1124634247"/>
                    </a:ext>
                  </a:extLst>
                </a:gridCol>
                <a:gridCol w="208280">
                  <a:extLst>
                    <a:ext uri="{9D8B030D-6E8A-4147-A177-3AD203B41FA5}">
                      <a16:colId xmlns:a16="http://schemas.microsoft.com/office/drawing/2014/main" val="873892708"/>
                    </a:ext>
                  </a:extLst>
                </a:gridCol>
                <a:gridCol w="208280">
                  <a:extLst>
                    <a:ext uri="{9D8B030D-6E8A-4147-A177-3AD203B41FA5}">
                      <a16:colId xmlns:a16="http://schemas.microsoft.com/office/drawing/2014/main" val="770222040"/>
                    </a:ext>
                  </a:extLst>
                </a:gridCol>
                <a:gridCol w="208280">
                  <a:extLst>
                    <a:ext uri="{9D8B030D-6E8A-4147-A177-3AD203B41FA5}">
                      <a16:colId xmlns:a16="http://schemas.microsoft.com/office/drawing/2014/main" val="3825586783"/>
                    </a:ext>
                  </a:extLst>
                </a:gridCol>
                <a:gridCol w="208280">
                  <a:extLst>
                    <a:ext uri="{9D8B030D-6E8A-4147-A177-3AD203B41FA5}">
                      <a16:colId xmlns:a16="http://schemas.microsoft.com/office/drawing/2014/main" val="4090105190"/>
                    </a:ext>
                  </a:extLst>
                </a:gridCol>
                <a:gridCol w="208280">
                  <a:extLst>
                    <a:ext uri="{9D8B030D-6E8A-4147-A177-3AD203B41FA5}">
                      <a16:colId xmlns:a16="http://schemas.microsoft.com/office/drawing/2014/main" val="3366131114"/>
                    </a:ext>
                  </a:extLst>
                </a:gridCol>
                <a:gridCol w="208280">
                  <a:extLst>
                    <a:ext uri="{9D8B030D-6E8A-4147-A177-3AD203B41FA5}">
                      <a16:colId xmlns:a16="http://schemas.microsoft.com/office/drawing/2014/main" val="1040089037"/>
                    </a:ext>
                  </a:extLst>
                </a:gridCol>
                <a:gridCol w="208280">
                  <a:extLst>
                    <a:ext uri="{9D8B030D-6E8A-4147-A177-3AD203B41FA5}">
                      <a16:colId xmlns:a16="http://schemas.microsoft.com/office/drawing/2014/main" val="2414363382"/>
                    </a:ext>
                  </a:extLst>
                </a:gridCol>
                <a:gridCol w="208280">
                  <a:extLst>
                    <a:ext uri="{9D8B030D-6E8A-4147-A177-3AD203B41FA5}">
                      <a16:colId xmlns:a16="http://schemas.microsoft.com/office/drawing/2014/main" val="2090833143"/>
                    </a:ext>
                  </a:extLst>
                </a:gridCol>
                <a:gridCol w="208280">
                  <a:extLst>
                    <a:ext uri="{9D8B030D-6E8A-4147-A177-3AD203B41FA5}">
                      <a16:colId xmlns:a16="http://schemas.microsoft.com/office/drawing/2014/main" val="4215385820"/>
                    </a:ext>
                  </a:extLst>
                </a:gridCol>
                <a:gridCol w="208280">
                  <a:extLst>
                    <a:ext uri="{9D8B030D-6E8A-4147-A177-3AD203B41FA5}">
                      <a16:colId xmlns:a16="http://schemas.microsoft.com/office/drawing/2014/main" val="2569274712"/>
                    </a:ext>
                  </a:extLst>
                </a:gridCol>
                <a:gridCol w="208280">
                  <a:extLst>
                    <a:ext uri="{9D8B030D-6E8A-4147-A177-3AD203B41FA5}">
                      <a16:colId xmlns:a16="http://schemas.microsoft.com/office/drawing/2014/main" val="2670257531"/>
                    </a:ext>
                  </a:extLst>
                </a:gridCol>
                <a:gridCol w="208280">
                  <a:extLst>
                    <a:ext uri="{9D8B030D-6E8A-4147-A177-3AD203B41FA5}">
                      <a16:colId xmlns:a16="http://schemas.microsoft.com/office/drawing/2014/main" val="76759783"/>
                    </a:ext>
                  </a:extLst>
                </a:gridCol>
                <a:gridCol w="208280">
                  <a:extLst>
                    <a:ext uri="{9D8B030D-6E8A-4147-A177-3AD203B41FA5}">
                      <a16:colId xmlns:a16="http://schemas.microsoft.com/office/drawing/2014/main" val="1728242840"/>
                    </a:ext>
                  </a:extLst>
                </a:gridCol>
                <a:gridCol w="208280">
                  <a:extLst>
                    <a:ext uri="{9D8B030D-6E8A-4147-A177-3AD203B41FA5}">
                      <a16:colId xmlns:a16="http://schemas.microsoft.com/office/drawing/2014/main" val="3053387377"/>
                    </a:ext>
                  </a:extLst>
                </a:gridCol>
                <a:gridCol w="208280">
                  <a:extLst>
                    <a:ext uri="{9D8B030D-6E8A-4147-A177-3AD203B41FA5}">
                      <a16:colId xmlns:a16="http://schemas.microsoft.com/office/drawing/2014/main" val="3271158112"/>
                    </a:ext>
                  </a:extLst>
                </a:gridCol>
                <a:gridCol w="208280">
                  <a:extLst>
                    <a:ext uri="{9D8B030D-6E8A-4147-A177-3AD203B41FA5}">
                      <a16:colId xmlns:a16="http://schemas.microsoft.com/office/drawing/2014/main" val="3941574673"/>
                    </a:ext>
                  </a:extLst>
                </a:gridCol>
                <a:gridCol w="208280">
                  <a:extLst>
                    <a:ext uri="{9D8B030D-6E8A-4147-A177-3AD203B41FA5}">
                      <a16:colId xmlns:a16="http://schemas.microsoft.com/office/drawing/2014/main" val="2633614297"/>
                    </a:ext>
                  </a:extLst>
                </a:gridCol>
                <a:gridCol w="208280">
                  <a:extLst>
                    <a:ext uri="{9D8B030D-6E8A-4147-A177-3AD203B41FA5}">
                      <a16:colId xmlns:a16="http://schemas.microsoft.com/office/drawing/2014/main" val="1145634728"/>
                    </a:ext>
                  </a:extLst>
                </a:gridCol>
                <a:gridCol w="208280">
                  <a:extLst>
                    <a:ext uri="{9D8B030D-6E8A-4147-A177-3AD203B41FA5}">
                      <a16:colId xmlns:a16="http://schemas.microsoft.com/office/drawing/2014/main" val="49974748"/>
                    </a:ext>
                  </a:extLst>
                </a:gridCol>
                <a:gridCol w="208280">
                  <a:extLst>
                    <a:ext uri="{9D8B030D-6E8A-4147-A177-3AD203B41FA5}">
                      <a16:colId xmlns:a16="http://schemas.microsoft.com/office/drawing/2014/main" val="1517123246"/>
                    </a:ext>
                  </a:extLst>
                </a:gridCol>
                <a:gridCol w="208280">
                  <a:extLst>
                    <a:ext uri="{9D8B030D-6E8A-4147-A177-3AD203B41FA5}">
                      <a16:colId xmlns:a16="http://schemas.microsoft.com/office/drawing/2014/main" val="306754536"/>
                    </a:ext>
                  </a:extLst>
                </a:gridCol>
                <a:gridCol w="208280">
                  <a:extLst>
                    <a:ext uri="{9D8B030D-6E8A-4147-A177-3AD203B41FA5}">
                      <a16:colId xmlns:a16="http://schemas.microsoft.com/office/drawing/2014/main" val="344979053"/>
                    </a:ext>
                  </a:extLst>
                </a:gridCol>
              </a:tblGrid>
              <a:tr h="370840">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extLst>
                  <a:ext uri="{0D108BD9-81ED-4DB2-BD59-A6C34878D82A}">
                    <a16:rowId xmlns:a16="http://schemas.microsoft.com/office/drawing/2014/main" val="3543688237"/>
                  </a:ext>
                </a:extLst>
              </a:tr>
            </a:tbl>
          </a:graphicData>
        </a:graphic>
      </p:graphicFrame>
      <p:sp>
        <p:nvSpPr>
          <p:cNvPr id="6" name="TextBox 5">
            <a:extLst>
              <a:ext uri="{FF2B5EF4-FFF2-40B4-BE49-F238E27FC236}">
                <a16:creationId xmlns:a16="http://schemas.microsoft.com/office/drawing/2014/main" id="{83019E77-EB35-FCE4-520C-22B4FEA865BD}"/>
              </a:ext>
            </a:extLst>
          </p:cNvPr>
          <p:cNvSpPr txBox="1"/>
          <p:nvPr/>
        </p:nvSpPr>
        <p:spPr>
          <a:xfrm>
            <a:off x="2727652" y="2658141"/>
            <a:ext cx="1141851" cy="369332"/>
          </a:xfrm>
          <a:prstGeom prst="rect">
            <a:avLst/>
          </a:prstGeom>
          <a:noFill/>
        </p:spPr>
        <p:txBody>
          <a:bodyPr wrap="none" rtlCol="0">
            <a:spAutoFit/>
          </a:bodyPr>
          <a:lstStyle/>
          <a:p>
            <a:pPr algn="ctr"/>
            <a:r>
              <a:rPr lang="pt-PT" dirty="0"/>
              <a:t>Prediction</a:t>
            </a:r>
          </a:p>
        </p:txBody>
      </p:sp>
      <p:graphicFrame>
        <p:nvGraphicFramePr>
          <p:cNvPr id="8" name="Table 7">
            <a:extLst>
              <a:ext uri="{FF2B5EF4-FFF2-40B4-BE49-F238E27FC236}">
                <a16:creationId xmlns:a16="http://schemas.microsoft.com/office/drawing/2014/main" id="{2A7D0DA2-B9B6-A6F1-D59D-9844B3E47E84}"/>
              </a:ext>
            </a:extLst>
          </p:cNvPr>
          <p:cNvGraphicFramePr>
            <a:graphicFrameLocks noGrp="1"/>
          </p:cNvGraphicFramePr>
          <p:nvPr>
            <p:extLst>
              <p:ext uri="{D42A27DB-BD31-4B8C-83A1-F6EECF244321}">
                <p14:modId xmlns:p14="http://schemas.microsoft.com/office/powerpoint/2010/main" val="1160627065"/>
              </p:ext>
            </p:extLst>
          </p:nvPr>
        </p:nvGraphicFramePr>
        <p:xfrm>
          <a:off x="695078" y="4553585"/>
          <a:ext cx="520700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711254560"/>
                    </a:ext>
                  </a:extLst>
                </a:gridCol>
                <a:gridCol w="208280">
                  <a:extLst>
                    <a:ext uri="{9D8B030D-6E8A-4147-A177-3AD203B41FA5}">
                      <a16:colId xmlns:a16="http://schemas.microsoft.com/office/drawing/2014/main" val="876454253"/>
                    </a:ext>
                  </a:extLst>
                </a:gridCol>
                <a:gridCol w="208280">
                  <a:extLst>
                    <a:ext uri="{9D8B030D-6E8A-4147-A177-3AD203B41FA5}">
                      <a16:colId xmlns:a16="http://schemas.microsoft.com/office/drawing/2014/main" val="1124634247"/>
                    </a:ext>
                  </a:extLst>
                </a:gridCol>
                <a:gridCol w="208280">
                  <a:extLst>
                    <a:ext uri="{9D8B030D-6E8A-4147-A177-3AD203B41FA5}">
                      <a16:colId xmlns:a16="http://schemas.microsoft.com/office/drawing/2014/main" val="873892708"/>
                    </a:ext>
                  </a:extLst>
                </a:gridCol>
                <a:gridCol w="208280">
                  <a:extLst>
                    <a:ext uri="{9D8B030D-6E8A-4147-A177-3AD203B41FA5}">
                      <a16:colId xmlns:a16="http://schemas.microsoft.com/office/drawing/2014/main" val="770222040"/>
                    </a:ext>
                  </a:extLst>
                </a:gridCol>
                <a:gridCol w="208280">
                  <a:extLst>
                    <a:ext uri="{9D8B030D-6E8A-4147-A177-3AD203B41FA5}">
                      <a16:colId xmlns:a16="http://schemas.microsoft.com/office/drawing/2014/main" val="3825586783"/>
                    </a:ext>
                  </a:extLst>
                </a:gridCol>
                <a:gridCol w="208280">
                  <a:extLst>
                    <a:ext uri="{9D8B030D-6E8A-4147-A177-3AD203B41FA5}">
                      <a16:colId xmlns:a16="http://schemas.microsoft.com/office/drawing/2014/main" val="4090105190"/>
                    </a:ext>
                  </a:extLst>
                </a:gridCol>
                <a:gridCol w="208280">
                  <a:extLst>
                    <a:ext uri="{9D8B030D-6E8A-4147-A177-3AD203B41FA5}">
                      <a16:colId xmlns:a16="http://schemas.microsoft.com/office/drawing/2014/main" val="3366131114"/>
                    </a:ext>
                  </a:extLst>
                </a:gridCol>
                <a:gridCol w="208280">
                  <a:extLst>
                    <a:ext uri="{9D8B030D-6E8A-4147-A177-3AD203B41FA5}">
                      <a16:colId xmlns:a16="http://schemas.microsoft.com/office/drawing/2014/main" val="1040089037"/>
                    </a:ext>
                  </a:extLst>
                </a:gridCol>
                <a:gridCol w="208280">
                  <a:extLst>
                    <a:ext uri="{9D8B030D-6E8A-4147-A177-3AD203B41FA5}">
                      <a16:colId xmlns:a16="http://schemas.microsoft.com/office/drawing/2014/main" val="2414363382"/>
                    </a:ext>
                  </a:extLst>
                </a:gridCol>
                <a:gridCol w="208280">
                  <a:extLst>
                    <a:ext uri="{9D8B030D-6E8A-4147-A177-3AD203B41FA5}">
                      <a16:colId xmlns:a16="http://schemas.microsoft.com/office/drawing/2014/main" val="2090833143"/>
                    </a:ext>
                  </a:extLst>
                </a:gridCol>
                <a:gridCol w="208280">
                  <a:extLst>
                    <a:ext uri="{9D8B030D-6E8A-4147-A177-3AD203B41FA5}">
                      <a16:colId xmlns:a16="http://schemas.microsoft.com/office/drawing/2014/main" val="4215385820"/>
                    </a:ext>
                  </a:extLst>
                </a:gridCol>
                <a:gridCol w="208280">
                  <a:extLst>
                    <a:ext uri="{9D8B030D-6E8A-4147-A177-3AD203B41FA5}">
                      <a16:colId xmlns:a16="http://schemas.microsoft.com/office/drawing/2014/main" val="2569274712"/>
                    </a:ext>
                  </a:extLst>
                </a:gridCol>
                <a:gridCol w="208280">
                  <a:extLst>
                    <a:ext uri="{9D8B030D-6E8A-4147-A177-3AD203B41FA5}">
                      <a16:colId xmlns:a16="http://schemas.microsoft.com/office/drawing/2014/main" val="2670257531"/>
                    </a:ext>
                  </a:extLst>
                </a:gridCol>
                <a:gridCol w="208280">
                  <a:extLst>
                    <a:ext uri="{9D8B030D-6E8A-4147-A177-3AD203B41FA5}">
                      <a16:colId xmlns:a16="http://schemas.microsoft.com/office/drawing/2014/main" val="76759783"/>
                    </a:ext>
                  </a:extLst>
                </a:gridCol>
                <a:gridCol w="208280">
                  <a:extLst>
                    <a:ext uri="{9D8B030D-6E8A-4147-A177-3AD203B41FA5}">
                      <a16:colId xmlns:a16="http://schemas.microsoft.com/office/drawing/2014/main" val="1728242840"/>
                    </a:ext>
                  </a:extLst>
                </a:gridCol>
                <a:gridCol w="208280">
                  <a:extLst>
                    <a:ext uri="{9D8B030D-6E8A-4147-A177-3AD203B41FA5}">
                      <a16:colId xmlns:a16="http://schemas.microsoft.com/office/drawing/2014/main" val="3053387377"/>
                    </a:ext>
                  </a:extLst>
                </a:gridCol>
                <a:gridCol w="208280">
                  <a:extLst>
                    <a:ext uri="{9D8B030D-6E8A-4147-A177-3AD203B41FA5}">
                      <a16:colId xmlns:a16="http://schemas.microsoft.com/office/drawing/2014/main" val="3271158112"/>
                    </a:ext>
                  </a:extLst>
                </a:gridCol>
                <a:gridCol w="208280">
                  <a:extLst>
                    <a:ext uri="{9D8B030D-6E8A-4147-A177-3AD203B41FA5}">
                      <a16:colId xmlns:a16="http://schemas.microsoft.com/office/drawing/2014/main" val="3941574673"/>
                    </a:ext>
                  </a:extLst>
                </a:gridCol>
                <a:gridCol w="208280">
                  <a:extLst>
                    <a:ext uri="{9D8B030D-6E8A-4147-A177-3AD203B41FA5}">
                      <a16:colId xmlns:a16="http://schemas.microsoft.com/office/drawing/2014/main" val="2633614297"/>
                    </a:ext>
                  </a:extLst>
                </a:gridCol>
                <a:gridCol w="208280">
                  <a:extLst>
                    <a:ext uri="{9D8B030D-6E8A-4147-A177-3AD203B41FA5}">
                      <a16:colId xmlns:a16="http://schemas.microsoft.com/office/drawing/2014/main" val="1145634728"/>
                    </a:ext>
                  </a:extLst>
                </a:gridCol>
                <a:gridCol w="208280">
                  <a:extLst>
                    <a:ext uri="{9D8B030D-6E8A-4147-A177-3AD203B41FA5}">
                      <a16:colId xmlns:a16="http://schemas.microsoft.com/office/drawing/2014/main" val="49974748"/>
                    </a:ext>
                  </a:extLst>
                </a:gridCol>
                <a:gridCol w="208280">
                  <a:extLst>
                    <a:ext uri="{9D8B030D-6E8A-4147-A177-3AD203B41FA5}">
                      <a16:colId xmlns:a16="http://schemas.microsoft.com/office/drawing/2014/main" val="1517123246"/>
                    </a:ext>
                  </a:extLst>
                </a:gridCol>
                <a:gridCol w="208280">
                  <a:extLst>
                    <a:ext uri="{9D8B030D-6E8A-4147-A177-3AD203B41FA5}">
                      <a16:colId xmlns:a16="http://schemas.microsoft.com/office/drawing/2014/main" val="306754536"/>
                    </a:ext>
                  </a:extLst>
                </a:gridCol>
                <a:gridCol w="208280">
                  <a:extLst>
                    <a:ext uri="{9D8B030D-6E8A-4147-A177-3AD203B41FA5}">
                      <a16:colId xmlns:a16="http://schemas.microsoft.com/office/drawing/2014/main" val="344979053"/>
                    </a:ext>
                  </a:extLst>
                </a:gridCol>
              </a:tblGrid>
              <a:tr h="370840">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extLst>
                  <a:ext uri="{0D108BD9-81ED-4DB2-BD59-A6C34878D82A}">
                    <a16:rowId xmlns:a16="http://schemas.microsoft.com/office/drawing/2014/main" val="3543688237"/>
                  </a:ext>
                </a:extLst>
              </a:tr>
            </a:tbl>
          </a:graphicData>
        </a:graphic>
      </p:graphicFrame>
      <p:sp>
        <p:nvSpPr>
          <p:cNvPr id="9" name="TextBox 8">
            <a:extLst>
              <a:ext uri="{FF2B5EF4-FFF2-40B4-BE49-F238E27FC236}">
                <a16:creationId xmlns:a16="http://schemas.microsoft.com/office/drawing/2014/main" id="{B727DE98-57DF-8A42-9077-C38FC519BD55}"/>
              </a:ext>
            </a:extLst>
          </p:cNvPr>
          <p:cNvSpPr txBox="1"/>
          <p:nvPr/>
        </p:nvSpPr>
        <p:spPr>
          <a:xfrm>
            <a:off x="2586138" y="4184253"/>
            <a:ext cx="1424877" cy="369332"/>
          </a:xfrm>
          <a:prstGeom prst="rect">
            <a:avLst/>
          </a:prstGeom>
          <a:noFill/>
        </p:spPr>
        <p:txBody>
          <a:bodyPr wrap="none" rtlCol="0">
            <a:spAutoFit/>
          </a:bodyPr>
          <a:lstStyle/>
          <a:p>
            <a:pPr algn="ctr"/>
            <a:r>
              <a:rPr lang="pt-PT" dirty="0"/>
              <a:t>Ground truth</a:t>
            </a:r>
          </a:p>
        </p:txBody>
      </p:sp>
      <p:sp>
        <p:nvSpPr>
          <p:cNvPr id="14" name="TextBox 13">
            <a:extLst>
              <a:ext uri="{FF2B5EF4-FFF2-40B4-BE49-F238E27FC236}">
                <a16:creationId xmlns:a16="http://schemas.microsoft.com/office/drawing/2014/main" id="{A912A139-60E4-D3BA-367B-DF35B5C40DAD}"/>
              </a:ext>
            </a:extLst>
          </p:cNvPr>
          <p:cNvSpPr txBox="1"/>
          <p:nvPr/>
        </p:nvSpPr>
        <p:spPr>
          <a:xfrm>
            <a:off x="8625236" y="3286481"/>
            <a:ext cx="360195" cy="369332"/>
          </a:xfrm>
          <a:prstGeom prst="rect">
            <a:avLst/>
          </a:prstGeom>
          <a:solidFill>
            <a:srgbClr val="8CB367"/>
          </a:solidFill>
        </p:spPr>
        <p:txBody>
          <a:bodyPr wrap="square" rtlCol="0">
            <a:spAutoFit/>
          </a:bodyPr>
          <a:lstStyle/>
          <a:p>
            <a:pPr algn="ctr"/>
            <a:r>
              <a:rPr lang="pt-PT" dirty="0"/>
              <a:t>9</a:t>
            </a:r>
          </a:p>
        </p:txBody>
      </p:sp>
      <p:sp>
        <p:nvSpPr>
          <p:cNvPr id="15" name="TextBox 14">
            <a:extLst>
              <a:ext uri="{FF2B5EF4-FFF2-40B4-BE49-F238E27FC236}">
                <a16:creationId xmlns:a16="http://schemas.microsoft.com/office/drawing/2014/main" id="{316B1A08-741C-4510-807D-4A9011CA5334}"/>
              </a:ext>
            </a:extLst>
          </p:cNvPr>
          <p:cNvSpPr txBox="1"/>
          <p:nvPr/>
        </p:nvSpPr>
        <p:spPr>
          <a:xfrm>
            <a:off x="10198631" y="3324854"/>
            <a:ext cx="418704" cy="369332"/>
          </a:xfrm>
          <a:prstGeom prst="rect">
            <a:avLst/>
          </a:prstGeom>
          <a:solidFill>
            <a:srgbClr val="B4D8DE"/>
          </a:solidFill>
        </p:spPr>
        <p:txBody>
          <a:bodyPr wrap="square" rtlCol="0">
            <a:spAutoFit/>
          </a:bodyPr>
          <a:lstStyle/>
          <a:p>
            <a:pPr algn="ctr"/>
            <a:r>
              <a:rPr lang="pt-PT" dirty="0"/>
              <a:t>3</a:t>
            </a:r>
          </a:p>
        </p:txBody>
      </p:sp>
      <p:sp>
        <p:nvSpPr>
          <p:cNvPr id="16" name="TextBox 15">
            <a:extLst>
              <a:ext uri="{FF2B5EF4-FFF2-40B4-BE49-F238E27FC236}">
                <a16:creationId xmlns:a16="http://schemas.microsoft.com/office/drawing/2014/main" id="{20B153F5-F855-0BEB-30F3-D4BC648DE28C}"/>
              </a:ext>
            </a:extLst>
          </p:cNvPr>
          <p:cNvSpPr txBox="1"/>
          <p:nvPr/>
        </p:nvSpPr>
        <p:spPr>
          <a:xfrm>
            <a:off x="8625236" y="4924425"/>
            <a:ext cx="360196" cy="369332"/>
          </a:xfrm>
          <a:prstGeom prst="rect">
            <a:avLst/>
          </a:prstGeom>
          <a:solidFill>
            <a:srgbClr val="B4D8DE"/>
          </a:solidFill>
        </p:spPr>
        <p:txBody>
          <a:bodyPr wrap="square" rtlCol="0">
            <a:spAutoFit/>
          </a:bodyPr>
          <a:lstStyle/>
          <a:p>
            <a:pPr algn="ctr"/>
            <a:r>
              <a:rPr lang="pt-PT" dirty="0"/>
              <a:t>4</a:t>
            </a:r>
          </a:p>
        </p:txBody>
      </p:sp>
      <p:sp>
        <p:nvSpPr>
          <p:cNvPr id="17" name="TextBox 16">
            <a:extLst>
              <a:ext uri="{FF2B5EF4-FFF2-40B4-BE49-F238E27FC236}">
                <a16:creationId xmlns:a16="http://schemas.microsoft.com/office/drawing/2014/main" id="{86FD9439-AE8D-B933-A436-921C4A929599}"/>
              </a:ext>
            </a:extLst>
          </p:cNvPr>
          <p:cNvSpPr txBox="1"/>
          <p:nvPr/>
        </p:nvSpPr>
        <p:spPr>
          <a:xfrm>
            <a:off x="10257139" y="4923651"/>
            <a:ext cx="360195" cy="369332"/>
          </a:xfrm>
          <a:prstGeom prst="rect">
            <a:avLst/>
          </a:prstGeom>
          <a:solidFill>
            <a:srgbClr val="8CB367"/>
          </a:solidFill>
        </p:spPr>
        <p:txBody>
          <a:bodyPr wrap="square" rtlCol="0">
            <a:spAutoFit/>
          </a:bodyPr>
          <a:lstStyle/>
          <a:p>
            <a:pPr algn="ctr"/>
            <a:r>
              <a:rPr lang="pt-PT" dirty="0"/>
              <a:t>9</a:t>
            </a:r>
          </a:p>
        </p:txBody>
      </p:sp>
    </p:spTree>
    <p:extLst>
      <p:ext uri="{BB962C8B-B14F-4D97-AF65-F5344CB8AC3E}">
        <p14:creationId xmlns:p14="http://schemas.microsoft.com/office/powerpoint/2010/main" val="27874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8868F-ABC2-148B-CCA3-97251978E8B1}"/>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046DFAD8-723A-F79B-BD09-7D61FE92E460}"/>
              </a:ext>
            </a:extLst>
          </p:cNvPr>
          <p:cNvSpPr>
            <a:spLocks noGrp="1"/>
          </p:cNvSpPr>
          <p:nvPr>
            <p:ph type="body" sz="quarter" idx="15"/>
          </p:nvPr>
        </p:nvSpPr>
        <p:spPr/>
        <p:txBody>
          <a:bodyPr/>
          <a:lstStyle/>
          <a:p>
            <a:r>
              <a:rPr lang="pt-PT" dirty="0"/>
              <a:t>FURTHER READING</a:t>
            </a:r>
          </a:p>
        </p:txBody>
      </p:sp>
      <p:sp>
        <p:nvSpPr>
          <p:cNvPr id="4" name="Text Placeholder 3">
            <a:extLst>
              <a:ext uri="{FF2B5EF4-FFF2-40B4-BE49-F238E27FC236}">
                <a16:creationId xmlns:a16="http://schemas.microsoft.com/office/drawing/2014/main" id="{DD3941B4-C332-8263-EDB4-39C09326C6D9}"/>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36799469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8EF6150-24C5-6E29-F5CB-DD6B0615ECD7}"/>
              </a:ext>
            </a:extLst>
          </p:cNvPr>
          <p:cNvSpPr txBox="1">
            <a:spLocks/>
          </p:cNvSpPr>
          <p:nvPr/>
        </p:nvSpPr>
        <p:spPr>
          <a:xfrm>
            <a:off x="424180" y="3016522"/>
            <a:ext cx="11343640" cy="824956"/>
          </a:xfrm>
          <a:prstGeom prst="rect">
            <a:avLst/>
          </a:prstGeom>
        </p:spPr>
        <p:txBody>
          <a:bodyPr/>
          <a:lstStyle>
            <a:lvl1pPr marL="228600" indent="-228600" algn="l" defTabSz="914400" rtl="0" eaLnBrk="1" latinLnBrk="0" hangingPunct="1">
              <a:lnSpc>
                <a:spcPct val="90000"/>
              </a:lnSpc>
              <a:spcBef>
                <a:spcPts val="1000"/>
              </a:spcBef>
              <a:buClr>
                <a:srgbClr val="FFB300"/>
              </a:buClr>
              <a:buFont typeface="Arial" panose="020B0604020202020204" pitchFamily="34" charset="0"/>
              <a:buChar char="•"/>
              <a:defRPr sz="2800" kern="1200">
                <a:solidFill>
                  <a:srgbClr val="004550"/>
                </a:solidFill>
                <a:latin typeface="+mn-lt"/>
                <a:ea typeface="+mn-ea"/>
                <a:cs typeface="+mn-cs"/>
              </a:defRPr>
            </a:lvl1pPr>
            <a:lvl2pPr marL="685800" indent="-228600" algn="l" defTabSz="914400" rtl="0" eaLnBrk="1" latinLnBrk="0" hangingPunct="1">
              <a:lnSpc>
                <a:spcPct val="90000"/>
              </a:lnSpc>
              <a:spcBef>
                <a:spcPts val="500"/>
              </a:spcBef>
              <a:buClr>
                <a:srgbClr val="FFB300"/>
              </a:buClr>
              <a:buFont typeface="Arial" panose="020B0604020202020204" pitchFamily="34" charset="0"/>
              <a:buChar char="•"/>
              <a:defRPr sz="2400" kern="1200">
                <a:solidFill>
                  <a:srgbClr val="004550"/>
                </a:solidFill>
                <a:latin typeface="+mn-lt"/>
                <a:ea typeface="+mn-ea"/>
                <a:cs typeface="+mn-cs"/>
              </a:defRPr>
            </a:lvl2pPr>
            <a:lvl3pPr marL="1143000" indent="-228600" algn="l" defTabSz="914400" rtl="0" eaLnBrk="1" latinLnBrk="0" hangingPunct="1">
              <a:lnSpc>
                <a:spcPct val="90000"/>
              </a:lnSpc>
              <a:spcBef>
                <a:spcPts val="500"/>
              </a:spcBef>
              <a:buClr>
                <a:srgbClr val="FFB300"/>
              </a:buClr>
              <a:buFont typeface="Arial" panose="020B0604020202020204" pitchFamily="34" charset="0"/>
              <a:buChar char="•"/>
              <a:defRPr sz="2000" kern="1200">
                <a:solidFill>
                  <a:srgbClr val="004550"/>
                </a:solidFill>
                <a:latin typeface="+mn-lt"/>
                <a:ea typeface="+mn-ea"/>
                <a:cs typeface="+mn-cs"/>
              </a:defRPr>
            </a:lvl3pPr>
            <a:lvl4pPr marL="1600200" indent="-228600" algn="l" defTabSz="914400" rtl="0" eaLnBrk="1" latinLnBrk="0" hangingPunct="1">
              <a:lnSpc>
                <a:spcPct val="90000"/>
              </a:lnSpc>
              <a:spcBef>
                <a:spcPts val="500"/>
              </a:spcBef>
              <a:buClr>
                <a:srgbClr val="FFB300"/>
              </a:buClr>
              <a:buFont typeface="Arial" panose="020B0604020202020204" pitchFamily="34" charset="0"/>
              <a:buChar char="•"/>
              <a:defRPr sz="1800" kern="1200">
                <a:solidFill>
                  <a:srgbClr val="004550"/>
                </a:solidFill>
                <a:latin typeface="+mn-lt"/>
                <a:ea typeface="+mn-ea"/>
                <a:cs typeface="+mn-cs"/>
              </a:defRPr>
            </a:lvl4pPr>
            <a:lvl5pPr marL="2057400" indent="-228600" algn="l" defTabSz="914400" rtl="0" eaLnBrk="1" latinLnBrk="0" hangingPunct="1">
              <a:lnSpc>
                <a:spcPct val="90000"/>
              </a:lnSpc>
              <a:spcBef>
                <a:spcPts val="500"/>
              </a:spcBef>
              <a:buClr>
                <a:srgbClr val="FFB300"/>
              </a:buClr>
              <a:buFont typeface="Arial" panose="020B0604020202020204" pitchFamily="34" charset="0"/>
              <a:buChar char="•"/>
              <a:defRPr sz="1800" kern="1200">
                <a:solidFill>
                  <a:srgbClr val="0045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PT" sz="6000" dirty="0"/>
              <a:t>THANK YOU</a:t>
            </a:r>
          </a:p>
        </p:txBody>
      </p:sp>
      <p:sp>
        <p:nvSpPr>
          <p:cNvPr id="3" name="Text Placeholder 2">
            <a:extLst>
              <a:ext uri="{FF2B5EF4-FFF2-40B4-BE49-F238E27FC236}">
                <a16:creationId xmlns:a16="http://schemas.microsoft.com/office/drawing/2014/main" id="{5BA8BF48-AB16-63DA-2EF7-C3824288089A}"/>
              </a:ext>
            </a:extLst>
          </p:cNvPr>
          <p:cNvSpPr txBox="1">
            <a:spLocks/>
          </p:cNvSpPr>
          <p:nvPr/>
        </p:nvSpPr>
        <p:spPr>
          <a:xfrm>
            <a:off x="424180" y="5199430"/>
            <a:ext cx="11343640" cy="411479"/>
          </a:xfrm>
          <a:prstGeom prst="rect">
            <a:avLst/>
          </a:prstGeom>
        </p:spPr>
        <p:txBody>
          <a:bodyPr/>
          <a:lstStyle>
            <a:lvl1pPr marL="228600" indent="-228600" algn="l" defTabSz="914400" rtl="0" eaLnBrk="1" latinLnBrk="0" hangingPunct="1">
              <a:lnSpc>
                <a:spcPct val="90000"/>
              </a:lnSpc>
              <a:spcBef>
                <a:spcPts val="1000"/>
              </a:spcBef>
              <a:buClr>
                <a:srgbClr val="FFB300"/>
              </a:buClr>
              <a:buFont typeface="Arial" panose="020B0604020202020204" pitchFamily="34" charset="0"/>
              <a:buChar char="•"/>
              <a:defRPr sz="2800" kern="1200">
                <a:solidFill>
                  <a:srgbClr val="004550"/>
                </a:solidFill>
                <a:latin typeface="+mn-lt"/>
                <a:ea typeface="+mn-ea"/>
                <a:cs typeface="+mn-cs"/>
              </a:defRPr>
            </a:lvl1pPr>
            <a:lvl2pPr marL="685800" indent="-228600" algn="l" defTabSz="914400" rtl="0" eaLnBrk="1" latinLnBrk="0" hangingPunct="1">
              <a:lnSpc>
                <a:spcPct val="90000"/>
              </a:lnSpc>
              <a:spcBef>
                <a:spcPts val="500"/>
              </a:spcBef>
              <a:buClr>
                <a:srgbClr val="FFB300"/>
              </a:buClr>
              <a:buFont typeface="Arial" panose="020B0604020202020204" pitchFamily="34" charset="0"/>
              <a:buChar char="•"/>
              <a:defRPr sz="2400" kern="1200">
                <a:solidFill>
                  <a:srgbClr val="004550"/>
                </a:solidFill>
                <a:latin typeface="+mn-lt"/>
                <a:ea typeface="+mn-ea"/>
                <a:cs typeface="+mn-cs"/>
              </a:defRPr>
            </a:lvl2pPr>
            <a:lvl3pPr marL="1143000" indent="-228600" algn="l" defTabSz="914400" rtl="0" eaLnBrk="1" latinLnBrk="0" hangingPunct="1">
              <a:lnSpc>
                <a:spcPct val="90000"/>
              </a:lnSpc>
              <a:spcBef>
                <a:spcPts val="500"/>
              </a:spcBef>
              <a:buClr>
                <a:srgbClr val="FFB300"/>
              </a:buClr>
              <a:buFont typeface="Arial" panose="020B0604020202020204" pitchFamily="34" charset="0"/>
              <a:buChar char="•"/>
              <a:defRPr sz="2000" kern="1200">
                <a:solidFill>
                  <a:srgbClr val="004550"/>
                </a:solidFill>
                <a:latin typeface="+mn-lt"/>
                <a:ea typeface="+mn-ea"/>
                <a:cs typeface="+mn-cs"/>
              </a:defRPr>
            </a:lvl3pPr>
            <a:lvl4pPr marL="1600200" indent="-228600" algn="l" defTabSz="914400" rtl="0" eaLnBrk="1" latinLnBrk="0" hangingPunct="1">
              <a:lnSpc>
                <a:spcPct val="90000"/>
              </a:lnSpc>
              <a:spcBef>
                <a:spcPts val="500"/>
              </a:spcBef>
              <a:buClr>
                <a:srgbClr val="FFB300"/>
              </a:buClr>
              <a:buFont typeface="Arial" panose="020B0604020202020204" pitchFamily="34" charset="0"/>
              <a:buChar char="•"/>
              <a:defRPr sz="1800" kern="1200">
                <a:solidFill>
                  <a:srgbClr val="004550"/>
                </a:solidFill>
                <a:latin typeface="+mn-lt"/>
                <a:ea typeface="+mn-ea"/>
                <a:cs typeface="+mn-cs"/>
              </a:defRPr>
            </a:lvl4pPr>
            <a:lvl5pPr marL="2057400" indent="-228600" algn="l" defTabSz="914400" rtl="0" eaLnBrk="1" latinLnBrk="0" hangingPunct="1">
              <a:lnSpc>
                <a:spcPct val="90000"/>
              </a:lnSpc>
              <a:spcBef>
                <a:spcPts val="500"/>
              </a:spcBef>
              <a:buClr>
                <a:srgbClr val="FFB300"/>
              </a:buClr>
              <a:buFont typeface="Arial" panose="020B0604020202020204" pitchFamily="34" charset="0"/>
              <a:buChar char="•"/>
              <a:defRPr sz="1800" kern="1200">
                <a:solidFill>
                  <a:srgbClr val="0045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PT" sz="1600" dirty="0"/>
              <a:t>jose.maria.moreira@luzsaude.pt</a:t>
            </a:r>
          </a:p>
        </p:txBody>
      </p:sp>
    </p:spTree>
    <p:extLst>
      <p:ext uri="{BB962C8B-B14F-4D97-AF65-F5344CB8AC3E}">
        <p14:creationId xmlns:p14="http://schemas.microsoft.com/office/powerpoint/2010/main" val="23063945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E3596D-CD3B-4987-946A-201BF75CC519}"/>
              </a:ext>
            </a:extLst>
          </p:cNvPr>
          <p:cNvSpPr/>
          <p:nvPr/>
        </p:nvSpPr>
        <p:spPr>
          <a:xfrm>
            <a:off x="0" y="0"/>
            <a:ext cx="12192000" cy="6858000"/>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9" name="Straight Connector 8">
            <a:extLst>
              <a:ext uri="{FF2B5EF4-FFF2-40B4-BE49-F238E27FC236}">
                <a16:creationId xmlns:a16="http://schemas.microsoft.com/office/drawing/2014/main" id="{3861B018-F4DC-4849-9E7B-E4D922E1D437}"/>
              </a:ext>
            </a:extLst>
          </p:cNvPr>
          <p:cNvCxnSpPr>
            <a:cxnSpLocks/>
          </p:cNvCxnSpPr>
          <p:nvPr/>
        </p:nvCxnSpPr>
        <p:spPr>
          <a:xfrm>
            <a:off x="5902380" y="3346824"/>
            <a:ext cx="387240" cy="0"/>
          </a:xfrm>
          <a:prstGeom prst="line">
            <a:avLst/>
          </a:prstGeom>
          <a:ln w="5715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3031EC73-EC0C-4986-8B6B-3796160DA5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6479" y="1843313"/>
            <a:ext cx="683002" cy="1049091"/>
          </a:xfrm>
          <a:prstGeom prst="rect">
            <a:avLst/>
          </a:prstGeom>
        </p:spPr>
      </p:pic>
      <p:pic>
        <p:nvPicPr>
          <p:cNvPr id="2" name="Picture 1">
            <a:extLst>
              <a:ext uri="{FF2B5EF4-FFF2-40B4-BE49-F238E27FC236}">
                <a16:creationId xmlns:a16="http://schemas.microsoft.com/office/drawing/2014/main" id="{3598344F-63B7-47C3-8948-2DC7F7BE8B1F}"/>
              </a:ext>
            </a:extLst>
          </p:cNvPr>
          <p:cNvPicPr>
            <a:picLocks noChangeAspect="1"/>
          </p:cNvPicPr>
          <p:nvPr/>
        </p:nvPicPr>
        <p:blipFill>
          <a:blip r:embed="rId4"/>
          <a:stretch>
            <a:fillRect/>
          </a:stretch>
        </p:blipFill>
        <p:spPr>
          <a:xfrm>
            <a:off x="3956118" y="3282512"/>
            <a:ext cx="4279763" cy="1609483"/>
          </a:xfrm>
          <a:prstGeom prst="rect">
            <a:avLst/>
          </a:prstGeom>
        </p:spPr>
      </p:pic>
      <p:pic>
        <p:nvPicPr>
          <p:cNvPr id="13" name="Picture 12">
            <a:extLst>
              <a:ext uri="{FF2B5EF4-FFF2-40B4-BE49-F238E27FC236}">
                <a16:creationId xmlns:a16="http://schemas.microsoft.com/office/drawing/2014/main" id="{2F176C68-4138-4765-95F0-CBC6FC345457}"/>
              </a:ext>
            </a:extLst>
          </p:cNvPr>
          <p:cNvPicPr>
            <a:picLocks noChangeAspect="1"/>
          </p:cNvPicPr>
          <p:nvPr/>
        </p:nvPicPr>
        <p:blipFill>
          <a:blip r:embed="rId5"/>
          <a:stretch>
            <a:fillRect/>
          </a:stretch>
        </p:blipFill>
        <p:spPr>
          <a:xfrm>
            <a:off x="3529362" y="4410970"/>
            <a:ext cx="5133277" cy="499915"/>
          </a:xfrm>
          <a:prstGeom prst="rect">
            <a:avLst/>
          </a:prstGeom>
        </p:spPr>
      </p:pic>
    </p:spTree>
    <p:extLst>
      <p:ext uri="{BB962C8B-B14F-4D97-AF65-F5344CB8AC3E}">
        <p14:creationId xmlns:p14="http://schemas.microsoft.com/office/powerpoint/2010/main" val="167053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98504D-A571-B83B-84B2-9FE7EC2ED2AB}"/>
              </a:ext>
            </a:extLst>
          </p:cNvPr>
          <p:cNvGrpSpPr/>
          <p:nvPr/>
        </p:nvGrpSpPr>
        <p:grpSpPr>
          <a:xfrm>
            <a:off x="2662771" y="2869156"/>
            <a:ext cx="300998" cy="382784"/>
            <a:chOff x="2598985" y="2788039"/>
            <a:chExt cx="428570" cy="545018"/>
          </a:xfrm>
          <a:solidFill>
            <a:srgbClr val="004550"/>
          </a:solidFill>
        </p:grpSpPr>
        <p:sp>
          <p:nvSpPr>
            <p:cNvPr id="35" name="Freeform: Shape 34">
              <a:extLst>
                <a:ext uri="{FF2B5EF4-FFF2-40B4-BE49-F238E27FC236}">
                  <a16:creationId xmlns:a16="http://schemas.microsoft.com/office/drawing/2014/main" id="{F97B44C9-2303-2B88-37CE-CCA55B0C5A8E}"/>
                </a:ext>
              </a:extLst>
            </p:cNvPr>
            <p:cNvSpPr/>
            <p:nvPr/>
          </p:nvSpPr>
          <p:spPr>
            <a:xfrm>
              <a:off x="2598985" y="2924294"/>
              <a:ext cx="319391" cy="408763"/>
            </a:xfrm>
            <a:custGeom>
              <a:avLst/>
              <a:gdLst>
                <a:gd name="connsiteX0" fmla="*/ 165412 w 319391"/>
                <a:gd name="connsiteY0" fmla="*/ 408638 h 408763"/>
                <a:gd name="connsiteX1" fmla="*/ -40 w 319391"/>
                <a:gd name="connsiteY1" fmla="*/ 272383 h 408763"/>
                <a:gd name="connsiteX2" fmla="*/ -40 w 319391"/>
                <a:gd name="connsiteY2" fmla="*/ 29071 h 408763"/>
                <a:gd name="connsiteX3" fmla="*/ 29157 w 319391"/>
                <a:gd name="connsiteY3" fmla="*/ -126 h 408763"/>
                <a:gd name="connsiteX4" fmla="*/ 97285 w 319391"/>
                <a:gd name="connsiteY4" fmla="*/ 68001 h 408763"/>
                <a:gd name="connsiteX5" fmla="*/ 97285 w 319391"/>
                <a:gd name="connsiteY5" fmla="*/ 282116 h 408763"/>
                <a:gd name="connsiteX6" fmla="*/ 126482 w 319391"/>
                <a:gd name="connsiteY6" fmla="*/ 311313 h 408763"/>
                <a:gd name="connsiteX7" fmla="*/ 301667 w 319391"/>
                <a:gd name="connsiteY7" fmla="*/ 311313 h 408763"/>
                <a:gd name="connsiteX8" fmla="*/ 307603 w 319391"/>
                <a:gd name="connsiteY8" fmla="*/ 310729 h 408763"/>
                <a:gd name="connsiteX9" fmla="*/ 317336 w 319391"/>
                <a:gd name="connsiteY9" fmla="*/ 314330 h 408763"/>
                <a:gd name="connsiteX10" fmla="*/ 318309 w 319391"/>
                <a:gd name="connsiteY10" fmla="*/ 324647 h 408763"/>
                <a:gd name="connsiteX11" fmla="*/ 165412 w 319391"/>
                <a:gd name="connsiteY11" fmla="*/ 408638 h 408763"/>
                <a:gd name="connsiteX12" fmla="*/ 29157 w 319391"/>
                <a:gd name="connsiteY12" fmla="*/ 19339 h 408763"/>
                <a:gd name="connsiteX13" fmla="*/ 19425 w 319391"/>
                <a:gd name="connsiteY13" fmla="*/ 29071 h 408763"/>
                <a:gd name="connsiteX14" fmla="*/ 19425 w 319391"/>
                <a:gd name="connsiteY14" fmla="*/ 272383 h 408763"/>
                <a:gd name="connsiteX15" fmla="*/ 165412 w 319391"/>
                <a:gd name="connsiteY15" fmla="*/ 389173 h 408763"/>
                <a:gd name="connsiteX16" fmla="*/ 291934 w 319391"/>
                <a:gd name="connsiteY16" fmla="*/ 330778 h 408763"/>
                <a:gd name="connsiteX17" fmla="*/ 126482 w 319391"/>
                <a:gd name="connsiteY17" fmla="*/ 330778 h 408763"/>
                <a:gd name="connsiteX18" fmla="*/ 77820 w 319391"/>
                <a:gd name="connsiteY18" fmla="*/ 282116 h 408763"/>
                <a:gd name="connsiteX19" fmla="*/ 77820 w 319391"/>
                <a:gd name="connsiteY19" fmla="*/ 68001 h 408763"/>
                <a:gd name="connsiteX20" fmla="*/ 29157 w 319391"/>
                <a:gd name="connsiteY20" fmla="*/ 19339 h 40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91" h="408763">
                  <a:moveTo>
                    <a:pt x="165412" y="408638"/>
                  </a:moveTo>
                  <a:cubicBezTo>
                    <a:pt x="74219" y="408638"/>
                    <a:pt x="-40" y="347518"/>
                    <a:pt x="-40" y="272383"/>
                  </a:cubicBezTo>
                  <a:lnTo>
                    <a:pt x="-40" y="29071"/>
                  </a:lnTo>
                  <a:cubicBezTo>
                    <a:pt x="-40" y="12945"/>
                    <a:pt x="13031" y="-126"/>
                    <a:pt x="29157" y="-126"/>
                  </a:cubicBezTo>
                  <a:cubicBezTo>
                    <a:pt x="66783" y="-126"/>
                    <a:pt x="97285" y="30376"/>
                    <a:pt x="97285" y="68001"/>
                  </a:cubicBezTo>
                  <a:lnTo>
                    <a:pt x="97285" y="282116"/>
                  </a:lnTo>
                  <a:cubicBezTo>
                    <a:pt x="97285" y="298242"/>
                    <a:pt x="110355" y="311313"/>
                    <a:pt x="126482" y="311313"/>
                  </a:cubicBezTo>
                  <a:lnTo>
                    <a:pt x="301667" y="311313"/>
                  </a:lnTo>
                  <a:cubicBezTo>
                    <a:pt x="303662" y="311313"/>
                    <a:pt x="305647" y="311118"/>
                    <a:pt x="307603" y="310729"/>
                  </a:cubicBezTo>
                  <a:cubicBezTo>
                    <a:pt x="311273" y="309960"/>
                    <a:pt x="315059" y="311352"/>
                    <a:pt x="317336" y="314330"/>
                  </a:cubicBezTo>
                  <a:cubicBezTo>
                    <a:pt x="319613" y="317299"/>
                    <a:pt x="319993" y="321308"/>
                    <a:pt x="318309" y="324647"/>
                  </a:cubicBezTo>
                  <a:cubicBezTo>
                    <a:pt x="292518" y="375645"/>
                    <a:pt x="232566" y="408638"/>
                    <a:pt x="165412" y="408638"/>
                  </a:cubicBezTo>
                  <a:close/>
                  <a:moveTo>
                    <a:pt x="29157" y="19339"/>
                  </a:moveTo>
                  <a:cubicBezTo>
                    <a:pt x="23785" y="19339"/>
                    <a:pt x="19425" y="23699"/>
                    <a:pt x="19425" y="29071"/>
                  </a:cubicBezTo>
                  <a:lnTo>
                    <a:pt x="19425" y="272383"/>
                  </a:lnTo>
                  <a:cubicBezTo>
                    <a:pt x="19425" y="336812"/>
                    <a:pt x="84924" y="389173"/>
                    <a:pt x="165412" y="389173"/>
                  </a:cubicBezTo>
                  <a:cubicBezTo>
                    <a:pt x="218259" y="389173"/>
                    <a:pt x="265948" y="366691"/>
                    <a:pt x="291934" y="330778"/>
                  </a:cubicBezTo>
                  <a:lnTo>
                    <a:pt x="126482" y="330778"/>
                  </a:lnTo>
                  <a:cubicBezTo>
                    <a:pt x="99611" y="330778"/>
                    <a:pt x="77820" y="308987"/>
                    <a:pt x="77820" y="282116"/>
                  </a:cubicBezTo>
                  <a:lnTo>
                    <a:pt x="77820" y="68001"/>
                  </a:lnTo>
                  <a:cubicBezTo>
                    <a:pt x="77820" y="41130"/>
                    <a:pt x="56029" y="19339"/>
                    <a:pt x="29157"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6" name="Freeform: Shape 35">
              <a:extLst>
                <a:ext uri="{FF2B5EF4-FFF2-40B4-BE49-F238E27FC236}">
                  <a16:creationId xmlns:a16="http://schemas.microsoft.com/office/drawing/2014/main" id="{4E065DD1-805F-0905-59E2-E48AC34D5021}"/>
                </a:ext>
              </a:extLst>
            </p:cNvPr>
            <p:cNvSpPr/>
            <p:nvPr/>
          </p:nvSpPr>
          <p:spPr>
            <a:xfrm>
              <a:off x="2783902" y="3177338"/>
              <a:ext cx="58394" cy="19464"/>
            </a:xfrm>
            <a:custGeom>
              <a:avLst/>
              <a:gdLst>
                <a:gd name="connsiteX0" fmla="*/ 48622 w 58394"/>
                <a:gd name="connsiteY0" fmla="*/ 19339 h 19464"/>
                <a:gd name="connsiteX1" fmla="*/ 9692 w 58394"/>
                <a:gd name="connsiteY1" fmla="*/ 19339 h 19464"/>
                <a:gd name="connsiteX2" fmla="*/ -40 w 58394"/>
                <a:gd name="connsiteY2" fmla="*/ 9606 h 19464"/>
                <a:gd name="connsiteX3" fmla="*/ 9692 w 58394"/>
                <a:gd name="connsiteY3" fmla="*/ -126 h 19464"/>
                <a:gd name="connsiteX4" fmla="*/ 48622 w 58394"/>
                <a:gd name="connsiteY4" fmla="*/ -126 h 19464"/>
                <a:gd name="connsiteX5" fmla="*/ 58355 w 58394"/>
                <a:gd name="connsiteY5" fmla="*/ 9606 h 19464"/>
                <a:gd name="connsiteX6" fmla="*/ 48622 w 58394"/>
                <a:gd name="connsiteY6" fmla="*/ 19339 h 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94" h="19464">
                  <a:moveTo>
                    <a:pt x="48622" y="19339"/>
                  </a:moveTo>
                  <a:lnTo>
                    <a:pt x="9692" y="19339"/>
                  </a:lnTo>
                  <a:cubicBezTo>
                    <a:pt x="4320" y="19339"/>
                    <a:pt x="-40" y="14979"/>
                    <a:pt x="-40" y="9606"/>
                  </a:cubicBezTo>
                  <a:cubicBezTo>
                    <a:pt x="-40" y="4234"/>
                    <a:pt x="4320" y="-126"/>
                    <a:pt x="9692" y="-126"/>
                  </a:cubicBezTo>
                  <a:lnTo>
                    <a:pt x="48622" y="-126"/>
                  </a:lnTo>
                  <a:cubicBezTo>
                    <a:pt x="53995" y="-126"/>
                    <a:pt x="58355" y="4234"/>
                    <a:pt x="58355" y="9606"/>
                  </a:cubicBezTo>
                  <a:cubicBezTo>
                    <a:pt x="58355" y="14979"/>
                    <a:pt x="53995" y="19339"/>
                    <a:pt x="48622"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7" name="Freeform: Shape 36">
              <a:extLst>
                <a:ext uri="{FF2B5EF4-FFF2-40B4-BE49-F238E27FC236}">
                  <a16:creationId xmlns:a16="http://schemas.microsoft.com/office/drawing/2014/main" id="{E8F4E5BD-15A9-A98D-8944-4F9DC279DEE0}"/>
                </a:ext>
              </a:extLst>
            </p:cNvPr>
            <p:cNvSpPr/>
            <p:nvPr/>
          </p:nvSpPr>
          <p:spPr>
            <a:xfrm>
              <a:off x="2803426" y="2826969"/>
              <a:ext cx="19465" cy="19465"/>
            </a:xfrm>
            <a:custGeom>
              <a:avLst/>
              <a:gdLst>
                <a:gd name="connsiteX0" fmla="*/ 9634 w 19465"/>
                <a:gd name="connsiteY0" fmla="*/ 19339 h 19465"/>
                <a:gd name="connsiteX1" fmla="*/ -40 w 19465"/>
                <a:gd name="connsiteY1" fmla="*/ 9548 h 19465"/>
                <a:gd name="connsiteX2" fmla="*/ 9751 w 19465"/>
                <a:gd name="connsiteY2" fmla="*/ -126 h 19465"/>
                <a:gd name="connsiteX3" fmla="*/ 19425 w 19465"/>
                <a:gd name="connsiteY3" fmla="*/ 9665 h 19465"/>
                <a:gd name="connsiteX4" fmla="*/ 16544 w 19465"/>
                <a:gd name="connsiteY4" fmla="*/ 16517 h 19465"/>
                <a:gd name="connsiteX5" fmla="*/ 9634 w 19465"/>
                <a:gd name="connsiteY5" fmla="*/ 19339 h 19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65" h="19465">
                  <a:moveTo>
                    <a:pt x="9634" y="19339"/>
                  </a:moveTo>
                  <a:cubicBezTo>
                    <a:pt x="4262" y="19310"/>
                    <a:pt x="-69" y="14930"/>
                    <a:pt x="-40" y="9548"/>
                  </a:cubicBezTo>
                  <a:cubicBezTo>
                    <a:pt x="-11" y="4176"/>
                    <a:pt x="4369" y="-155"/>
                    <a:pt x="9751" y="-126"/>
                  </a:cubicBezTo>
                  <a:cubicBezTo>
                    <a:pt x="15123" y="-97"/>
                    <a:pt x="19454" y="4293"/>
                    <a:pt x="19425" y="9665"/>
                  </a:cubicBezTo>
                  <a:cubicBezTo>
                    <a:pt x="19406" y="12234"/>
                    <a:pt x="18374" y="14706"/>
                    <a:pt x="16544" y="16517"/>
                  </a:cubicBezTo>
                  <a:cubicBezTo>
                    <a:pt x="14705" y="18337"/>
                    <a:pt x="12223" y="19359"/>
                    <a:pt x="9634"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8" name="Freeform: Shape 37">
              <a:extLst>
                <a:ext uri="{FF2B5EF4-FFF2-40B4-BE49-F238E27FC236}">
                  <a16:creationId xmlns:a16="http://schemas.microsoft.com/office/drawing/2014/main" id="{5A65935B-2571-32AD-9087-A3CF4ED1B6BD}"/>
                </a:ext>
              </a:extLst>
            </p:cNvPr>
            <p:cNvSpPr/>
            <p:nvPr/>
          </p:nvSpPr>
          <p:spPr>
            <a:xfrm>
              <a:off x="2929929" y="2846433"/>
              <a:ext cx="97626" cy="145988"/>
            </a:xfrm>
            <a:custGeom>
              <a:avLst/>
              <a:gdLst>
                <a:gd name="connsiteX0" fmla="*/ 9652 w 97626"/>
                <a:gd name="connsiteY0" fmla="*/ 145862 h 145988"/>
                <a:gd name="connsiteX1" fmla="*/ 2840 w 97626"/>
                <a:gd name="connsiteY1" fmla="*/ 143040 h 145988"/>
                <a:gd name="connsiteX2" fmla="*/ 2781 w 97626"/>
                <a:gd name="connsiteY2" fmla="*/ 129278 h 145988"/>
                <a:gd name="connsiteX3" fmla="*/ 2840 w 97626"/>
                <a:gd name="connsiteY3" fmla="*/ 129220 h 145988"/>
                <a:gd name="connsiteX4" fmla="*/ 70967 w 97626"/>
                <a:gd name="connsiteY4" fmla="*/ 61092 h 145988"/>
                <a:gd name="connsiteX5" fmla="*/ 70918 w 97626"/>
                <a:gd name="connsiteY5" fmla="*/ 26494 h 145988"/>
                <a:gd name="connsiteX6" fmla="*/ 36319 w 97626"/>
                <a:gd name="connsiteY6" fmla="*/ 26542 h 145988"/>
                <a:gd name="connsiteX7" fmla="*/ 16854 w 97626"/>
                <a:gd name="connsiteY7" fmla="*/ 46007 h 145988"/>
                <a:gd name="connsiteX8" fmla="*/ 3083 w 97626"/>
                <a:gd name="connsiteY8" fmla="*/ 45959 h 145988"/>
                <a:gd name="connsiteX9" fmla="*/ 3132 w 97626"/>
                <a:gd name="connsiteY9" fmla="*/ 32187 h 145988"/>
                <a:gd name="connsiteX10" fmla="*/ 22597 w 97626"/>
                <a:gd name="connsiteY10" fmla="*/ 12722 h 145988"/>
                <a:gd name="connsiteX11" fmla="*/ 84738 w 97626"/>
                <a:gd name="connsiteY11" fmla="*/ 12771 h 145988"/>
                <a:gd name="connsiteX12" fmla="*/ 84690 w 97626"/>
                <a:gd name="connsiteY12" fmla="*/ 74913 h 145988"/>
                <a:gd name="connsiteX13" fmla="*/ 16563 w 97626"/>
                <a:gd name="connsiteY13" fmla="*/ 143040 h 145988"/>
                <a:gd name="connsiteX14" fmla="*/ 9652 w 97626"/>
                <a:gd name="connsiteY14" fmla="*/ 145862 h 14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626" h="145988">
                  <a:moveTo>
                    <a:pt x="9652" y="145862"/>
                  </a:moveTo>
                  <a:cubicBezTo>
                    <a:pt x="7103" y="145853"/>
                    <a:pt x="4650" y="144840"/>
                    <a:pt x="2840" y="143040"/>
                  </a:cubicBezTo>
                  <a:cubicBezTo>
                    <a:pt x="-975" y="139254"/>
                    <a:pt x="-1005" y="133093"/>
                    <a:pt x="2781" y="129278"/>
                  </a:cubicBezTo>
                  <a:cubicBezTo>
                    <a:pt x="2801" y="129259"/>
                    <a:pt x="2820" y="129239"/>
                    <a:pt x="2840" y="129220"/>
                  </a:cubicBezTo>
                  <a:lnTo>
                    <a:pt x="70967" y="61092"/>
                  </a:lnTo>
                  <a:cubicBezTo>
                    <a:pt x="80505" y="51526"/>
                    <a:pt x="80485" y="36031"/>
                    <a:pt x="70918" y="26494"/>
                  </a:cubicBezTo>
                  <a:cubicBezTo>
                    <a:pt x="61351" y="16956"/>
                    <a:pt x="45857" y="16975"/>
                    <a:pt x="36319" y="26542"/>
                  </a:cubicBezTo>
                  <a:lnTo>
                    <a:pt x="16854" y="46007"/>
                  </a:lnTo>
                  <a:cubicBezTo>
                    <a:pt x="13039" y="49793"/>
                    <a:pt x="6869" y="49774"/>
                    <a:pt x="3083" y="45959"/>
                  </a:cubicBezTo>
                  <a:cubicBezTo>
                    <a:pt x="-703" y="42143"/>
                    <a:pt x="-683" y="35973"/>
                    <a:pt x="3132" y="32187"/>
                  </a:cubicBezTo>
                  <a:lnTo>
                    <a:pt x="22597" y="12722"/>
                  </a:lnTo>
                  <a:cubicBezTo>
                    <a:pt x="39774" y="-4427"/>
                    <a:pt x="67590" y="-4407"/>
                    <a:pt x="84738" y="12771"/>
                  </a:cubicBezTo>
                  <a:cubicBezTo>
                    <a:pt x="101887" y="29949"/>
                    <a:pt x="101868" y="57764"/>
                    <a:pt x="84690" y="74913"/>
                  </a:cubicBezTo>
                  <a:lnTo>
                    <a:pt x="16563" y="143040"/>
                  </a:lnTo>
                  <a:cubicBezTo>
                    <a:pt x="14723" y="144860"/>
                    <a:pt x="12241" y="145882"/>
                    <a:pt x="9652" y="14586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9" name="Freeform: Shape 38">
              <a:extLst>
                <a:ext uri="{FF2B5EF4-FFF2-40B4-BE49-F238E27FC236}">
                  <a16:creationId xmlns:a16="http://schemas.microsoft.com/office/drawing/2014/main" id="{8AC319E0-D0DF-2A3C-3F81-B281F302A41C}"/>
                </a:ext>
              </a:extLst>
            </p:cNvPr>
            <p:cNvSpPr/>
            <p:nvPr/>
          </p:nvSpPr>
          <p:spPr>
            <a:xfrm>
              <a:off x="2676845" y="2788039"/>
              <a:ext cx="272509" cy="467158"/>
            </a:xfrm>
            <a:custGeom>
              <a:avLst/>
              <a:gdLst>
                <a:gd name="connsiteX0" fmla="*/ 223807 w 272509"/>
                <a:gd name="connsiteY0" fmla="*/ 467033 h 467158"/>
                <a:gd name="connsiteX1" fmla="*/ 48622 w 272509"/>
                <a:gd name="connsiteY1" fmla="*/ 467033 h 467158"/>
                <a:gd name="connsiteX2" fmla="*/ -40 w 272509"/>
                <a:gd name="connsiteY2" fmla="*/ 418370 h 467158"/>
                <a:gd name="connsiteX3" fmla="*/ -40 w 272509"/>
                <a:gd name="connsiteY3" fmla="*/ 48536 h 467158"/>
                <a:gd name="connsiteX4" fmla="*/ 48622 w 272509"/>
                <a:gd name="connsiteY4" fmla="*/ -126 h 467158"/>
                <a:gd name="connsiteX5" fmla="*/ 223807 w 272509"/>
                <a:gd name="connsiteY5" fmla="*/ -126 h 467158"/>
                <a:gd name="connsiteX6" fmla="*/ 272469 w 272509"/>
                <a:gd name="connsiteY6" fmla="*/ 48536 h 467158"/>
                <a:gd name="connsiteX7" fmla="*/ 272469 w 272509"/>
                <a:gd name="connsiteY7" fmla="*/ 194523 h 467158"/>
                <a:gd name="connsiteX8" fmla="*/ 262737 w 272509"/>
                <a:gd name="connsiteY8" fmla="*/ 204256 h 467158"/>
                <a:gd name="connsiteX9" fmla="*/ 253004 w 272509"/>
                <a:gd name="connsiteY9" fmla="*/ 194523 h 467158"/>
                <a:gd name="connsiteX10" fmla="*/ 253004 w 272509"/>
                <a:gd name="connsiteY10" fmla="*/ 48536 h 467158"/>
                <a:gd name="connsiteX11" fmla="*/ 223807 w 272509"/>
                <a:gd name="connsiteY11" fmla="*/ 19339 h 467158"/>
                <a:gd name="connsiteX12" fmla="*/ 48622 w 272509"/>
                <a:gd name="connsiteY12" fmla="*/ 19339 h 467158"/>
                <a:gd name="connsiteX13" fmla="*/ 19425 w 272509"/>
                <a:gd name="connsiteY13" fmla="*/ 48536 h 467158"/>
                <a:gd name="connsiteX14" fmla="*/ 19425 w 272509"/>
                <a:gd name="connsiteY14" fmla="*/ 418370 h 467158"/>
                <a:gd name="connsiteX15" fmla="*/ 48622 w 272509"/>
                <a:gd name="connsiteY15" fmla="*/ 447568 h 467158"/>
                <a:gd name="connsiteX16" fmla="*/ 223807 w 272509"/>
                <a:gd name="connsiteY16" fmla="*/ 447568 h 467158"/>
                <a:gd name="connsiteX17" fmla="*/ 253004 w 272509"/>
                <a:gd name="connsiteY17" fmla="*/ 418370 h 467158"/>
                <a:gd name="connsiteX18" fmla="*/ 253004 w 272509"/>
                <a:gd name="connsiteY18" fmla="*/ 414867 h 467158"/>
                <a:gd name="connsiteX19" fmla="*/ 262737 w 272509"/>
                <a:gd name="connsiteY19" fmla="*/ 405134 h 467158"/>
                <a:gd name="connsiteX20" fmla="*/ 272469 w 272509"/>
                <a:gd name="connsiteY20" fmla="*/ 414867 h 467158"/>
                <a:gd name="connsiteX21" fmla="*/ 272469 w 272509"/>
                <a:gd name="connsiteY21" fmla="*/ 418370 h 467158"/>
                <a:gd name="connsiteX22" fmla="*/ 223807 w 272509"/>
                <a:gd name="connsiteY22" fmla="*/ 467033 h 46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2509" h="467158">
                  <a:moveTo>
                    <a:pt x="223807" y="467033"/>
                  </a:moveTo>
                  <a:lnTo>
                    <a:pt x="48622" y="467033"/>
                  </a:lnTo>
                  <a:cubicBezTo>
                    <a:pt x="21751" y="467033"/>
                    <a:pt x="-40" y="445242"/>
                    <a:pt x="-40" y="418370"/>
                  </a:cubicBezTo>
                  <a:lnTo>
                    <a:pt x="-40" y="48536"/>
                  </a:lnTo>
                  <a:cubicBezTo>
                    <a:pt x="-40" y="21665"/>
                    <a:pt x="21751" y="-126"/>
                    <a:pt x="48622" y="-126"/>
                  </a:cubicBezTo>
                  <a:lnTo>
                    <a:pt x="223807" y="-126"/>
                  </a:lnTo>
                  <a:cubicBezTo>
                    <a:pt x="250678" y="-126"/>
                    <a:pt x="272469" y="21665"/>
                    <a:pt x="272469" y="48536"/>
                  </a:cubicBezTo>
                  <a:lnTo>
                    <a:pt x="272469" y="194523"/>
                  </a:lnTo>
                  <a:cubicBezTo>
                    <a:pt x="272469" y="199896"/>
                    <a:pt x="268109" y="204256"/>
                    <a:pt x="262737" y="204256"/>
                  </a:cubicBezTo>
                  <a:cubicBezTo>
                    <a:pt x="257364" y="204256"/>
                    <a:pt x="253004" y="199896"/>
                    <a:pt x="253004" y="194523"/>
                  </a:cubicBezTo>
                  <a:lnTo>
                    <a:pt x="253004" y="48536"/>
                  </a:lnTo>
                  <a:cubicBezTo>
                    <a:pt x="253004" y="32410"/>
                    <a:pt x="239934" y="19339"/>
                    <a:pt x="223807" y="19339"/>
                  </a:cubicBezTo>
                  <a:lnTo>
                    <a:pt x="48622" y="19339"/>
                  </a:lnTo>
                  <a:cubicBezTo>
                    <a:pt x="32496" y="19339"/>
                    <a:pt x="19425" y="32410"/>
                    <a:pt x="19425" y="48536"/>
                  </a:cubicBezTo>
                  <a:lnTo>
                    <a:pt x="19425" y="418370"/>
                  </a:lnTo>
                  <a:cubicBezTo>
                    <a:pt x="19425" y="434497"/>
                    <a:pt x="32496" y="447568"/>
                    <a:pt x="48622" y="447568"/>
                  </a:cubicBezTo>
                  <a:lnTo>
                    <a:pt x="223807" y="447568"/>
                  </a:lnTo>
                  <a:cubicBezTo>
                    <a:pt x="239934" y="447568"/>
                    <a:pt x="253004" y="434497"/>
                    <a:pt x="253004" y="418370"/>
                  </a:cubicBezTo>
                  <a:lnTo>
                    <a:pt x="253004" y="414867"/>
                  </a:lnTo>
                  <a:cubicBezTo>
                    <a:pt x="253004" y="409494"/>
                    <a:pt x="257364" y="405134"/>
                    <a:pt x="262737" y="405134"/>
                  </a:cubicBezTo>
                  <a:cubicBezTo>
                    <a:pt x="268109" y="405134"/>
                    <a:pt x="272469" y="409494"/>
                    <a:pt x="272469" y="414867"/>
                  </a:cubicBezTo>
                  <a:lnTo>
                    <a:pt x="272469" y="418370"/>
                  </a:lnTo>
                  <a:cubicBezTo>
                    <a:pt x="272469" y="445242"/>
                    <a:pt x="250678" y="467033"/>
                    <a:pt x="223807" y="46703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0" name="Freeform: Shape 39">
              <a:extLst>
                <a:ext uri="{FF2B5EF4-FFF2-40B4-BE49-F238E27FC236}">
                  <a16:creationId xmlns:a16="http://schemas.microsoft.com/office/drawing/2014/main" id="{7FCD13D7-D502-D5B0-B864-5D4D0DAD3EE7}"/>
                </a:ext>
              </a:extLst>
            </p:cNvPr>
            <p:cNvSpPr/>
            <p:nvPr/>
          </p:nvSpPr>
          <p:spPr>
            <a:xfrm>
              <a:off x="2715775" y="2924294"/>
              <a:ext cx="175184" cy="194649"/>
            </a:xfrm>
            <a:custGeom>
              <a:avLst/>
              <a:gdLst>
                <a:gd name="connsiteX0" fmla="*/ 165412 w 175184"/>
                <a:gd name="connsiteY0" fmla="*/ -126 h 194649"/>
                <a:gd name="connsiteX1" fmla="*/ 126482 w 175184"/>
                <a:gd name="connsiteY1" fmla="*/ -126 h 194649"/>
                <a:gd name="connsiteX2" fmla="*/ 116750 w 175184"/>
                <a:gd name="connsiteY2" fmla="*/ 9606 h 194649"/>
                <a:gd name="connsiteX3" fmla="*/ 116750 w 175184"/>
                <a:gd name="connsiteY3" fmla="*/ 38804 h 194649"/>
                <a:gd name="connsiteX4" fmla="*/ 87552 w 175184"/>
                <a:gd name="connsiteY4" fmla="*/ 38804 h 194649"/>
                <a:gd name="connsiteX5" fmla="*/ 77820 w 175184"/>
                <a:gd name="connsiteY5" fmla="*/ 48536 h 194649"/>
                <a:gd name="connsiteX6" fmla="*/ 77820 w 175184"/>
                <a:gd name="connsiteY6" fmla="*/ 77734 h 194649"/>
                <a:gd name="connsiteX7" fmla="*/ 48622 w 175184"/>
                <a:gd name="connsiteY7" fmla="*/ 77734 h 194649"/>
                <a:gd name="connsiteX8" fmla="*/ 38890 w 175184"/>
                <a:gd name="connsiteY8" fmla="*/ 87466 h 194649"/>
                <a:gd name="connsiteX9" fmla="*/ 38890 w 175184"/>
                <a:gd name="connsiteY9" fmla="*/ 116664 h 194649"/>
                <a:gd name="connsiteX10" fmla="*/ 9692 w 175184"/>
                <a:gd name="connsiteY10" fmla="*/ 116664 h 194649"/>
                <a:gd name="connsiteX11" fmla="*/ -40 w 175184"/>
                <a:gd name="connsiteY11" fmla="*/ 126396 h 194649"/>
                <a:gd name="connsiteX12" fmla="*/ -40 w 175184"/>
                <a:gd name="connsiteY12" fmla="*/ 184791 h 194649"/>
                <a:gd name="connsiteX13" fmla="*/ 9692 w 175184"/>
                <a:gd name="connsiteY13" fmla="*/ 194523 h 194649"/>
                <a:gd name="connsiteX14" fmla="*/ 165412 w 175184"/>
                <a:gd name="connsiteY14" fmla="*/ 194523 h 194649"/>
                <a:gd name="connsiteX15" fmla="*/ 175144 w 175184"/>
                <a:gd name="connsiteY15" fmla="*/ 184791 h 194649"/>
                <a:gd name="connsiteX16" fmla="*/ 175144 w 175184"/>
                <a:gd name="connsiteY16" fmla="*/ 9606 h 194649"/>
                <a:gd name="connsiteX17" fmla="*/ 165412 w 175184"/>
                <a:gd name="connsiteY17" fmla="*/ -126 h 194649"/>
                <a:gd name="connsiteX18" fmla="*/ 19425 w 175184"/>
                <a:gd name="connsiteY18" fmla="*/ 136129 h 194649"/>
                <a:gd name="connsiteX19" fmla="*/ 38890 w 175184"/>
                <a:gd name="connsiteY19" fmla="*/ 136129 h 194649"/>
                <a:gd name="connsiteX20" fmla="*/ 38890 w 175184"/>
                <a:gd name="connsiteY20" fmla="*/ 175059 h 194649"/>
                <a:gd name="connsiteX21" fmla="*/ 19425 w 175184"/>
                <a:gd name="connsiteY21" fmla="*/ 175059 h 194649"/>
                <a:gd name="connsiteX22" fmla="*/ 58355 w 175184"/>
                <a:gd name="connsiteY22" fmla="*/ 126396 h 194649"/>
                <a:gd name="connsiteX23" fmla="*/ 58355 w 175184"/>
                <a:gd name="connsiteY23" fmla="*/ 97199 h 194649"/>
                <a:gd name="connsiteX24" fmla="*/ 77820 w 175184"/>
                <a:gd name="connsiteY24" fmla="*/ 97199 h 194649"/>
                <a:gd name="connsiteX25" fmla="*/ 77820 w 175184"/>
                <a:gd name="connsiteY25" fmla="*/ 175059 h 194649"/>
                <a:gd name="connsiteX26" fmla="*/ 58355 w 175184"/>
                <a:gd name="connsiteY26" fmla="*/ 175059 h 194649"/>
                <a:gd name="connsiteX27" fmla="*/ 97285 w 175184"/>
                <a:gd name="connsiteY27" fmla="*/ 87466 h 194649"/>
                <a:gd name="connsiteX28" fmla="*/ 97285 w 175184"/>
                <a:gd name="connsiteY28" fmla="*/ 58269 h 194649"/>
                <a:gd name="connsiteX29" fmla="*/ 116750 w 175184"/>
                <a:gd name="connsiteY29" fmla="*/ 58269 h 194649"/>
                <a:gd name="connsiteX30" fmla="*/ 116750 w 175184"/>
                <a:gd name="connsiteY30" fmla="*/ 175059 h 194649"/>
                <a:gd name="connsiteX31" fmla="*/ 97285 w 175184"/>
                <a:gd name="connsiteY31" fmla="*/ 175059 h 194649"/>
                <a:gd name="connsiteX32" fmla="*/ 155680 w 175184"/>
                <a:gd name="connsiteY32" fmla="*/ 175059 h 194649"/>
                <a:gd name="connsiteX33" fmla="*/ 136215 w 175184"/>
                <a:gd name="connsiteY33" fmla="*/ 175059 h 194649"/>
                <a:gd name="connsiteX34" fmla="*/ 136215 w 175184"/>
                <a:gd name="connsiteY34" fmla="*/ 19339 h 194649"/>
                <a:gd name="connsiteX35" fmla="*/ 155680 w 175184"/>
                <a:gd name="connsiteY35" fmla="*/ 19339 h 19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5184" h="194649">
                  <a:moveTo>
                    <a:pt x="165412" y="-126"/>
                  </a:moveTo>
                  <a:lnTo>
                    <a:pt x="126482" y="-126"/>
                  </a:lnTo>
                  <a:cubicBezTo>
                    <a:pt x="121110" y="-126"/>
                    <a:pt x="116750" y="4234"/>
                    <a:pt x="116750" y="9606"/>
                  </a:cubicBezTo>
                  <a:lnTo>
                    <a:pt x="116750" y="38804"/>
                  </a:lnTo>
                  <a:lnTo>
                    <a:pt x="87552" y="38804"/>
                  </a:lnTo>
                  <a:cubicBezTo>
                    <a:pt x="82180" y="38804"/>
                    <a:pt x="77820" y="43164"/>
                    <a:pt x="77820" y="48536"/>
                  </a:cubicBezTo>
                  <a:lnTo>
                    <a:pt x="77820" y="77734"/>
                  </a:lnTo>
                  <a:lnTo>
                    <a:pt x="48622" y="77734"/>
                  </a:lnTo>
                  <a:cubicBezTo>
                    <a:pt x="43250" y="77734"/>
                    <a:pt x="38890" y="82094"/>
                    <a:pt x="38890" y="87466"/>
                  </a:cubicBezTo>
                  <a:lnTo>
                    <a:pt x="38890" y="116664"/>
                  </a:lnTo>
                  <a:lnTo>
                    <a:pt x="9692" y="116664"/>
                  </a:lnTo>
                  <a:cubicBezTo>
                    <a:pt x="4320" y="116664"/>
                    <a:pt x="-40" y="121024"/>
                    <a:pt x="-40" y="126396"/>
                  </a:cubicBezTo>
                  <a:lnTo>
                    <a:pt x="-40" y="184791"/>
                  </a:lnTo>
                  <a:cubicBezTo>
                    <a:pt x="-40" y="190163"/>
                    <a:pt x="4320" y="194523"/>
                    <a:pt x="9692" y="194523"/>
                  </a:cubicBezTo>
                  <a:lnTo>
                    <a:pt x="165412" y="194523"/>
                  </a:lnTo>
                  <a:cubicBezTo>
                    <a:pt x="170784" y="194523"/>
                    <a:pt x="175144" y="190163"/>
                    <a:pt x="175144" y="184791"/>
                  </a:cubicBezTo>
                  <a:lnTo>
                    <a:pt x="175144" y="9606"/>
                  </a:lnTo>
                  <a:cubicBezTo>
                    <a:pt x="175144" y="4234"/>
                    <a:pt x="170784" y="-126"/>
                    <a:pt x="165412" y="-126"/>
                  </a:cubicBezTo>
                  <a:close/>
                  <a:moveTo>
                    <a:pt x="19425" y="136129"/>
                  </a:moveTo>
                  <a:lnTo>
                    <a:pt x="38890" y="136129"/>
                  </a:lnTo>
                  <a:lnTo>
                    <a:pt x="38890" y="175059"/>
                  </a:lnTo>
                  <a:lnTo>
                    <a:pt x="19425" y="175059"/>
                  </a:lnTo>
                  <a:close/>
                  <a:moveTo>
                    <a:pt x="58355" y="126396"/>
                  </a:moveTo>
                  <a:lnTo>
                    <a:pt x="58355" y="97199"/>
                  </a:lnTo>
                  <a:lnTo>
                    <a:pt x="77820" y="97199"/>
                  </a:lnTo>
                  <a:lnTo>
                    <a:pt x="77820" y="175059"/>
                  </a:lnTo>
                  <a:lnTo>
                    <a:pt x="58355" y="175059"/>
                  </a:lnTo>
                  <a:close/>
                  <a:moveTo>
                    <a:pt x="97285" y="87466"/>
                  </a:moveTo>
                  <a:lnTo>
                    <a:pt x="97285" y="58269"/>
                  </a:lnTo>
                  <a:lnTo>
                    <a:pt x="116750" y="58269"/>
                  </a:lnTo>
                  <a:lnTo>
                    <a:pt x="116750" y="175059"/>
                  </a:lnTo>
                  <a:lnTo>
                    <a:pt x="97285" y="175059"/>
                  </a:lnTo>
                  <a:close/>
                  <a:moveTo>
                    <a:pt x="155680" y="175059"/>
                  </a:moveTo>
                  <a:lnTo>
                    <a:pt x="136215" y="175059"/>
                  </a:lnTo>
                  <a:lnTo>
                    <a:pt x="136215" y="19339"/>
                  </a:lnTo>
                  <a:lnTo>
                    <a:pt x="155680" y="19339"/>
                  </a:ln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1" name="Freeform: Shape 40">
              <a:extLst>
                <a:ext uri="{FF2B5EF4-FFF2-40B4-BE49-F238E27FC236}">
                  <a16:creationId xmlns:a16="http://schemas.microsoft.com/office/drawing/2014/main" id="{A8AE6A11-FF01-AD87-9D83-82B91A19ADF8}"/>
                </a:ext>
              </a:extLst>
            </p:cNvPr>
            <p:cNvSpPr/>
            <p:nvPr/>
          </p:nvSpPr>
          <p:spPr>
            <a:xfrm>
              <a:off x="2910147" y="2962353"/>
              <a:ext cx="98472" cy="253433"/>
            </a:xfrm>
            <a:custGeom>
              <a:avLst/>
              <a:gdLst>
                <a:gd name="connsiteX0" fmla="*/ 84715 w 98472"/>
                <a:gd name="connsiteY0" fmla="*/ 91451 h 253433"/>
                <a:gd name="connsiteX1" fmla="*/ 75664 w 98472"/>
                <a:gd name="connsiteY1" fmla="*/ 84736 h 253433"/>
                <a:gd name="connsiteX2" fmla="*/ 84715 w 98472"/>
                <a:gd name="connsiteY2" fmla="*/ 75782 h 253433"/>
                <a:gd name="connsiteX3" fmla="*/ 86360 w 98472"/>
                <a:gd name="connsiteY3" fmla="*/ 13592 h 253433"/>
                <a:gd name="connsiteX4" fmla="*/ 24170 w 98472"/>
                <a:gd name="connsiteY4" fmla="*/ 11947 h 253433"/>
                <a:gd name="connsiteX5" fmla="*/ 22525 w 98472"/>
                <a:gd name="connsiteY5" fmla="*/ 13592 h 253433"/>
                <a:gd name="connsiteX6" fmla="*/ 12792 w 98472"/>
                <a:gd name="connsiteY6" fmla="*/ 23324 h 253433"/>
                <a:gd name="connsiteX7" fmla="*/ 12792 w 98472"/>
                <a:gd name="connsiteY7" fmla="*/ 85515 h 253433"/>
                <a:gd name="connsiteX8" fmla="*/ 21844 w 98472"/>
                <a:gd name="connsiteY8" fmla="*/ 92230 h 253433"/>
                <a:gd name="connsiteX9" fmla="*/ 12792 w 98472"/>
                <a:gd name="connsiteY9" fmla="*/ 101184 h 253433"/>
                <a:gd name="connsiteX10" fmla="*/ 12792 w 98472"/>
                <a:gd name="connsiteY10" fmla="*/ 163374 h 253433"/>
                <a:gd name="connsiteX11" fmla="*/ 21844 w 98472"/>
                <a:gd name="connsiteY11" fmla="*/ 170090 h 253433"/>
                <a:gd name="connsiteX12" fmla="*/ 12792 w 98472"/>
                <a:gd name="connsiteY12" fmla="*/ 179044 h 253433"/>
                <a:gd name="connsiteX13" fmla="*/ 14437 w 98472"/>
                <a:gd name="connsiteY13" fmla="*/ 241234 h 253433"/>
                <a:gd name="connsiteX14" fmla="*/ 74983 w 98472"/>
                <a:gd name="connsiteY14" fmla="*/ 241234 h 253433"/>
                <a:gd name="connsiteX15" fmla="*/ 84715 w 98472"/>
                <a:gd name="connsiteY15" fmla="*/ 231502 h 253433"/>
                <a:gd name="connsiteX16" fmla="*/ 84715 w 98472"/>
                <a:gd name="connsiteY16" fmla="*/ 169311 h 253433"/>
                <a:gd name="connsiteX17" fmla="*/ 75664 w 98472"/>
                <a:gd name="connsiteY17" fmla="*/ 162596 h 253433"/>
                <a:gd name="connsiteX18" fmla="*/ 84715 w 98472"/>
                <a:gd name="connsiteY18" fmla="*/ 153642 h 253433"/>
                <a:gd name="connsiteX19" fmla="*/ 84715 w 98472"/>
                <a:gd name="connsiteY19" fmla="*/ 91451 h 253433"/>
                <a:gd name="connsiteX20" fmla="*/ 26904 w 98472"/>
                <a:gd name="connsiteY20" fmla="*/ 36852 h 253433"/>
                <a:gd name="connsiteX21" fmla="*/ 36637 w 98472"/>
                <a:gd name="connsiteY21" fmla="*/ 27120 h 253433"/>
                <a:gd name="connsiteX22" fmla="*/ 71187 w 98472"/>
                <a:gd name="connsiteY22" fmla="*/ 27120 h 253433"/>
                <a:gd name="connsiteX23" fmla="*/ 71187 w 98472"/>
                <a:gd name="connsiteY23" fmla="*/ 61670 h 253433"/>
                <a:gd name="connsiteX24" fmla="*/ 61455 w 98472"/>
                <a:gd name="connsiteY24" fmla="*/ 71402 h 253433"/>
                <a:gd name="connsiteX25" fmla="*/ 26904 w 98472"/>
                <a:gd name="connsiteY25" fmla="*/ 71402 h 253433"/>
                <a:gd name="connsiteX26" fmla="*/ 26904 w 98472"/>
                <a:gd name="connsiteY26" fmla="*/ 36852 h 253433"/>
                <a:gd name="connsiteX27" fmla="*/ 70895 w 98472"/>
                <a:gd name="connsiteY27" fmla="*/ 217682 h 253433"/>
                <a:gd name="connsiteX28" fmla="*/ 61163 w 98472"/>
                <a:gd name="connsiteY28" fmla="*/ 227414 h 253433"/>
                <a:gd name="connsiteX29" fmla="*/ 26612 w 98472"/>
                <a:gd name="connsiteY29" fmla="*/ 227414 h 253433"/>
                <a:gd name="connsiteX30" fmla="*/ 26612 w 98472"/>
                <a:gd name="connsiteY30" fmla="*/ 192864 h 253433"/>
                <a:gd name="connsiteX31" fmla="*/ 36345 w 98472"/>
                <a:gd name="connsiteY31" fmla="*/ 183131 h 253433"/>
                <a:gd name="connsiteX32" fmla="*/ 70895 w 98472"/>
                <a:gd name="connsiteY32" fmla="*/ 183131 h 253433"/>
                <a:gd name="connsiteX33" fmla="*/ 70895 w 98472"/>
                <a:gd name="connsiteY33" fmla="*/ 217682 h 253433"/>
                <a:gd name="connsiteX34" fmla="*/ 70895 w 98472"/>
                <a:gd name="connsiteY34" fmla="*/ 139822 h 253433"/>
                <a:gd name="connsiteX35" fmla="*/ 61163 w 98472"/>
                <a:gd name="connsiteY35" fmla="*/ 149554 h 253433"/>
                <a:gd name="connsiteX36" fmla="*/ 26612 w 98472"/>
                <a:gd name="connsiteY36" fmla="*/ 149554 h 253433"/>
                <a:gd name="connsiteX37" fmla="*/ 26612 w 98472"/>
                <a:gd name="connsiteY37" fmla="*/ 115004 h 253433"/>
                <a:gd name="connsiteX38" fmla="*/ 36345 w 98472"/>
                <a:gd name="connsiteY38" fmla="*/ 105272 h 253433"/>
                <a:gd name="connsiteX39" fmla="*/ 70895 w 98472"/>
                <a:gd name="connsiteY39" fmla="*/ 105272 h 253433"/>
                <a:gd name="connsiteX40" fmla="*/ 70895 w 98472"/>
                <a:gd name="connsiteY40" fmla="*/ 139822 h 25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8472" h="253433">
                  <a:moveTo>
                    <a:pt x="84715" y="91451"/>
                  </a:moveTo>
                  <a:cubicBezTo>
                    <a:pt x="82010" y="88824"/>
                    <a:pt x="78963" y="86566"/>
                    <a:pt x="75664" y="84736"/>
                  </a:cubicBezTo>
                  <a:lnTo>
                    <a:pt x="84715" y="75782"/>
                  </a:lnTo>
                  <a:cubicBezTo>
                    <a:pt x="102341" y="59062"/>
                    <a:pt x="103080" y="31217"/>
                    <a:pt x="86360" y="13592"/>
                  </a:cubicBezTo>
                  <a:cubicBezTo>
                    <a:pt x="69649" y="-4034"/>
                    <a:pt x="41805" y="-4774"/>
                    <a:pt x="24170" y="11947"/>
                  </a:cubicBezTo>
                  <a:cubicBezTo>
                    <a:pt x="23605" y="12482"/>
                    <a:pt x="23060" y="13027"/>
                    <a:pt x="22525" y="13592"/>
                  </a:cubicBezTo>
                  <a:lnTo>
                    <a:pt x="12792" y="23324"/>
                  </a:lnTo>
                  <a:cubicBezTo>
                    <a:pt x="-4317" y="40521"/>
                    <a:pt x="-4317" y="68317"/>
                    <a:pt x="12792" y="85515"/>
                  </a:cubicBezTo>
                  <a:cubicBezTo>
                    <a:pt x="15498" y="88142"/>
                    <a:pt x="18544" y="90400"/>
                    <a:pt x="21844" y="92230"/>
                  </a:cubicBezTo>
                  <a:lnTo>
                    <a:pt x="12792" y="101184"/>
                  </a:lnTo>
                  <a:cubicBezTo>
                    <a:pt x="-4317" y="118381"/>
                    <a:pt x="-4317" y="146177"/>
                    <a:pt x="12792" y="163374"/>
                  </a:cubicBezTo>
                  <a:cubicBezTo>
                    <a:pt x="15498" y="166002"/>
                    <a:pt x="18544" y="168260"/>
                    <a:pt x="21844" y="170090"/>
                  </a:cubicBezTo>
                  <a:lnTo>
                    <a:pt x="12792" y="179044"/>
                  </a:lnTo>
                  <a:cubicBezTo>
                    <a:pt x="-3928" y="196669"/>
                    <a:pt x="-3188" y="224514"/>
                    <a:pt x="14437" y="241234"/>
                  </a:cubicBezTo>
                  <a:cubicBezTo>
                    <a:pt x="31411" y="257332"/>
                    <a:pt x="58009" y="257332"/>
                    <a:pt x="74983" y="241234"/>
                  </a:cubicBezTo>
                  <a:lnTo>
                    <a:pt x="84715" y="231502"/>
                  </a:lnTo>
                  <a:cubicBezTo>
                    <a:pt x="101825" y="214304"/>
                    <a:pt x="101825" y="186509"/>
                    <a:pt x="84715" y="169311"/>
                  </a:cubicBezTo>
                  <a:cubicBezTo>
                    <a:pt x="82010" y="166683"/>
                    <a:pt x="78963" y="164425"/>
                    <a:pt x="75664" y="162596"/>
                  </a:cubicBezTo>
                  <a:lnTo>
                    <a:pt x="84715" y="153642"/>
                  </a:lnTo>
                  <a:cubicBezTo>
                    <a:pt x="101825" y="136445"/>
                    <a:pt x="101825" y="108649"/>
                    <a:pt x="84715" y="91451"/>
                  </a:cubicBezTo>
                  <a:close/>
                  <a:moveTo>
                    <a:pt x="26904" y="36852"/>
                  </a:moveTo>
                  <a:lnTo>
                    <a:pt x="36637" y="27120"/>
                  </a:lnTo>
                  <a:cubicBezTo>
                    <a:pt x="46175" y="17582"/>
                    <a:pt x="61649" y="17582"/>
                    <a:pt x="71187" y="27120"/>
                  </a:cubicBezTo>
                  <a:cubicBezTo>
                    <a:pt x="80725" y="36658"/>
                    <a:pt x="80725" y="52132"/>
                    <a:pt x="71187" y="61670"/>
                  </a:cubicBezTo>
                  <a:lnTo>
                    <a:pt x="61455" y="71402"/>
                  </a:lnTo>
                  <a:cubicBezTo>
                    <a:pt x="51917" y="80940"/>
                    <a:pt x="36442" y="80940"/>
                    <a:pt x="26904" y="71402"/>
                  </a:cubicBezTo>
                  <a:cubicBezTo>
                    <a:pt x="17367" y="61865"/>
                    <a:pt x="17367" y="46390"/>
                    <a:pt x="26904" y="36852"/>
                  </a:cubicBezTo>
                  <a:close/>
                  <a:moveTo>
                    <a:pt x="70895" y="217682"/>
                  </a:moveTo>
                  <a:lnTo>
                    <a:pt x="61163" y="227414"/>
                  </a:lnTo>
                  <a:cubicBezTo>
                    <a:pt x="51625" y="236952"/>
                    <a:pt x="36150" y="236952"/>
                    <a:pt x="26612" y="227414"/>
                  </a:cubicBezTo>
                  <a:cubicBezTo>
                    <a:pt x="17075" y="217876"/>
                    <a:pt x="17075" y="202402"/>
                    <a:pt x="26612" y="192864"/>
                  </a:cubicBezTo>
                  <a:lnTo>
                    <a:pt x="36345" y="183131"/>
                  </a:lnTo>
                  <a:cubicBezTo>
                    <a:pt x="45883" y="173593"/>
                    <a:pt x="61357" y="173593"/>
                    <a:pt x="70895" y="183131"/>
                  </a:cubicBezTo>
                  <a:cubicBezTo>
                    <a:pt x="80433" y="192669"/>
                    <a:pt x="80433" y="208144"/>
                    <a:pt x="70895" y="217682"/>
                  </a:cubicBezTo>
                  <a:close/>
                  <a:moveTo>
                    <a:pt x="70895" y="139822"/>
                  </a:moveTo>
                  <a:lnTo>
                    <a:pt x="61163" y="149554"/>
                  </a:lnTo>
                  <a:cubicBezTo>
                    <a:pt x="51625" y="159092"/>
                    <a:pt x="36150" y="159092"/>
                    <a:pt x="26612" y="149554"/>
                  </a:cubicBezTo>
                  <a:cubicBezTo>
                    <a:pt x="17075" y="140016"/>
                    <a:pt x="17075" y="124542"/>
                    <a:pt x="26612" y="115004"/>
                  </a:cubicBezTo>
                  <a:lnTo>
                    <a:pt x="36345" y="105272"/>
                  </a:lnTo>
                  <a:cubicBezTo>
                    <a:pt x="45883" y="95734"/>
                    <a:pt x="61357" y="95734"/>
                    <a:pt x="70895" y="105272"/>
                  </a:cubicBezTo>
                  <a:cubicBezTo>
                    <a:pt x="80433" y="114809"/>
                    <a:pt x="80433" y="130284"/>
                    <a:pt x="70895" y="13982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42" name="Group 41">
            <a:extLst>
              <a:ext uri="{FF2B5EF4-FFF2-40B4-BE49-F238E27FC236}">
                <a16:creationId xmlns:a16="http://schemas.microsoft.com/office/drawing/2014/main" id="{88A87667-E074-D524-A56A-878EFEDB8E3D}"/>
              </a:ext>
            </a:extLst>
          </p:cNvPr>
          <p:cNvGrpSpPr/>
          <p:nvPr/>
        </p:nvGrpSpPr>
        <p:grpSpPr>
          <a:xfrm>
            <a:off x="4270244" y="5335412"/>
            <a:ext cx="355556" cy="355440"/>
            <a:chOff x="4194896" y="5260088"/>
            <a:chExt cx="506252" cy="506088"/>
          </a:xfrm>
          <a:solidFill>
            <a:srgbClr val="004550"/>
          </a:solidFill>
        </p:grpSpPr>
        <p:sp>
          <p:nvSpPr>
            <p:cNvPr id="559" name="Freeform: Shape 558">
              <a:extLst>
                <a:ext uri="{FF2B5EF4-FFF2-40B4-BE49-F238E27FC236}">
                  <a16:creationId xmlns:a16="http://schemas.microsoft.com/office/drawing/2014/main" id="{DE5D228C-B27A-844C-4A5C-9DE62221BE2F}"/>
                </a:ext>
              </a:extLst>
            </p:cNvPr>
            <p:cNvSpPr/>
            <p:nvPr/>
          </p:nvSpPr>
          <p:spPr>
            <a:xfrm>
              <a:off x="4350830" y="5474202"/>
              <a:ext cx="87592" cy="87592"/>
            </a:xfrm>
            <a:custGeom>
              <a:avLst/>
              <a:gdLst>
                <a:gd name="connsiteX0" fmla="*/ 9692 w 87592"/>
                <a:gd name="connsiteY0" fmla="*/ 87466 h 87592"/>
                <a:gd name="connsiteX1" fmla="*/ -40 w 87592"/>
                <a:gd name="connsiteY1" fmla="*/ 77734 h 87592"/>
                <a:gd name="connsiteX2" fmla="*/ 77820 w 87592"/>
                <a:gd name="connsiteY2" fmla="*/ -126 h 87592"/>
                <a:gd name="connsiteX3" fmla="*/ 87552 w 87592"/>
                <a:gd name="connsiteY3" fmla="*/ 9606 h 87592"/>
                <a:gd name="connsiteX4" fmla="*/ 77820 w 87592"/>
                <a:gd name="connsiteY4" fmla="*/ 19339 h 87592"/>
                <a:gd name="connsiteX5" fmla="*/ 19425 w 87592"/>
                <a:gd name="connsiteY5" fmla="*/ 77734 h 87592"/>
                <a:gd name="connsiteX6" fmla="*/ 9692 w 87592"/>
                <a:gd name="connsiteY6" fmla="*/ 87466 h 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92" h="87592">
                  <a:moveTo>
                    <a:pt x="9692" y="87466"/>
                  </a:moveTo>
                  <a:cubicBezTo>
                    <a:pt x="4320" y="87466"/>
                    <a:pt x="-40" y="83106"/>
                    <a:pt x="-40" y="77734"/>
                  </a:cubicBezTo>
                  <a:cubicBezTo>
                    <a:pt x="-40" y="34736"/>
                    <a:pt x="34822" y="-126"/>
                    <a:pt x="77820" y="-126"/>
                  </a:cubicBezTo>
                  <a:cubicBezTo>
                    <a:pt x="83192" y="-126"/>
                    <a:pt x="87552" y="4234"/>
                    <a:pt x="87552" y="9606"/>
                  </a:cubicBezTo>
                  <a:cubicBezTo>
                    <a:pt x="87552" y="14979"/>
                    <a:pt x="83192" y="19339"/>
                    <a:pt x="77820" y="19339"/>
                  </a:cubicBezTo>
                  <a:cubicBezTo>
                    <a:pt x="45566" y="19339"/>
                    <a:pt x="19425" y="45480"/>
                    <a:pt x="19425" y="77734"/>
                  </a:cubicBezTo>
                  <a:cubicBezTo>
                    <a:pt x="19425" y="83106"/>
                    <a:pt x="15065" y="87466"/>
                    <a:pt x="9692" y="8746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60" name="Freeform: Shape 559">
              <a:extLst>
                <a:ext uri="{FF2B5EF4-FFF2-40B4-BE49-F238E27FC236}">
                  <a16:creationId xmlns:a16="http://schemas.microsoft.com/office/drawing/2014/main" id="{54E04FAF-1AD2-BEAA-730C-8F12F7F3CBB1}"/>
                </a:ext>
              </a:extLst>
            </p:cNvPr>
            <p:cNvSpPr/>
            <p:nvPr/>
          </p:nvSpPr>
          <p:spPr>
            <a:xfrm>
              <a:off x="4292332" y="5415704"/>
              <a:ext cx="350472" cy="350472"/>
            </a:xfrm>
            <a:custGeom>
              <a:avLst/>
              <a:gdLst>
                <a:gd name="connsiteX0" fmla="*/ 347609 w 350472"/>
                <a:gd name="connsiteY0" fmla="*/ 294774 h 350472"/>
                <a:gd name="connsiteX1" fmla="*/ 255248 w 350472"/>
                <a:gd name="connsiteY1" fmla="*/ 202510 h 350472"/>
                <a:gd name="connsiteX2" fmla="*/ 202596 w 350472"/>
                <a:gd name="connsiteY2" fmla="*/ 17145 h 350472"/>
                <a:gd name="connsiteX3" fmla="*/ 17231 w 350472"/>
                <a:gd name="connsiteY3" fmla="*/ 69798 h 350472"/>
                <a:gd name="connsiteX4" fmla="*/ 69884 w 350472"/>
                <a:gd name="connsiteY4" fmla="*/ 255162 h 350472"/>
                <a:gd name="connsiteX5" fmla="*/ 202596 w 350472"/>
                <a:gd name="connsiteY5" fmla="*/ 255162 h 350472"/>
                <a:gd name="connsiteX6" fmla="*/ 294860 w 350472"/>
                <a:gd name="connsiteY6" fmla="*/ 347524 h 350472"/>
                <a:gd name="connsiteX7" fmla="*/ 301770 w 350472"/>
                <a:gd name="connsiteY7" fmla="*/ 350346 h 350472"/>
                <a:gd name="connsiteX8" fmla="*/ 350432 w 350472"/>
                <a:gd name="connsiteY8" fmla="*/ 301684 h 350472"/>
                <a:gd name="connsiteX9" fmla="*/ 347609 w 350472"/>
                <a:gd name="connsiteY9" fmla="*/ 294774 h 350472"/>
                <a:gd name="connsiteX10" fmla="*/ 19528 w 350472"/>
                <a:gd name="connsiteY10" fmla="*/ 136232 h 350472"/>
                <a:gd name="connsiteX11" fmla="*/ 136318 w 350472"/>
                <a:gd name="connsiteY11" fmla="*/ 19442 h 350472"/>
                <a:gd name="connsiteX12" fmla="*/ 253107 w 350472"/>
                <a:gd name="connsiteY12" fmla="*/ 136232 h 350472"/>
                <a:gd name="connsiteX13" fmla="*/ 136318 w 350472"/>
                <a:gd name="connsiteY13" fmla="*/ 253021 h 350472"/>
                <a:gd name="connsiteX14" fmla="*/ 19528 w 350472"/>
                <a:gd name="connsiteY14" fmla="*/ 136232 h 350472"/>
                <a:gd name="connsiteX15" fmla="*/ 305565 w 350472"/>
                <a:gd name="connsiteY15" fmla="*/ 330881 h 350472"/>
                <a:gd name="connsiteX16" fmla="*/ 219141 w 350472"/>
                <a:gd name="connsiteY16" fmla="*/ 244457 h 350472"/>
                <a:gd name="connsiteX17" fmla="*/ 244251 w 350472"/>
                <a:gd name="connsiteY17" fmla="*/ 219347 h 350472"/>
                <a:gd name="connsiteX18" fmla="*/ 330675 w 350472"/>
                <a:gd name="connsiteY18" fmla="*/ 305771 h 350472"/>
                <a:gd name="connsiteX19" fmla="*/ 305565 w 350472"/>
                <a:gd name="connsiteY19" fmla="*/ 330881 h 350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0472" h="350472">
                  <a:moveTo>
                    <a:pt x="347609" y="294774"/>
                  </a:moveTo>
                  <a:lnTo>
                    <a:pt x="255248" y="202510"/>
                  </a:lnTo>
                  <a:cubicBezTo>
                    <a:pt x="291891" y="136786"/>
                    <a:pt x="268319" y="53798"/>
                    <a:pt x="202596" y="17145"/>
                  </a:cubicBezTo>
                  <a:cubicBezTo>
                    <a:pt x="136872" y="-19498"/>
                    <a:pt x="53883" y="4074"/>
                    <a:pt x="17231" y="69798"/>
                  </a:cubicBezTo>
                  <a:cubicBezTo>
                    <a:pt x="-19412" y="135531"/>
                    <a:pt x="4160" y="218520"/>
                    <a:pt x="69884" y="255162"/>
                  </a:cubicBezTo>
                  <a:cubicBezTo>
                    <a:pt x="111140" y="278160"/>
                    <a:pt x="161349" y="278160"/>
                    <a:pt x="202596" y="255162"/>
                  </a:cubicBezTo>
                  <a:lnTo>
                    <a:pt x="294860" y="347524"/>
                  </a:lnTo>
                  <a:cubicBezTo>
                    <a:pt x="296699" y="349343"/>
                    <a:pt x="299181" y="350366"/>
                    <a:pt x="301770" y="350346"/>
                  </a:cubicBezTo>
                  <a:cubicBezTo>
                    <a:pt x="328641" y="350346"/>
                    <a:pt x="350432" y="328555"/>
                    <a:pt x="350432" y="301684"/>
                  </a:cubicBezTo>
                  <a:cubicBezTo>
                    <a:pt x="350451" y="299095"/>
                    <a:pt x="349429" y="296613"/>
                    <a:pt x="347609" y="294774"/>
                  </a:cubicBezTo>
                  <a:close/>
                  <a:moveTo>
                    <a:pt x="19528" y="136232"/>
                  </a:moveTo>
                  <a:cubicBezTo>
                    <a:pt x="19528" y="71734"/>
                    <a:pt x="71820" y="19442"/>
                    <a:pt x="136318" y="19442"/>
                  </a:cubicBezTo>
                  <a:cubicBezTo>
                    <a:pt x="200815" y="19442"/>
                    <a:pt x="253107" y="71734"/>
                    <a:pt x="253107" y="136232"/>
                  </a:cubicBezTo>
                  <a:cubicBezTo>
                    <a:pt x="253107" y="200729"/>
                    <a:pt x="200815" y="253021"/>
                    <a:pt x="136318" y="253021"/>
                  </a:cubicBezTo>
                  <a:cubicBezTo>
                    <a:pt x="71820" y="253021"/>
                    <a:pt x="19528" y="200729"/>
                    <a:pt x="19528" y="136232"/>
                  </a:cubicBezTo>
                  <a:close/>
                  <a:moveTo>
                    <a:pt x="305565" y="330881"/>
                  </a:moveTo>
                  <a:lnTo>
                    <a:pt x="219141" y="244457"/>
                  </a:lnTo>
                  <a:cubicBezTo>
                    <a:pt x="228591" y="237245"/>
                    <a:pt x="237039" y="228797"/>
                    <a:pt x="244251" y="219347"/>
                  </a:cubicBezTo>
                  <a:lnTo>
                    <a:pt x="330675" y="305771"/>
                  </a:lnTo>
                  <a:cubicBezTo>
                    <a:pt x="328943" y="318852"/>
                    <a:pt x="318646" y="329149"/>
                    <a:pt x="305565" y="330881"/>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61" name="Freeform: Shape 560">
              <a:extLst>
                <a:ext uri="{FF2B5EF4-FFF2-40B4-BE49-F238E27FC236}">
                  <a16:creationId xmlns:a16="http://schemas.microsoft.com/office/drawing/2014/main" id="{98CE685E-6505-2566-0693-281458511B8E}"/>
                </a:ext>
              </a:extLst>
            </p:cNvPr>
            <p:cNvSpPr/>
            <p:nvPr/>
          </p:nvSpPr>
          <p:spPr>
            <a:xfrm>
              <a:off x="4194896" y="5260088"/>
              <a:ext cx="506252" cy="330904"/>
            </a:xfrm>
            <a:custGeom>
              <a:avLst/>
              <a:gdLst>
                <a:gd name="connsiteX0" fmla="*/ 406408 w 506252"/>
                <a:gd name="connsiteY0" fmla="*/ 330778 h 330904"/>
                <a:gd name="connsiteX1" fmla="*/ 399206 w 506252"/>
                <a:gd name="connsiteY1" fmla="*/ 330778 h 330904"/>
                <a:gd name="connsiteX2" fmla="*/ 389473 w 506252"/>
                <a:gd name="connsiteY2" fmla="*/ 321046 h 330904"/>
                <a:gd name="connsiteX3" fmla="*/ 399206 w 506252"/>
                <a:gd name="connsiteY3" fmla="*/ 311313 h 330904"/>
                <a:gd name="connsiteX4" fmla="*/ 406408 w 506252"/>
                <a:gd name="connsiteY4" fmla="*/ 311313 h 330904"/>
                <a:gd name="connsiteX5" fmla="*/ 486642 w 506252"/>
                <a:gd name="connsiteY5" fmla="*/ 227312 h 330904"/>
                <a:gd name="connsiteX6" fmla="*/ 437454 w 506252"/>
                <a:gd name="connsiteY6" fmla="*/ 153939 h 330904"/>
                <a:gd name="connsiteX7" fmla="*/ 431615 w 506252"/>
                <a:gd name="connsiteY7" fmla="*/ 143623 h 330904"/>
                <a:gd name="connsiteX8" fmla="*/ 432685 w 506252"/>
                <a:gd name="connsiteY8" fmla="*/ 128635 h 330904"/>
                <a:gd name="connsiteX9" fmla="*/ 325628 w 506252"/>
                <a:gd name="connsiteY9" fmla="*/ 19339 h 330904"/>
                <a:gd name="connsiteX10" fmla="*/ 223535 w 506252"/>
                <a:gd name="connsiteY10" fmla="*/ 95252 h 330904"/>
                <a:gd name="connsiteX11" fmla="*/ 217500 w 506252"/>
                <a:gd name="connsiteY11" fmla="*/ 101481 h 330904"/>
                <a:gd name="connsiteX12" fmla="*/ 208839 w 506252"/>
                <a:gd name="connsiteY12" fmla="*/ 100410 h 330904"/>
                <a:gd name="connsiteX13" fmla="*/ 100857 w 506252"/>
                <a:gd name="connsiteY13" fmla="*/ 121968 h 330904"/>
                <a:gd name="connsiteX14" fmla="*/ 87767 w 506252"/>
                <a:gd name="connsiteY14" fmla="*/ 165326 h 330904"/>
                <a:gd name="connsiteX15" fmla="*/ 79299 w 506252"/>
                <a:gd name="connsiteY15" fmla="*/ 175642 h 330904"/>
                <a:gd name="connsiteX16" fmla="*/ 20642 w 506252"/>
                <a:gd name="connsiteY16" fmla="*/ 252081 h 330904"/>
                <a:gd name="connsiteX17" fmla="*/ 87767 w 506252"/>
                <a:gd name="connsiteY17" fmla="*/ 311313 h 330904"/>
                <a:gd name="connsiteX18" fmla="*/ 110735 w 506252"/>
                <a:gd name="connsiteY18" fmla="*/ 311313 h 330904"/>
                <a:gd name="connsiteX19" fmla="*/ 120468 w 506252"/>
                <a:gd name="connsiteY19" fmla="*/ 321046 h 330904"/>
                <a:gd name="connsiteX20" fmla="*/ 110735 w 506252"/>
                <a:gd name="connsiteY20" fmla="*/ 330778 h 330904"/>
                <a:gd name="connsiteX21" fmla="*/ 87767 w 506252"/>
                <a:gd name="connsiteY21" fmla="*/ 330778 h 330904"/>
                <a:gd name="connsiteX22" fmla="*/ -40 w 506252"/>
                <a:gd name="connsiteY22" fmla="*/ 243400 h 330904"/>
                <a:gd name="connsiteX23" fmla="*/ 68302 w 506252"/>
                <a:gd name="connsiteY23" fmla="*/ 157735 h 330904"/>
                <a:gd name="connsiteX24" fmla="*/ 172449 w 506252"/>
                <a:gd name="connsiteY24" fmla="*/ 67748 h 330904"/>
                <a:gd name="connsiteX25" fmla="*/ 208839 w 506252"/>
                <a:gd name="connsiteY25" fmla="*/ 77734 h 330904"/>
                <a:gd name="connsiteX26" fmla="*/ 325628 w 506252"/>
                <a:gd name="connsiteY26" fmla="*/ -126 h 330904"/>
                <a:gd name="connsiteX27" fmla="*/ 452150 w 506252"/>
                <a:gd name="connsiteY27" fmla="*/ 128635 h 330904"/>
                <a:gd name="connsiteX28" fmla="*/ 451664 w 506252"/>
                <a:gd name="connsiteY28" fmla="*/ 139146 h 330904"/>
                <a:gd name="connsiteX29" fmla="*/ 494623 w 506252"/>
                <a:gd name="connsiteY29" fmla="*/ 276266 h 330904"/>
                <a:gd name="connsiteX30" fmla="*/ 406408 w 506252"/>
                <a:gd name="connsiteY30" fmla="*/ 330778 h 33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6252" h="330904">
                  <a:moveTo>
                    <a:pt x="406408" y="330778"/>
                  </a:moveTo>
                  <a:lnTo>
                    <a:pt x="399206" y="330778"/>
                  </a:lnTo>
                  <a:cubicBezTo>
                    <a:pt x="393833" y="330778"/>
                    <a:pt x="389473" y="326418"/>
                    <a:pt x="389473" y="321046"/>
                  </a:cubicBezTo>
                  <a:cubicBezTo>
                    <a:pt x="389473" y="315673"/>
                    <a:pt x="393833" y="311313"/>
                    <a:pt x="399206" y="311313"/>
                  </a:cubicBezTo>
                  <a:lnTo>
                    <a:pt x="406408" y="311313"/>
                  </a:lnTo>
                  <a:cubicBezTo>
                    <a:pt x="451761" y="310272"/>
                    <a:pt x="487684" y="272665"/>
                    <a:pt x="486642" y="227312"/>
                  </a:cubicBezTo>
                  <a:cubicBezTo>
                    <a:pt x="485912" y="195370"/>
                    <a:pt x="466730" y="166747"/>
                    <a:pt x="437454" y="153939"/>
                  </a:cubicBezTo>
                  <a:cubicBezTo>
                    <a:pt x="433396" y="152217"/>
                    <a:pt x="431002" y="147983"/>
                    <a:pt x="431615" y="143623"/>
                  </a:cubicBezTo>
                  <a:cubicBezTo>
                    <a:pt x="432326" y="138659"/>
                    <a:pt x="432676" y="133647"/>
                    <a:pt x="432685" y="128635"/>
                  </a:cubicBezTo>
                  <a:cubicBezTo>
                    <a:pt x="433114" y="68965"/>
                    <a:pt x="385298" y="20137"/>
                    <a:pt x="325628" y="19339"/>
                  </a:cubicBezTo>
                  <a:cubicBezTo>
                    <a:pt x="278620" y="19485"/>
                    <a:pt x="237209" y="50278"/>
                    <a:pt x="223535" y="95252"/>
                  </a:cubicBezTo>
                  <a:cubicBezTo>
                    <a:pt x="222610" y="98162"/>
                    <a:pt x="220372" y="100469"/>
                    <a:pt x="217500" y="101481"/>
                  </a:cubicBezTo>
                  <a:cubicBezTo>
                    <a:pt x="214610" y="102513"/>
                    <a:pt x="211398" y="102114"/>
                    <a:pt x="208839" y="100410"/>
                  </a:cubicBezTo>
                  <a:cubicBezTo>
                    <a:pt x="173072" y="76546"/>
                    <a:pt x="124721" y="86191"/>
                    <a:pt x="100857" y="121968"/>
                  </a:cubicBezTo>
                  <a:cubicBezTo>
                    <a:pt x="92292" y="134805"/>
                    <a:pt x="87738" y="149890"/>
                    <a:pt x="87767" y="165326"/>
                  </a:cubicBezTo>
                  <a:cubicBezTo>
                    <a:pt x="87806" y="170358"/>
                    <a:pt x="84244" y="174699"/>
                    <a:pt x="79299" y="175642"/>
                  </a:cubicBezTo>
                  <a:cubicBezTo>
                    <a:pt x="41995" y="180557"/>
                    <a:pt x="15737" y="214777"/>
                    <a:pt x="20642" y="252081"/>
                  </a:cubicBezTo>
                  <a:cubicBezTo>
                    <a:pt x="25090" y="285814"/>
                    <a:pt x="53742" y="311099"/>
                    <a:pt x="87767" y="311313"/>
                  </a:cubicBezTo>
                  <a:lnTo>
                    <a:pt x="110735" y="311313"/>
                  </a:lnTo>
                  <a:cubicBezTo>
                    <a:pt x="116108" y="311313"/>
                    <a:pt x="120468" y="315673"/>
                    <a:pt x="120468" y="321046"/>
                  </a:cubicBezTo>
                  <a:cubicBezTo>
                    <a:pt x="120468" y="326418"/>
                    <a:pt x="116108" y="330778"/>
                    <a:pt x="110735" y="330778"/>
                  </a:cubicBezTo>
                  <a:lnTo>
                    <a:pt x="87767" y="330778"/>
                  </a:lnTo>
                  <a:cubicBezTo>
                    <a:pt x="39386" y="330895"/>
                    <a:pt x="77" y="291780"/>
                    <a:pt x="-40" y="243400"/>
                  </a:cubicBezTo>
                  <a:cubicBezTo>
                    <a:pt x="-147" y="202358"/>
                    <a:pt x="28262" y="166757"/>
                    <a:pt x="68302" y="157735"/>
                  </a:cubicBezTo>
                  <a:cubicBezTo>
                    <a:pt x="72214" y="104128"/>
                    <a:pt x="118833" y="63836"/>
                    <a:pt x="172449" y="67748"/>
                  </a:cubicBezTo>
                  <a:cubicBezTo>
                    <a:pt x="185111" y="68663"/>
                    <a:pt x="197471" y="72060"/>
                    <a:pt x="208839" y="77734"/>
                  </a:cubicBezTo>
                  <a:cubicBezTo>
                    <a:pt x="228479" y="30590"/>
                    <a:pt x="274552" y="-126"/>
                    <a:pt x="325628" y="-126"/>
                  </a:cubicBezTo>
                  <a:cubicBezTo>
                    <a:pt x="396043" y="672"/>
                    <a:pt x="452579" y="58210"/>
                    <a:pt x="452150" y="128635"/>
                  </a:cubicBezTo>
                  <a:cubicBezTo>
                    <a:pt x="452180" y="132148"/>
                    <a:pt x="452014" y="135652"/>
                    <a:pt x="451664" y="139146"/>
                  </a:cubicBezTo>
                  <a:cubicBezTo>
                    <a:pt x="501397" y="165151"/>
                    <a:pt x="520628" y="226534"/>
                    <a:pt x="494623" y="276266"/>
                  </a:cubicBezTo>
                  <a:cubicBezTo>
                    <a:pt x="477406" y="309201"/>
                    <a:pt x="443566" y="330107"/>
                    <a:pt x="406408" y="330778"/>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562" name="Group 561">
            <a:extLst>
              <a:ext uri="{FF2B5EF4-FFF2-40B4-BE49-F238E27FC236}">
                <a16:creationId xmlns:a16="http://schemas.microsoft.com/office/drawing/2014/main" id="{3824A310-AC68-EAED-FB3C-8EAB2725ED50}"/>
              </a:ext>
            </a:extLst>
          </p:cNvPr>
          <p:cNvGrpSpPr/>
          <p:nvPr/>
        </p:nvGrpSpPr>
        <p:grpSpPr>
          <a:xfrm>
            <a:off x="4265896" y="2882831"/>
            <a:ext cx="382498" cy="355438"/>
            <a:chOff x="4993580" y="2807507"/>
            <a:chExt cx="544611" cy="506085"/>
          </a:xfrm>
          <a:solidFill>
            <a:srgbClr val="004550"/>
          </a:solidFill>
        </p:grpSpPr>
        <p:sp>
          <p:nvSpPr>
            <p:cNvPr id="563" name="Freeform: Shape 562">
              <a:extLst>
                <a:ext uri="{FF2B5EF4-FFF2-40B4-BE49-F238E27FC236}">
                  <a16:creationId xmlns:a16="http://schemas.microsoft.com/office/drawing/2014/main" id="{DB73DCFD-0E8C-2DFE-80ED-320B4A71C98B}"/>
                </a:ext>
              </a:extLst>
            </p:cNvPr>
            <p:cNvSpPr/>
            <p:nvPr/>
          </p:nvSpPr>
          <p:spPr>
            <a:xfrm>
              <a:off x="5187823" y="2992421"/>
              <a:ext cx="116789" cy="116789"/>
            </a:xfrm>
            <a:custGeom>
              <a:avLst/>
              <a:gdLst>
                <a:gd name="connsiteX0" fmla="*/ 58355 w 116789"/>
                <a:gd name="connsiteY0" fmla="*/ 116664 h 116789"/>
                <a:gd name="connsiteX1" fmla="*/ -40 w 116789"/>
                <a:gd name="connsiteY1" fmla="*/ 58269 h 116789"/>
                <a:gd name="connsiteX2" fmla="*/ 58355 w 116789"/>
                <a:gd name="connsiteY2" fmla="*/ -126 h 116789"/>
                <a:gd name="connsiteX3" fmla="*/ 116750 w 116789"/>
                <a:gd name="connsiteY3" fmla="*/ 58269 h 116789"/>
                <a:gd name="connsiteX4" fmla="*/ 58355 w 116789"/>
                <a:gd name="connsiteY4" fmla="*/ 116664 h 116789"/>
                <a:gd name="connsiteX5" fmla="*/ 58355 w 116789"/>
                <a:gd name="connsiteY5" fmla="*/ 19339 h 116789"/>
                <a:gd name="connsiteX6" fmla="*/ 19425 w 116789"/>
                <a:gd name="connsiteY6" fmla="*/ 58269 h 116789"/>
                <a:gd name="connsiteX7" fmla="*/ 58355 w 116789"/>
                <a:gd name="connsiteY7" fmla="*/ 97199 h 116789"/>
                <a:gd name="connsiteX8" fmla="*/ 97285 w 116789"/>
                <a:gd name="connsiteY8" fmla="*/ 58269 h 116789"/>
                <a:gd name="connsiteX9" fmla="*/ 58355 w 116789"/>
                <a:gd name="connsiteY9" fmla="*/ 19339 h 1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89" h="116789">
                  <a:moveTo>
                    <a:pt x="58355" y="116664"/>
                  </a:moveTo>
                  <a:cubicBezTo>
                    <a:pt x="26101" y="116664"/>
                    <a:pt x="-40" y="90522"/>
                    <a:pt x="-40" y="58269"/>
                  </a:cubicBezTo>
                  <a:cubicBezTo>
                    <a:pt x="-40" y="26015"/>
                    <a:pt x="26101" y="-126"/>
                    <a:pt x="58355" y="-126"/>
                  </a:cubicBezTo>
                  <a:cubicBezTo>
                    <a:pt x="90608" y="-126"/>
                    <a:pt x="116750" y="26015"/>
                    <a:pt x="116750" y="58269"/>
                  </a:cubicBezTo>
                  <a:cubicBezTo>
                    <a:pt x="116750" y="90522"/>
                    <a:pt x="90608" y="116664"/>
                    <a:pt x="58355" y="116664"/>
                  </a:cubicBezTo>
                  <a:close/>
                  <a:moveTo>
                    <a:pt x="58355" y="19339"/>
                  </a:moveTo>
                  <a:cubicBezTo>
                    <a:pt x="36856" y="19339"/>
                    <a:pt x="19425" y="36770"/>
                    <a:pt x="19425" y="58269"/>
                  </a:cubicBezTo>
                  <a:cubicBezTo>
                    <a:pt x="19425" y="79768"/>
                    <a:pt x="36856" y="97199"/>
                    <a:pt x="58355" y="97199"/>
                  </a:cubicBezTo>
                  <a:cubicBezTo>
                    <a:pt x="79854" y="97199"/>
                    <a:pt x="97285" y="79768"/>
                    <a:pt x="97285" y="58269"/>
                  </a:cubicBezTo>
                  <a:cubicBezTo>
                    <a:pt x="97285" y="36770"/>
                    <a:pt x="79854" y="19339"/>
                    <a:pt x="58355"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64" name="Freeform: Shape 563">
              <a:extLst>
                <a:ext uri="{FF2B5EF4-FFF2-40B4-BE49-F238E27FC236}">
                  <a16:creationId xmlns:a16="http://schemas.microsoft.com/office/drawing/2014/main" id="{F916C5C2-8C7A-8A93-D64C-35AE55ACB087}"/>
                </a:ext>
              </a:extLst>
            </p:cNvPr>
            <p:cNvSpPr/>
            <p:nvPr/>
          </p:nvSpPr>
          <p:spPr>
            <a:xfrm>
              <a:off x="5440867" y="3002154"/>
              <a:ext cx="97324" cy="97324"/>
            </a:xfrm>
            <a:custGeom>
              <a:avLst/>
              <a:gdLst>
                <a:gd name="connsiteX0" fmla="*/ 48622 w 97324"/>
                <a:gd name="connsiteY0" fmla="*/ 97199 h 97324"/>
                <a:gd name="connsiteX1" fmla="*/ -40 w 97324"/>
                <a:gd name="connsiteY1" fmla="*/ 48536 h 97324"/>
                <a:gd name="connsiteX2" fmla="*/ 48622 w 97324"/>
                <a:gd name="connsiteY2" fmla="*/ -126 h 97324"/>
                <a:gd name="connsiteX3" fmla="*/ 97285 w 97324"/>
                <a:gd name="connsiteY3" fmla="*/ 48536 h 97324"/>
                <a:gd name="connsiteX4" fmla="*/ 48622 w 97324"/>
                <a:gd name="connsiteY4" fmla="*/ 97199 h 97324"/>
                <a:gd name="connsiteX5" fmla="*/ 48622 w 97324"/>
                <a:gd name="connsiteY5" fmla="*/ 19339 h 97324"/>
                <a:gd name="connsiteX6" fmla="*/ 19425 w 97324"/>
                <a:gd name="connsiteY6" fmla="*/ 48536 h 97324"/>
                <a:gd name="connsiteX7" fmla="*/ 48622 w 97324"/>
                <a:gd name="connsiteY7" fmla="*/ 77734 h 97324"/>
                <a:gd name="connsiteX8" fmla="*/ 77820 w 97324"/>
                <a:gd name="connsiteY8" fmla="*/ 48536 h 97324"/>
                <a:gd name="connsiteX9" fmla="*/ 48622 w 97324"/>
                <a:gd name="connsiteY9" fmla="*/ 1933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24" h="97324">
                  <a:moveTo>
                    <a:pt x="48622" y="97199"/>
                  </a:moveTo>
                  <a:cubicBezTo>
                    <a:pt x="21751" y="97199"/>
                    <a:pt x="-40" y="75408"/>
                    <a:pt x="-40" y="48536"/>
                  </a:cubicBezTo>
                  <a:cubicBezTo>
                    <a:pt x="-40" y="21665"/>
                    <a:pt x="21751" y="-126"/>
                    <a:pt x="48622" y="-126"/>
                  </a:cubicBezTo>
                  <a:cubicBezTo>
                    <a:pt x="75494" y="-126"/>
                    <a:pt x="97285" y="21665"/>
                    <a:pt x="97285" y="48536"/>
                  </a:cubicBezTo>
                  <a:cubicBezTo>
                    <a:pt x="97285" y="75408"/>
                    <a:pt x="75494" y="97199"/>
                    <a:pt x="48622" y="97199"/>
                  </a:cubicBezTo>
                  <a:close/>
                  <a:moveTo>
                    <a:pt x="48622" y="19339"/>
                  </a:moveTo>
                  <a:cubicBezTo>
                    <a:pt x="32496" y="19339"/>
                    <a:pt x="19425" y="32410"/>
                    <a:pt x="19425" y="48536"/>
                  </a:cubicBezTo>
                  <a:cubicBezTo>
                    <a:pt x="19425" y="64663"/>
                    <a:pt x="32496" y="77734"/>
                    <a:pt x="48622" y="77734"/>
                  </a:cubicBezTo>
                  <a:cubicBezTo>
                    <a:pt x="64749" y="77734"/>
                    <a:pt x="77820" y="64663"/>
                    <a:pt x="77820" y="48536"/>
                  </a:cubicBezTo>
                  <a:cubicBezTo>
                    <a:pt x="77820" y="32410"/>
                    <a:pt x="64749" y="19339"/>
                    <a:pt x="48622"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65" name="Freeform: Shape 564">
              <a:extLst>
                <a:ext uri="{FF2B5EF4-FFF2-40B4-BE49-F238E27FC236}">
                  <a16:creationId xmlns:a16="http://schemas.microsoft.com/office/drawing/2014/main" id="{48F5374F-06D5-606F-1F38-1288028A2FBF}"/>
                </a:ext>
              </a:extLst>
            </p:cNvPr>
            <p:cNvSpPr/>
            <p:nvPr/>
          </p:nvSpPr>
          <p:spPr>
            <a:xfrm>
              <a:off x="5032103" y="3196803"/>
              <a:ext cx="116789" cy="116789"/>
            </a:xfrm>
            <a:custGeom>
              <a:avLst/>
              <a:gdLst>
                <a:gd name="connsiteX0" fmla="*/ 58355 w 116789"/>
                <a:gd name="connsiteY0" fmla="*/ 116664 h 116789"/>
                <a:gd name="connsiteX1" fmla="*/ -40 w 116789"/>
                <a:gd name="connsiteY1" fmla="*/ 58269 h 116789"/>
                <a:gd name="connsiteX2" fmla="*/ 58355 w 116789"/>
                <a:gd name="connsiteY2" fmla="*/ -126 h 116789"/>
                <a:gd name="connsiteX3" fmla="*/ 116750 w 116789"/>
                <a:gd name="connsiteY3" fmla="*/ 58269 h 116789"/>
                <a:gd name="connsiteX4" fmla="*/ 58355 w 116789"/>
                <a:gd name="connsiteY4" fmla="*/ 116664 h 116789"/>
                <a:gd name="connsiteX5" fmla="*/ 58355 w 116789"/>
                <a:gd name="connsiteY5" fmla="*/ 19339 h 116789"/>
                <a:gd name="connsiteX6" fmla="*/ 19425 w 116789"/>
                <a:gd name="connsiteY6" fmla="*/ 58269 h 116789"/>
                <a:gd name="connsiteX7" fmla="*/ 58355 w 116789"/>
                <a:gd name="connsiteY7" fmla="*/ 97199 h 116789"/>
                <a:gd name="connsiteX8" fmla="*/ 97285 w 116789"/>
                <a:gd name="connsiteY8" fmla="*/ 58269 h 116789"/>
                <a:gd name="connsiteX9" fmla="*/ 58355 w 116789"/>
                <a:gd name="connsiteY9" fmla="*/ 19339 h 1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89" h="116789">
                  <a:moveTo>
                    <a:pt x="58355" y="116664"/>
                  </a:moveTo>
                  <a:cubicBezTo>
                    <a:pt x="26101" y="116664"/>
                    <a:pt x="-40" y="90522"/>
                    <a:pt x="-40" y="58269"/>
                  </a:cubicBezTo>
                  <a:cubicBezTo>
                    <a:pt x="-40" y="26015"/>
                    <a:pt x="26101" y="-126"/>
                    <a:pt x="58355" y="-126"/>
                  </a:cubicBezTo>
                  <a:cubicBezTo>
                    <a:pt x="90608" y="-126"/>
                    <a:pt x="116750" y="26015"/>
                    <a:pt x="116750" y="58269"/>
                  </a:cubicBezTo>
                  <a:cubicBezTo>
                    <a:pt x="116750" y="90522"/>
                    <a:pt x="90608" y="116664"/>
                    <a:pt x="58355" y="116664"/>
                  </a:cubicBezTo>
                  <a:close/>
                  <a:moveTo>
                    <a:pt x="58355" y="19339"/>
                  </a:moveTo>
                  <a:cubicBezTo>
                    <a:pt x="36856" y="19339"/>
                    <a:pt x="19425" y="36770"/>
                    <a:pt x="19425" y="58269"/>
                  </a:cubicBezTo>
                  <a:cubicBezTo>
                    <a:pt x="19425" y="79768"/>
                    <a:pt x="36856" y="97199"/>
                    <a:pt x="58355" y="97199"/>
                  </a:cubicBezTo>
                  <a:cubicBezTo>
                    <a:pt x="79854" y="97199"/>
                    <a:pt x="97285" y="79768"/>
                    <a:pt x="97285" y="58269"/>
                  </a:cubicBezTo>
                  <a:cubicBezTo>
                    <a:pt x="97285" y="36770"/>
                    <a:pt x="79854" y="19339"/>
                    <a:pt x="58355"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66" name="Freeform: Shape 565">
              <a:extLst>
                <a:ext uri="{FF2B5EF4-FFF2-40B4-BE49-F238E27FC236}">
                  <a16:creationId xmlns:a16="http://schemas.microsoft.com/office/drawing/2014/main" id="{6E4B96C4-B47F-185C-2A12-0F038BF062C0}"/>
                </a:ext>
              </a:extLst>
            </p:cNvPr>
            <p:cNvSpPr/>
            <p:nvPr/>
          </p:nvSpPr>
          <p:spPr>
            <a:xfrm>
              <a:off x="5363007" y="3041084"/>
              <a:ext cx="58394" cy="19464"/>
            </a:xfrm>
            <a:custGeom>
              <a:avLst/>
              <a:gdLst>
                <a:gd name="connsiteX0" fmla="*/ 38890 w 58394"/>
                <a:gd name="connsiteY0" fmla="*/ 9606 h 19464"/>
                <a:gd name="connsiteX1" fmla="*/ 48622 w 58394"/>
                <a:gd name="connsiteY1" fmla="*/ -126 h 19464"/>
                <a:gd name="connsiteX2" fmla="*/ 48622 w 58394"/>
                <a:gd name="connsiteY2" fmla="*/ -126 h 19464"/>
                <a:gd name="connsiteX3" fmla="*/ 58355 w 58394"/>
                <a:gd name="connsiteY3" fmla="*/ 9606 h 19464"/>
                <a:gd name="connsiteX4" fmla="*/ 58355 w 58394"/>
                <a:gd name="connsiteY4" fmla="*/ 9606 h 19464"/>
                <a:gd name="connsiteX5" fmla="*/ 48622 w 58394"/>
                <a:gd name="connsiteY5" fmla="*/ 19339 h 19464"/>
                <a:gd name="connsiteX6" fmla="*/ 48622 w 58394"/>
                <a:gd name="connsiteY6" fmla="*/ 19339 h 19464"/>
                <a:gd name="connsiteX7" fmla="*/ 38890 w 58394"/>
                <a:gd name="connsiteY7" fmla="*/ 9606 h 19464"/>
                <a:gd name="connsiteX8" fmla="*/ -40 w 58394"/>
                <a:gd name="connsiteY8" fmla="*/ 9606 h 19464"/>
                <a:gd name="connsiteX9" fmla="*/ 9692 w 58394"/>
                <a:gd name="connsiteY9" fmla="*/ -126 h 19464"/>
                <a:gd name="connsiteX10" fmla="*/ 9692 w 58394"/>
                <a:gd name="connsiteY10" fmla="*/ -126 h 19464"/>
                <a:gd name="connsiteX11" fmla="*/ 19425 w 58394"/>
                <a:gd name="connsiteY11" fmla="*/ 9606 h 19464"/>
                <a:gd name="connsiteX12" fmla="*/ 19425 w 58394"/>
                <a:gd name="connsiteY12" fmla="*/ 9606 h 19464"/>
                <a:gd name="connsiteX13" fmla="*/ 9692 w 58394"/>
                <a:gd name="connsiteY13" fmla="*/ 19339 h 19464"/>
                <a:gd name="connsiteX14" fmla="*/ 9692 w 58394"/>
                <a:gd name="connsiteY14" fmla="*/ 19339 h 19464"/>
                <a:gd name="connsiteX15" fmla="*/ -40 w 58394"/>
                <a:gd name="connsiteY15" fmla="*/ 9606 h 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4" h="19464">
                  <a:moveTo>
                    <a:pt x="38890" y="9606"/>
                  </a:moveTo>
                  <a:cubicBezTo>
                    <a:pt x="38890" y="4234"/>
                    <a:pt x="43250" y="-126"/>
                    <a:pt x="48622" y="-126"/>
                  </a:cubicBezTo>
                  <a:lnTo>
                    <a:pt x="48622" y="-126"/>
                  </a:lnTo>
                  <a:cubicBezTo>
                    <a:pt x="53995" y="-126"/>
                    <a:pt x="58355" y="4234"/>
                    <a:pt x="58355" y="9606"/>
                  </a:cubicBezTo>
                  <a:lnTo>
                    <a:pt x="58355" y="9606"/>
                  </a:lnTo>
                  <a:cubicBezTo>
                    <a:pt x="58355" y="14979"/>
                    <a:pt x="53995" y="19339"/>
                    <a:pt x="48622" y="19339"/>
                  </a:cubicBezTo>
                  <a:lnTo>
                    <a:pt x="48622" y="19339"/>
                  </a:lnTo>
                  <a:cubicBezTo>
                    <a:pt x="43250" y="19339"/>
                    <a:pt x="38890" y="14979"/>
                    <a:pt x="38890" y="9606"/>
                  </a:cubicBezTo>
                  <a:close/>
                  <a:moveTo>
                    <a:pt x="-40" y="9606"/>
                  </a:moveTo>
                  <a:cubicBezTo>
                    <a:pt x="-40" y="4234"/>
                    <a:pt x="4320" y="-126"/>
                    <a:pt x="9692" y="-126"/>
                  </a:cubicBezTo>
                  <a:lnTo>
                    <a:pt x="9692" y="-126"/>
                  </a:lnTo>
                  <a:cubicBezTo>
                    <a:pt x="15065" y="-126"/>
                    <a:pt x="19425" y="4234"/>
                    <a:pt x="19425" y="9606"/>
                  </a:cubicBezTo>
                  <a:lnTo>
                    <a:pt x="19425" y="9606"/>
                  </a:lnTo>
                  <a:cubicBezTo>
                    <a:pt x="19425" y="14979"/>
                    <a:pt x="15065" y="19339"/>
                    <a:pt x="9692" y="19339"/>
                  </a:cubicBezTo>
                  <a:lnTo>
                    <a:pt x="9692" y="19339"/>
                  </a:lnTo>
                  <a:cubicBezTo>
                    <a:pt x="4320" y="19339"/>
                    <a:pt x="-40" y="14979"/>
                    <a:pt x="-40" y="960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67" name="Freeform: Shape 566">
              <a:extLst>
                <a:ext uri="{FF2B5EF4-FFF2-40B4-BE49-F238E27FC236}">
                  <a16:creationId xmlns:a16="http://schemas.microsoft.com/office/drawing/2014/main" id="{AC194539-F9D1-F4D0-0B79-419834C60D8D}"/>
                </a:ext>
              </a:extLst>
            </p:cNvPr>
            <p:cNvSpPr/>
            <p:nvPr/>
          </p:nvSpPr>
          <p:spPr>
            <a:xfrm>
              <a:off x="5136240" y="3141679"/>
              <a:ext cx="43115" cy="50356"/>
            </a:xfrm>
            <a:custGeom>
              <a:avLst/>
              <a:gdLst>
                <a:gd name="connsiteX0" fmla="*/ 3853 w 43115"/>
                <a:gd name="connsiteY0" fmla="*/ 48283 h 50356"/>
                <a:gd name="connsiteX1" fmla="*/ -40 w 43115"/>
                <a:gd name="connsiteY1" fmla="*/ 40400 h 50356"/>
                <a:gd name="connsiteX2" fmla="*/ -40 w 43115"/>
                <a:gd name="connsiteY2" fmla="*/ 40400 h 50356"/>
                <a:gd name="connsiteX3" fmla="*/ 2004 w 43115"/>
                <a:gd name="connsiteY3" fmla="*/ 34658 h 50356"/>
                <a:gd name="connsiteX4" fmla="*/ 2004 w 43115"/>
                <a:gd name="connsiteY4" fmla="*/ 34658 h 50356"/>
                <a:gd name="connsiteX5" fmla="*/ 15630 w 43115"/>
                <a:gd name="connsiteY5" fmla="*/ 32809 h 50356"/>
                <a:gd name="connsiteX6" fmla="*/ 15630 w 43115"/>
                <a:gd name="connsiteY6" fmla="*/ 32809 h 50356"/>
                <a:gd name="connsiteX7" fmla="*/ 19425 w 43115"/>
                <a:gd name="connsiteY7" fmla="*/ 40595 h 50356"/>
                <a:gd name="connsiteX8" fmla="*/ 19425 w 43115"/>
                <a:gd name="connsiteY8" fmla="*/ 40595 h 50356"/>
                <a:gd name="connsiteX9" fmla="*/ 17479 w 43115"/>
                <a:gd name="connsiteY9" fmla="*/ 46434 h 50356"/>
                <a:gd name="connsiteX10" fmla="*/ 17479 w 43115"/>
                <a:gd name="connsiteY10" fmla="*/ 46434 h 50356"/>
                <a:gd name="connsiteX11" fmla="*/ 9693 w 43115"/>
                <a:gd name="connsiteY11" fmla="*/ 50230 h 50356"/>
                <a:gd name="connsiteX12" fmla="*/ 9693 w 43115"/>
                <a:gd name="connsiteY12" fmla="*/ 50230 h 50356"/>
                <a:gd name="connsiteX13" fmla="*/ 3853 w 43115"/>
                <a:gd name="connsiteY13" fmla="*/ 48283 h 50356"/>
                <a:gd name="connsiteX14" fmla="*/ 27406 w 43115"/>
                <a:gd name="connsiteY14" fmla="*/ 17334 h 50356"/>
                <a:gd name="connsiteX15" fmla="*/ 23610 w 43115"/>
                <a:gd name="connsiteY15" fmla="*/ 9451 h 50356"/>
                <a:gd name="connsiteX16" fmla="*/ 23610 w 43115"/>
                <a:gd name="connsiteY16" fmla="*/ 9451 h 50356"/>
                <a:gd name="connsiteX17" fmla="*/ 25557 w 43115"/>
                <a:gd name="connsiteY17" fmla="*/ 3709 h 50356"/>
                <a:gd name="connsiteX18" fmla="*/ 25557 w 43115"/>
                <a:gd name="connsiteY18" fmla="*/ 3709 h 50356"/>
                <a:gd name="connsiteX19" fmla="*/ 39182 w 43115"/>
                <a:gd name="connsiteY19" fmla="*/ 1859 h 50356"/>
                <a:gd name="connsiteX20" fmla="*/ 39182 w 43115"/>
                <a:gd name="connsiteY20" fmla="*/ 1859 h 50356"/>
                <a:gd name="connsiteX21" fmla="*/ 43075 w 43115"/>
                <a:gd name="connsiteY21" fmla="*/ 9645 h 50356"/>
                <a:gd name="connsiteX22" fmla="*/ 43075 w 43115"/>
                <a:gd name="connsiteY22" fmla="*/ 9645 h 50356"/>
                <a:gd name="connsiteX23" fmla="*/ 41031 w 43115"/>
                <a:gd name="connsiteY23" fmla="*/ 15485 h 50356"/>
                <a:gd name="connsiteX24" fmla="*/ 41031 w 43115"/>
                <a:gd name="connsiteY24" fmla="*/ 15485 h 50356"/>
                <a:gd name="connsiteX25" fmla="*/ 33245 w 43115"/>
                <a:gd name="connsiteY25" fmla="*/ 19281 h 50356"/>
                <a:gd name="connsiteX26" fmla="*/ 33245 w 43115"/>
                <a:gd name="connsiteY26" fmla="*/ 19281 h 50356"/>
                <a:gd name="connsiteX27" fmla="*/ 27406 w 43115"/>
                <a:gd name="connsiteY27" fmla="*/ 17334 h 5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115" h="50356">
                  <a:moveTo>
                    <a:pt x="3853" y="48283"/>
                  </a:moveTo>
                  <a:cubicBezTo>
                    <a:pt x="1372" y="46425"/>
                    <a:pt x="-69" y="43495"/>
                    <a:pt x="-40" y="40400"/>
                  </a:cubicBezTo>
                  <a:lnTo>
                    <a:pt x="-40" y="40400"/>
                  </a:lnTo>
                  <a:cubicBezTo>
                    <a:pt x="9" y="38317"/>
                    <a:pt x="729" y="36303"/>
                    <a:pt x="2004" y="34658"/>
                  </a:cubicBezTo>
                  <a:lnTo>
                    <a:pt x="2004" y="34658"/>
                  </a:lnTo>
                  <a:cubicBezTo>
                    <a:pt x="5255" y="30385"/>
                    <a:pt x="11357" y="29558"/>
                    <a:pt x="15630" y="32809"/>
                  </a:cubicBezTo>
                  <a:lnTo>
                    <a:pt x="15630" y="32809"/>
                  </a:lnTo>
                  <a:cubicBezTo>
                    <a:pt x="18043" y="34668"/>
                    <a:pt x="19445" y="37548"/>
                    <a:pt x="19425" y="40595"/>
                  </a:cubicBezTo>
                  <a:lnTo>
                    <a:pt x="19425" y="40595"/>
                  </a:lnTo>
                  <a:cubicBezTo>
                    <a:pt x="19425" y="42697"/>
                    <a:pt x="18744" y="44751"/>
                    <a:pt x="17479" y="46434"/>
                  </a:cubicBezTo>
                  <a:lnTo>
                    <a:pt x="17479" y="46434"/>
                  </a:lnTo>
                  <a:cubicBezTo>
                    <a:pt x="15620" y="48848"/>
                    <a:pt x="12739" y="50249"/>
                    <a:pt x="9693" y="50230"/>
                  </a:cubicBezTo>
                  <a:lnTo>
                    <a:pt x="9693" y="50230"/>
                  </a:lnTo>
                  <a:cubicBezTo>
                    <a:pt x="7591" y="50230"/>
                    <a:pt x="5537" y="49549"/>
                    <a:pt x="3853" y="48283"/>
                  </a:cubicBezTo>
                  <a:close/>
                  <a:moveTo>
                    <a:pt x="27406" y="17334"/>
                  </a:moveTo>
                  <a:cubicBezTo>
                    <a:pt x="24963" y="15456"/>
                    <a:pt x="23552" y="12536"/>
                    <a:pt x="23610" y="9451"/>
                  </a:cubicBezTo>
                  <a:lnTo>
                    <a:pt x="23610" y="9451"/>
                  </a:lnTo>
                  <a:cubicBezTo>
                    <a:pt x="23630" y="7378"/>
                    <a:pt x="24311" y="5363"/>
                    <a:pt x="25557" y="3709"/>
                  </a:cubicBezTo>
                  <a:lnTo>
                    <a:pt x="25557" y="3709"/>
                  </a:lnTo>
                  <a:cubicBezTo>
                    <a:pt x="28807" y="-564"/>
                    <a:pt x="34909" y="-1391"/>
                    <a:pt x="39182" y="1859"/>
                  </a:cubicBezTo>
                  <a:lnTo>
                    <a:pt x="39182" y="1859"/>
                  </a:lnTo>
                  <a:cubicBezTo>
                    <a:pt x="41635" y="3699"/>
                    <a:pt x="43075" y="6580"/>
                    <a:pt x="43075" y="9645"/>
                  </a:cubicBezTo>
                  <a:lnTo>
                    <a:pt x="43075" y="9645"/>
                  </a:lnTo>
                  <a:cubicBezTo>
                    <a:pt x="43046" y="11767"/>
                    <a:pt x="42326" y="13811"/>
                    <a:pt x="41031" y="15485"/>
                  </a:cubicBezTo>
                  <a:lnTo>
                    <a:pt x="41031" y="15485"/>
                  </a:lnTo>
                  <a:cubicBezTo>
                    <a:pt x="39172" y="17899"/>
                    <a:pt x="36292" y="19300"/>
                    <a:pt x="33245" y="19281"/>
                  </a:cubicBezTo>
                  <a:lnTo>
                    <a:pt x="33245" y="19281"/>
                  </a:lnTo>
                  <a:cubicBezTo>
                    <a:pt x="31143" y="19281"/>
                    <a:pt x="29090" y="18599"/>
                    <a:pt x="27406" y="17334"/>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68" name="Freeform: Shape 567">
              <a:extLst>
                <a:ext uri="{FF2B5EF4-FFF2-40B4-BE49-F238E27FC236}">
                  <a16:creationId xmlns:a16="http://schemas.microsoft.com/office/drawing/2014/main" id="{11A0027B-0BA3-5DD8-A151-67214AED1300}"/>
                </a:ext>
              </a:extLst>
            </p:cNvPr>
            <p:cNvSpPr/>
            <p:nvPr/>
          </p:nvSpPr>
          <p:spPr>
            <a:xfrm>
              <a:off x="5070928" y="2807507"/>
              <a:ext cx="370815" cy="457425"/>
            </a:xfrm>
            <a:custGeom>
              <a:avLst/>
              <a:gdLst>
                <a:gd name="connsiteX0" fmla="*/ 321236 w 370815"/>
                <a:gd name="connsiteY0" fmla="*/ 145859 h 457425"/>
                <a:gd name="connsiteX1" fmla="*/ 370774 w 370815"/>
                <a:gd name="connsiteY1" fmla="*/ 96904 h 457425"/>
                <a:gd name="connsiteX2" fmla="*/ 321820 w 370815"/>
                <a:gd name="connsiteY2" fmla="*/ 47366 h 457425"/>
                <a:gd name="connsiteX3" fmla="*/ 272282 w 370815"/>
                <a:gd name="connsiteY3" fmla="*/ 96320 h 457425"/>
                <a:gd name="connsiteX4" fmla="*/ 282306 w 370815"/>
                <a:gd name="connsiteY4" fmla="*/ 126394 h 457425"/>
                <a:gd name="connsiteX5" fmla="*/ 241527 w 370815"/>
                <a:gd name="connsiteY5" fmla="*/ 172428 h 457425"/>
                <a:gd name="connsiteX6" fmla="*/ 130480 w 370815"/>
                <a:gd name="connsiteY6" fmla="*/ 156856 h 457425"/>
                <a:gd name="connsiteX7" fmla="*/ 82693 w 370815"/>
                <a:gd name="connsiteY7" fmla="*/ 83279 h 457425"/>
                <a:gd name="connsiteX8" fmla="*/ 83365 w 370815"/>
                <a:gd name="connsiteY8" fmla="*/ 14460 h 457425"/>
                <a:gd name="connsiteX9" fmla="*/ 14547 w 370815"/>
                <a:gd name="connsiteY9" fmla="*/ 13789 h 457425"/>
                <a:gd name="connsiteX10" fmla="*/ 13875 w 370815"/>
                <a:gd name="connsiteY10" fmla="*/ 82607 h 457425"/>
                <a:gd name="connsiteX11" fmla="*/ 48727 w 370815"/>
                <a:gd name="connsiteY11" fmla="*/ 97196 h 457425"/>
                <a:gd name="connsiteX12" fmla="*/ 66537 w 370815"/>
                <a:gd name="connsiteY12" fmla="*/ 93693 h 457425"/>
                <a:gd name="connsiteX13" fmla="*/ 114324 w 370815"/>
                <a:gd name="connsiteY13" fmla="*/ 167367 h 457425"/>
                <a:gd name="connsiteX14" fmla="*/ 100835 w 370815"/>
                <a:gd name="connsiteY14" fmla="*/ 304342 h 457425"/>
                <a:gd name="connsiteX15" fmla="*/ 228875 w 370815"/>
                <a:gd name="connsiteY15" fmla="*/ 324352 h 457425"/>
                <a:gd name="connsiteX16" fmla="*/ 266053 w 370815"/>
                <a:gd name="connsiteY16" fmla="*/ 375837 h 457425"/>
                <a:gd name="connsiteX17" fmla="*/ 269206 w 370815"/>
                <a:gd name="connsiteY17" fmla="*/ 444587 h 457425"/>
                <a:gd name="connsiteX18" fmla="*/ 337947 w 370815"/>
                <a:gd name="connsiteY18" fmla="*/ 441434 h 457425"/>
                <a:gd name="connsiteX19" fmla="*/ 334803 w 370815"/>
                <a:gd name="connsiteY19" fmla="*/ 372684 h 457425"/>
                <a:gd name="connsiteX20" fmla="*/ 301771 w 370815"/>
                <a:gd name="connsiteY20" fmla="*/ 359973 h 457425"/>
                <a:gd name="connsiteX21" fmla="*/ 281820 w 370815"/>
                <a:gd name="connsiteY21" fmla="*/ 364353 h 457425"/>
                <a:gd name="connsiteX22" fmla="*/ 243960 w 370815"/>
                <a:gd name="connsiteY22" fmla="*/ 311992 h 457425"/>
                <a:gd name="connsiteX23" fmla="*/ 254666 w 370815"/>
                <a:gd name="connsiteY23" fmla="*/ 187124 h 457425"/>
                <a:gd name="connsiteX24" fmla="*/ 297099 w 370815"/>
                <a:gd name="connsiteY24" fmla="*/ 139143 h 457425"/>
                <a:gd name="connsiteX25" fmla="*/ 321236 w 370815"/>
                <a:gd name="connsiteY25" fmla="*/ 145859 h 457425"/>
                <a:gd name="connsiteX26" fmla="*/ 64591 w 370815"/>
                <a:gd name="connsiteY26" fmla="*/ 72962 h 457425"/>
                <a:gd name="connsiteX27" fmla="*/ 64591 w 370815"/>
                <a:gd name="connsiteY27" fmla="*/ 72962 h 457425"/>
                <a:gd name="connsiteX28" fmla="*/ 48727 w 370815"/>
                <a:gd name="connsiteY28" fmla="*/ 77731 h 457425"/>
                <a:gd name="connsiteX29" fmla="*/ 19403 w 370815"/>
                <a:gd name="connsiteY29" fmla="*/ 48660 h 457425"/>
                <a:gd name="connsiteX30" fmla="*/ 48474 w 370815"/>
                <a:gd name="connsiteY30" fmla="*/ 19336 h 457425"/>
                <a:gd name="connsiteX31" fmla="*/ 77798 w 370815"/>
                <a:gd name="connsiteY31" fmla="*/ 48407 h 457425"/>
                <a:gd name="connsiteX32" fmla="*/ 64591 w 370815"/>
                <a:gd name="connsiteY32" fmla="*/ 72962 h 457425"/>
                <a:gd name="connsiteX33" fmla="*/ 284642 w 370815"/>
                <a:gd name="connsiteY33" fmla="*/ 385083 h 457425"/>
                <a:gd name="connsiteX34" fmla="*/ 284642 w 370815"/>
                <a:gd name="connsiteY34" fmla="*/ 385083 h 457425"/>
                <a:gd name="connsiteX35" fmla="*/ 301771 w 370815"/>
                <a:gd name="connsiteY35" fmla="*/ 379438 h 457425"/>
                <a:gd name="connsiteX36" fmla="*/ 331095 w 370815"/>
                <a:gd name="connsiteY36" fmla="*/ 408509 h 457425"/>
                <a:gd name="connsiteX37" fmla="*/ 302024 w 370815"/>
                <a:gd name="connsiteY37" fmla="*/ 437833 h 457425"/>
                <a:gd name="connsiteX38" fmla="*/ 272700 w 370815"/>
                <a:gd name="connsiteY38" fmla="*/ 408762 h 457425"/>
                <a:gd name="connsiteX39" fmla="*/ 284642 w 370815"/>
                <a:gd name="connsiteY39" fmla="*/ 385083 h 457425"/>
                <a:gd name="connsiteX40" fmla="*/ 175249 w 370815"/>
                <a:gd name="connsiteY40" fmla="*/ 321043 h 457425"/>
                <a:gd name="connsiteX41" fmla="*/ 97389 w 370815"/>
                <a:gd name="connsiteY41" fmla="*/ 243183 h 457425"/>
                <a:gd name="connsiteX42" fmla="*/ 175249 w 370815"/>
                <a:gd name="connsiteY42" fmla="*/ 165324 h 457425"/>
                <a:gd name="connsiteX43" fmla="*/ 253109 w 370815"/>
                <a:gd name="connsiteY43" fmla="*/ 243183 h 457425"/>
                <a:gd name="connsiteX44" fmla="*/ 175249 w 370815"/>
                <a:gd name="connsiteY44" fmla="*/ 321043 h 457425"/>
                <a:gd name="connsiteX45" fmla="*/ 321236 w 370815"/>
                <a:gd name="connsiteY45" fmla="*/ 67999 h 457425"/>
                <a:gd name="connsiteX46" fmla="*/ 350434 w 370815"/>
                <a:gd name="connsiteY46" fmla="*/ 97196 h 457425"/>
                <a:gd name="connsiteX47" fmla="*/ 321236 w 370815"/>
                <a:gd name="connsiteY47" fmla="*/ 126394 h 457425"/>
                <a:gd name="connsiteX48" fmla="*/ 301771 w 370815"/>
                <a:gd name="connsiteY48" fmla="*/ 118997 h 457425"/>
                <a:gd name="connsiteX49" fmla="*/ 301771 w 370815"/>
                <a:gd name="connsiteY49" fmla="*/ 118997 h 457425"/>
                <a:gd name="connsiteX50" fmla="*/ 292039 w 370815"/>
                <a:gd name="connsiteY50" fmla="*/ 97294 h 457425"/>
                <a:gd name="connsiteX51" fmla="*/ 321139 w 370815"/>
                <a:gd name="connsiteY51" fmla="*/ 67999 h 457425"/>
                <a:gd name="connsiteX52" fmla="*/ 321236 w 370815"/>
                <a:gd name="connsiteY52" fmla="*/ 67999 h 4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70815" h="457425">
                  <a:moveTo>
                    <a:pt x="321236" y="145859"/>
                  </a:moveTo>
                  <a:cubicBezTo>
                    <a:pt x="348438" y="146024"/>
                    <a:pt x="370609" y="124107"/>
                    <a:pt x="370774" y="96904"/>
                  </a:cubicBezTo>
                  <a:cubicBezTo>
                    <a:pt x="370930" y="69712"/>
                    <a:pt x="349013" y="47531"/>
                    <a:pt x="321820" y="47366"/>
                  </a:cubicBezTo>
                  <a:cubicBezTo>
                    <a:pt x="294618" y="47210"/>
                    <a:pt x="272447" y="69128"/>
                    <a:pt x="272282" y="96320"/>
                  </a:cubicBezTo>
                  <a:cubicBezTo>
                    <a:pt x="272214" y="107172"/>
                    <a:pt x="275746" y="117751"/>
                    <a:pt x="282306" y="126394"/>
                  </a:cubicBezTo>
                  <a:lnTo>
                    <a:pt x="241527" y="172428"/>
                  </a:lnTo>
                  <a:cubicBezTo>
                    <a:pt x="211609" y="144097"/>
                    <a:pt x="167035" y="137849"/>
                    <a:pt x="130480" y="156856"/>
                  </a:cubicBezTo>
                  <a:lnTo>
                    <a:pt x="82693" y="83279"/>
                  </a:lnTo>
                  <a:cubicBezTo>
                    <a:pt x="101886" y="64466"/>
                    <a:pt x="102187" y="33653"/>
                    <a:pt x="83365" y="14460"/>
                  </a:cubicBezTo>
                  <a:cubicBezTo>
                    <a:pt x="64552" y="-4722"/>
                    <a:pt x="33739" y="-5024"/>
                    <a:pt x="14547" y="13789"/>
                  </a:cubicBezTo>
                  <a:cubicBezTo>
                    <a:pt x="-4636" y="32602"/>
                    <a:pt x="-4938" y="63415"/>
                    <a:pt x="13875" y="82607"/>
                  </a:cubicBezTo>
                  <a:cubicBezTo>
                    <a:pt x="23053" y="91960"/>
                    <a:pt x="35617" y="97226"/>
                    <a:pt x="48727" y="97196"/>
                  </a:cubicBezTo>
                  <a:cubicBezTo>
                    <a:pt x="54839" y="97196"/>
                    <a:pt x="60883" y="95999"/>
                    <a:pt x="66537" y="93693"/>
                  </a:cubicBezTo>
                  <a:lnTo>
                    <a:pt x="114324" y="167367"/>
                  </a:lnTo>
                  <a:cubicBezTo>
                    <a:pt x="72776" y="201470"/>
                    <a:pt x="66732" y="262794"/>
                    <a:pt x="100835" y="304342"/>
                  </a:cubicBezTo>
                  <a:cubicBezTo>
                    <a:pt x="132222" y="342591"/>
                    <a:pt x="187317" y="351204"/>
                    <a:pt x="228875" y="324352"/>
                  </a:cubicBezTo>
                  <a:lnTo>
                    <a:pt x="266053" y="375837"/>
                  </a:lnTo>
                  <a:cubicBezTo>
                    <a:pt x="247941" y="395691"/>
                    <a:pt x="249352" y="426465"/>
                    <a:pt x="269206" y="444587"/>
                  </a:cubicBezTo>
                  <a:cubicBezTo>
                    <a:pt x="289061" y="462699"/>
                    <a:pt x="319834" y="461288"/>
                    <a:pt x="337947" y="441434"/>
                  </a:cubicBezTo>
                  <a:cubicBezTo>
                    <a:pt x="356069" y="421580"/>
                    <a:pt x="354657" y="390796"/>
                    <a:pt x="334803" y="372684"/>
                  </a:cubicBezTo>
                  <a:cubicBezTo>
                    <a:pt x="325771" y="364450"/>
                    <a:pt x="313985" y="359915"/>
                    <a:pt x="301771" y="359973"/>
                  </a:cubicBezTo>
                  <a:cubicBezTo>
                    <a:pt x="294890" y="360002"/>
                    <a:pt x="288087" y="361501"/>
                    <a:pt x="281820" y="364353"/>
                  </a:cubicBezTo>
                  <a:lnTo>
                    <a:pt x="243960" y="311992"/>
                  </a:lnTo>
                  <a:cubicBezTo>
                    <a:pt x="277420" y="278512"/>
                    <a:pt x="281936" y="225811"/>
                    <a:pt x="254666" y="187124"/>
                  </a:cubicBezTo>
                  <a:lnTo>
                    <a:pt x="297099" y="139143"/>
                  </a:lnTo>
                  <a:cubicBezTo>
                    <a:pt x="304399" y="143513"/>
                    <a:pt x="312730" y="145829"/>
                    <a:pt x="321236" y="145859"/>
                  </a:cubicBezTo>
                  <a:close/>
                  <a:moveTo>
                    <a:pt x="64591" y="72962"/>
                  </a:moveTo>
                  <a:lnTo>
                    <a:pt x="64591" y="72962"/>
                  </a:lnTo>
                  <a:cubicBezTo>
                    <a:pt x="59870" y="76048"/>
                    <a:pt x="54362" y="77702"/>
                    <a:pt x="48727" y="77731"/>
                  </a:cubicBezTo>
                  <a:cubicBezTo>
                    <a:pt x="32600" y="77799"/>
                    <a:pt x="19471" y="64787"/>
                    <a:pt x="19403" y="48660"/>
                  </a:cubicBezTo>
                  <a:cubicBezTo>
                    <a:pt x="19335" y="32534"/>
                    <a:pt x="32347" y="19405"/>
                    <a:pt x="48474" y="19336"/>
                  </a:cubicBezTo>
                  <a:cubicBezTo>
                    <a:pt x="64591" y="19268"/>
                    <a:pt x="77720" y="32281"/>
                    <a:pt x="77798" y="48407"/>
                  </a:cubicBezTo>
                  <a:cubicBezTo>
                    <a:pt x="77837" y="58296"/>
                    <a:pt x="72873" y="67541"/>
                    <a:pt x="64591" y="72962"/>
                  </a:cubicBezTo>
                  <a:close/>
                  <a:moveTo>
                    <a:pt x="284642" y="385083"/>
                  </a:moveTo>
                  <a:lnTo>
                    <a:pt x="284642" y="385083"/>
                  </a:lnTo>
                  <a:cubicBezTo>
                    <a:pt x="289586" y="381394"/>
                    <a:pt x="295601" y="379409"/>
                    <a:pt x="301771" y="379438"/>
                  </a:cubicBezTo>
                  <a:cubicBezTo>
                    <a:pt x="317898" y="379370"/>
                    <a:pt x="331027" y="392382"/>
                    <a:pt x="331095" y="408509"/>
                  </a:cubicBezTo>
                  <a:cubicBezTo>
                    <a:pt x="331163" y="424636"/>
                    <a:pt x="318151" y="437765"/>
                    <a:pt x="302024" y="437833"/>
                  </a:cubicBezTo>
                  <a:cubicBezTo>
                    <a:pt x="285897" y="437901"/>
                    <a:pt x="272768" y="424889"/>
                    <a:pt x="272700" y="408762"/>
                  </a:cubicBezTo>
                  <a:cubicBezTo>
                    <a:pt x="272661" y="399409"/>
                    <a:pt x="277099" y="390611"/>
                    <a:pt x="284642" y="385083"/>
                  </a:cubicBezTo>
                  <a:close/>
                  <a:moveTo>
                    <a:pt x="175249" y="321043"/>
                  </a:moveTo>
                  <a:cubicBezTo>
                    <a:pt x="132251" y="321043"/>
                    <a:pt x="97389" y="286181"/>
                    <a:pt x="97389" y="243183"/>
                  </a:cubicBezTo>
                  <a:cubicBezTo>
                    <a:pt x="97389" y="200185"/>
                    <a:pt x="132251" y="165324"/>
                    <a:pt x="175249" y="165324"/>
                  </a:cubicBezTo>
                  <a:cubicBezTo>
                    <a:pt x="218247" y="165324"/>
                    <a:pt x="253109" y="200185"/>
                    <a:pt x="253109" y="243183"/>
                  </a:cubicBezTo>
                  <a:cubicBezTo>
                    <a:pt x="253109" y="286181"/>
                    <a:pt x="218247" y="321043"/>
                    <a:pt x="175249" y="321043"/>
                  </a:cubicBezTo>
                  <a:close/>
                  <a:moveTo>
                    <a:pt x="321236" y="67999"/>
                  </a:moveTo>
                  <a:cubicBezTo>
                    <a:pt x="337363" y="67999"/>
                    <a:pt x="350434" y="81070"/>
                    <a:pt x="350434" y="97196"/>
                  </a:cubicBezTo>
                  <a:cubicBezTo>
                    <a:pt x="350434" y="113323"/>
                    <a:pt x="337363" y="126394"/>
                    <a:pt x="321236" y="126394"/>
                  </a:cubicBezTo>
                  <a:cubicBezTo>
                    <a:pt x="314063" y="126403"/>
                    <a:pt x="307134" y="123776"/>
                    <a:pt x="301771" y="118997"/>
                  </a:cubicBezTo>
                  <a:lnTo>
                    <a:pt x="301771" y="118997"/>
                  </a:lnTo>
                  <a:cubicBezTo>
                    <a:pt x="295591" y="113469"/>
                    <a:pt x="292058" y="105586"/>
                    <a:pt x="292039" y="97294"/>
                  </a:cubicBezTo>
                  <a:cubicBezTo>
                    <a:pt x="291980" y="81167"/>
                    <a:pt x="305012" y="68057"/>
                    <a:pt x="321139" y="67999"/>
                  </a:cubicBezTo>
                  <a:cubicBezTo>
                    <a:pt x="321168" y="67999"/>
                    <a:pt x="321207" y="67999"/>
                    <a:pt x="321236" y="6799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69" name="Freeform: Shape 568">
              <a:extLst>
                <a:ext uri="{FF2B5EF4-FFF2-40B4-BE49-F238E27FC236}">
                  <a16:creationId xmlns:a16="http://schemas.microsoft.com/office/drawing/2014/main" id="{B5958339-1FBE-63E6-1434-B2880EF7F3E2}"/>
                </a:ext>
              </a:extLst>
            </p:cNvPr>
            <p:cNvSpPr/>
            <p:nvPr/>
          </p:nvSpPr>
          <p:spPr>
            <a:xfrm>
              <a:off x="5041800" y="2972236"/>
              <a:ext cx="48073" cy="157121"/>
            </a:xfrm>
            <a:custGeom>
              <a:avLst/>
              <a:gdLst>
                <a:gd name="connsiteX0" fmla="*/ 38244 w 48073"/>
                <a:gd name="connsiteY0" fmla="*/ 156995 h 157121"/>
                <a:gd name="connsiteX1" fmla="*/ 31334 w 48073"/>
                <a:gd name="connsiteY1" fmla="*/ 154173 h 157121"/>
                <a:gd name="connsiteX2" fmla="*/ 31295 w 48073"/>
                <a:gd name="connsiteY2" fmla="*/ 2774 h 157121"/>
                <a:gd name="connsiteX3" fmla="*/ 31334 w 48073"/>
                <a:gd name="connsiteY3" fmla="*/ 2735 h 157121"/>
                <a:gd name="connsiteX4" fmla="*/ 45154 w 48073"/>
                <a:gd name="connsiteY4" fmla="*/ 2735 h 157121"/>
                <a:gd name="connsiteX5" fmla="*/ 45154 w 48073"/>
                <a:gd name="connsiteY5" fmla="*/ 16555 h 157121"/>
                <a:gd name="connsiteX6" fmla="*/ 45154 w 48073"/>
                <a:gd name="connsiteY6" fmla="*/ 140353 h 157121"/>
                <a:gd name="connsiteX7" fmla="*/ 45212 w 48073"/>
                <a:gd name="connsiteY7" fmla="*/ 154114 h 157121"/>
                <a:gd name="connsiteX8" fmla="*/ 45154 w 48073"/>
                <a:gd name="connsiteY8" fmla="*/ 154173 h 157121"/>
                <a:gd name="connsiteX9" fmla="*/ 38244 w 48073"/>
                <a:gd name="connsiteY9" fmla="*/ 156995 h 15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73" h="157121">
                  <a:moveTo>
                    <a:pt x="38244" y="156995"/>
                  </a:moveTo>
                  <a:cubicBezTo>
                    <a:pt x="35655" y="157015"/>
                    <a:pt x="33173" y="155993"/>
                    <a:pt x="31334" y="154173"/>
                  </a:cubicBezTo>
                  <a:cubicBezTo>
                    <a:pt x="-10487" y="112372"/>
                    <a:pt x="-10496" y="44585"/>
                    <a:pt x="31295" y="2774"/>
                  </a:cubicBezTo>
                  <a:cubicBezTo>
                    <a:pt x="31314" y="2755"/>
                    <a:pt x="31324" y="2745"/>
                    <a:pt x="31334" y="2735"/>
                  </a:cubicBezTo>
                  <a:cubicBezTo>
                    <a:pt x="35149" y="-1080"/>
                    <a:pt x="41339" y="-1080"/>
                    <a:pt x="45154" y="2735"/>
                  </a:cubicBezTo>
                  <a:cubicBezTo>
                    <a:pt x="48969" y="6550"/>
                    <a:pt x="48969" y="12740"/>
                    <a:pt x="45154" y="16555"/>
                  </a:cubicBezTo>
                  <a:cubicBezTo>
                    <a:pt x="11003" y="50755"/>
                    <a:pt x="11003" y="106153"/>
                    <a:pt x="45154" y="140353"/>
                  </a:cubicBezTo>
                  <a:cubicBezTo>
                    <a:pt x="48969" y="144138"/>
                    <a:pt x="48998" y="150299"/>
                    <a:pt x="45212" y="154114"/>
                  </a:cubicBezTo>
                  <a:cubicBezTo>
                    <a:pt x="45193" y="154134"/>
                    <a:pt x="45173" y="154153"/>
                    <a:pt x="45154" y="154173"/>
                  </a:cubicBezTo>
                  <a:cubicBezTo>
                    <a:pt x="43314" y="155993"/>
                    <a:pt x="40833" y="157015"/>
                    <a:pt x="38244" y="156995"/>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70" name="Freeform: Shape 569">
              <a:extLst>
                <a:ext uri="{FF2B5EF4-FFF2-40B4-BE49-F238E27FC236}">
                  <a16:creationId xmlns:a16="http://schemas.microsoft.com/office/drawing/2014/main" id="{F35E5BF0-52F1-A4EF-2D84-9AF4F4513498}"/>
                </a:ext>
              </a:extLst>
            </p:cNvPr>
            <p:cNvSpPr/>
            <p:nvPr/>
          </p:nvSpPr>
          <p:spPr>
            <a:xfrm>
              <a:off x="5090303" y="3013150"/>
              <a:ext cx="29393" cy="74941"/>
            </a:xfrm>
            <a:custGeom>
              <a:avLst/>
              <a:gdLst>
                <a:gd name="connsiteX0" fmla="*/ 19620 w 29393"/>
                <a:gd name="connsiteY0" fmla="*/ 74816 h 74941"/>
                <a:gd name="connsiteX1" fmla="*/ 12223 w 29393"/>
                <a:gd name="connsiteY1" fmla="*/ 71409 h 74941"/>
                <a:gd name="connsiteX2" fmla="*/ 12223 w 29393"/>
                <a:gd name="connsiteY2" fmla="*/ 3282 h 74941"/>
                <a:gd name="connsiteX3" fmla="*/ 25946 w 29393"/>
                <a:gd name="connsiteY3" fmla="*/ 2211 h 74941"/>
                <a:gd name="connsiteX4" fmla="*/ 27016 w 29393"/>
                <a:gd name="connsiteY4" fmla="*/ 15934 h 74941"/>
                <a:gd name="connsiteX5" fmla="*/ 27016 w 29393"/>
                <a:gd name="connsiteY5" fmla="*/ 58368 h 74941"/>
                <a:gd name="connsiteX6" fmla="*/ 25946 w 29393"/>
                <a:gd name="connsiteY6" fmla="*/ 72091 h 74941"/>
                <a:gd name="connsiteX7" fmla="*/ 19620 w 29393"/>
                <a:gd name="connsiteY7" fmla="*/ 74426 h 7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93" h="74941">
                  <a:moveTo>
                    <a:pt x="19620" y="74816"/>
                  </a:moveTo>
                  <a:cubicBezTo>
                    <a:pt x="16778" y="74816"/>
                    <a:pt x="14072" y="73570"/>
                    <a:pt x="12223" y="71409"/>
                  </a:cubicBezTo>
                  <a:cubicBezTo>
                    <a:pt x="-4128" y="51643"/>
                    <a:pt x="-4128" y="23049"/>
                    <a:pt x="12223" y="3282"/>
                  </a:cubicBezTo>
                  <a:cubicBezTo>
                    <a:pt x="15717" y="-806"/>
                    <a:pt x="21858" y="-1283"/>
                    <a:pt x="25946" y="2211"/>
                  </a:cubicBezTo>
                  <a:cubicBezTo>
                    <a:pt x="30033" y="5705"/>
                    <a:pt x="30510" y="11847"/>
                    <a:pt x="27016" y="15934"/>
                  </a:cubicBezTo>
                  <a:cubicBezTo>
                    <a:pt x="17206" y="28372"/>
                    <a:pt x="17206" y="45930"/>
                    <a:pt x="27016" y="58368"/>
                  </a:cubicBezTo>
                  <a:cubicBezTo>
                    <a:pt x="30510" y="62455"/>
                    <a:pt x="30033" y="68597"/>
                    <a:pt x="25946" y="72091"/>
                  </a:cubicBezTo>
                  <a:cubicBezTo>
                    <a:pt x="24184" y="73599"/>
                    <a:pt x="21936" y="74426"/>
                    <a:pt x="19620" y="7442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71" name="Freeform: Shape 570">
              <a:extLst>
                <a:ext uri="{FF2B5EF4-FFF2-40B4-BE49-F238E27FC236}">
                  <a16:creationId xmlns:a16="http://schemas.microsoft.com/office/drawing/2014/main" id="{90142959-1EAD-B1DD-8744-63C2F8DCACCB}"/>
                </a:ext>
              </a:extLst>
            </p:cNvPr>
            <p:cNvSpPr/>
            <p:nvPr/>
          </p:nvSpPr>
          <p:spPr>
            <a:xfrm>
              <a:off x="4993580" y="2931688"/>
              <a:ext cx="64810" cy="238941"/>
            </a:xfrm>
            <a:custGeom>
              <a:avLst/>
              <a:gdLst>
                <a:gd name="connsiteX0" fmla="*/ 54931 w 64810"/>
                <a:gd name="connsiteY0" fmla="*/ 238809 h 238941"/>
                <a:gd name="connsiteX1" fmla="*/ 48216 w 64810"/>
                <a:gd name="connsiteY1" fmla="*/ 235792 h 238941"/>
                <a:gd name="connsiteX2" fmla="*/ 48216 w 64810"/>
                <a:gd name="connsiteY2" fmla="*/ 2212 h 238941"/>
                <a:gd name="connsiteX3" fmla="*/ 61939 w 64810"/>
                <a:gd name="connsiteY3" fmla="*/ 3273 h 238941"/>
                <a:gd name="connsiteX4" fmla="*/ 61939 w 64810"/>
                <a:gd name="connsiteY4" fmla="*/ 15935 h 238941"/>
                <a:gd name="connsiteX5" fmla="*/ 61871 w 64810"/>
                <a:gd name="connsiteY5" fmla="*/ 222390 h 238941"/>
                <a:gd name="connsiteX6" fmla="*/ 61939 w 64810"/>
                <a:gd name="connsiteY6" fmla="*/ 222458 h 238941"/>
                <a:gd name="connsiteX7" fmla="*/ 61939 w 64810"/>
                <a:gd name="connsiteY7" fmla="*/ 236181 h 238941"/>
                <a:gd name="connsiteX8" fmla="*/ 54931 w 64810"/>
                <a:gd name="connsiteY8" fmla="*/ 238809 h 23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810" h="238941">
                  <a:moveTo>
                    <a:pt x="54931" y="238809"/>
                  </a:moveTo>
                  <a:cubicBezTo>
                    <a:pt x="52382" y="238721"/>
                    <a:pt x="49978" y="237641"/>
                    <a:pt x="48216" y="235792"/>
                  </a:cubicBezTo>
                  <a:cubicBezTo>
                    <a:pt x="-16125" y="171226"/>
                    <a:pt x="-16125" y="66777"/>
                    <a:pt x="48216" y="2212"/>
                  </a:cubicBezTo>
                  <a:cubicBezTo>
                    <a:pt x="52294" y="-1282"/>
                    <a:pt x="58445" y="-805"/>
                    <a:pt x="61939" y="3273"/>
                  </a:cubicBezTo>
                  <a:cubicBezTo>
                    <a:pt x="65063" y="6913"/>
                    <a:pt x="65063" y="12295"/>
                    <a:pt x="61939" y="15935"/>
                  </a:cubicBezTo>
                  <a:cubicBezTo>
                    <a:pt x="4906" y="72928"/>
                    <a:pt x="4877" y="165358"/>
                    <a:pt x="61871" y="222390"/>
                  </a:cubicBezTo>
                  <a:cubicBezTo>
                    <a:pt x="61890" y="222409"/>
                    <a:pt x="61919" y="222439"/>
                    <a:pt x="61939" y="222458"/>
                  </a:cubicBezTo>
                  <a:cubicBezTo>
                    <a:pt x="65715" y="226254"/>
                    <a:pt x="65715" y="232385"/>
                    <a:pt x="61939" y="236181"/>
                  </a:cubicBezTo>
                  <a:cubicBezTo>
                    <a:pt x="60051" y="237952"/>
                    <a:pt x="57520" y="238906"/>
                    <a:pt x="54931" y="23880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572" name="Group 571">
            <a:extLst>
              <a:ext uri="{FF2B5EF4-FFF2-40B4-BE49-F238E27FC236}">
                <a16:creationId xmlns:a16="http://schemas.microsoft.com/office/drawing/2014/main" id="{7F71A787-F7F4-B6B1-632F-8691CFF78077}"/>
              </a:ext>
            </a:extLst>
          </p:cNvPr>
          <p:cNvGrpSpPr/>
          <p:nvPr/>
        </p:nvGrpSpPr>
        <p:grpSpPr>
          <a:xfrm>
            <a:off x="4256763" y="3727698"/>
            <a:ext cx="382784" cy="300758"/>
            <a:chOff x="4175646" y="3663962"/>
            <a:chExt cx="545017" cy="428229"/>
          </a:xfrm>
          <a:solidFill>
            <a:srgbClr val="004550"/>
          </a:solidFill>
        </p:grpSpPr>
        <p:sp>
          <p:nvSpPr>
            <p:cNvPr id="573" name="Freeform: Shape 572">
              <a:extLst>
                <a:ext uri="{FF2B5EF4-FFF2-40B4-BE49-F238E27FC236}">
                  <a16:creationId xmlns:a16="http://schemas.microsoft.com/office/drawing/2014/main" id="{653FB599-6BF4-421A-D75C-265132CB12C3}"/>
                </a:ext>
              </a:extLst>
            </p:cNvPr>
            <p:cNvSpPr/>
            <p:nvPr/>
          </p:nvSpPr>
          <p:spPr>
            <a:xfrm>
              <a:off x="4234040" y="3800217"/>
              <a:ext cx="369833" cy="175184"/>
            </a:xfrm>
            <a:custGeom>
              <a:avLst/>
              <a:gdLst>
                <a:gd name="connsiteX0" fmla="*/ 9692 w 369833"/>
                <a:gd name="connsiteY0" fmla="*/ 19339 h 175184"/>
                <a:gd name="connsiteX1" fmla="*/ 29157 w 369833"/>
                <a:gd name="connsiteY1" fmla="*/ 19339 h 175184"/>
                <a:gd name="connsiteX2" fmla="*/ 38890 w 369833"/>
                <a:gd name="connsiteY2" fmla="*/ 9606 h 175184"/>
                <a:gd name="connsiteX3" fmla="*/ 29157 w 369833"/>
                <a:gd name="connsiteY3" fmla="*/ -126 h 175184"/>
                <a:gd name="connsiteX4" fmla="*/ 9692 w 369833"/>
                <a:gd name="connsiteY4" fmla="*/ -126 h 175184"/>
                <a:gd name="connsiteX5" fmla="*/ -40 w 369833"/>
                <a:gd name="connsiteY5" fmla="*/ 9606 h 175184"/>
                <a:gd name="connsiteX6" fmla="*/ 9692 w 369833"/>
                <a:gd name="connsiteY6" fmla="*/ 19339 h 175184"/>
                <a:gd name="connsiteX7" fmla="*/ 68087 w 369833"/>
                <a:gd name="connsiteY7" fmla="*/ 19339 h 175184"/>
                <a:gd name="connsiteX8" fmla="*/ 204342 w 369833"/>
                <a:gd name="connsiteY8" fmla="*/ 19339 h 175184"/>
                <a:gd name="connsiteX9" fmla="*/ 214074 w 369833"/>
                <a:gd name="connsiteY9" fmla="*/ 9606 h 175184"/>
                <a:gd name="connsiteX10" fmla="*/ 204342 w 369833"/>
                <a:gd name="connsiteY10" fmla="*/ -126 h 175184"/>
                <a:gd name="connsiteX11" fmla="*/ 68087 w 369833"/>
                <a:gd name="connsiteY11" fmla="*/ -126 h 175184"/>
                <a:gd name="connsiteX12" fmla="*/ 58355 w 369833"/>
                <a:gd name="connsiteY12" fmla="*/ 9606 h 175184"/>
                <a:gd name="connsiteX13" fmla="*/ 68087 w 369833"/>
                <a:gd name="connsiteY13" fmla="*/ 19339 h 175184"/>
                <a:gd name="connsiteX14" fmla="*/ 243272 w 369833"/>
                <a:gd name="connsiteY14" fmla="*/ 19339 h 175184"/>
                <a:gd name="connsiteX15" fmla="*/ 321132 w 369833"/>
                <a:gd name="connsiteY15" fmla="*/ 19339 h 175184"/>
                <a:gd name="connsiteX16" fmla="*/ 330864 w 369833"/>
                <a:gd name="connsiteY16" fmla="*/ 9606 h 175184"/>
                <a:gd name="connsiteX17" fmla="*/ 321132 w 369833"/>
                <a:gd name="connsiteY17" fmla="*/ -126 h 175184"/>
                <a:gd name="connsiteX18" fmla="*/ 243272 w 369833"/>
                <a:gd name="connsiteY18" fmla="*/ -126 h 175184"/>
                <a:gd name="connsiteX19" fmla="*/ 233539 w 369833"/>
                <a:gd name="connsiteY19" fmla="*/ 9606 h 175184"/>
                <a:gd name="connsiteX20" fmla="*/ 243272 w 369833"/>
                <a:gd name="connsiteY20" fmla="*/ 19339 h 175184"/>
                <a:gd name="connsiteX21" fmla="*/ 214074 w 369833"/>
                <a:gd name="connsiteY21" fmla="*/ 87466 h 175184"/>
                <a:gd name="connsiteX22" fmla="*/ 204342 w 369833"/>
                <a:gd name="connsiteY22" fmla="*/ 77734 h 175184"/>
                <a:gd name="connsiteX23" fmla="*/ 68087 w 369833"/>
                <a:gd name="connsiteY23" fmla="*/ 77734 h 175184"/>
                <a:gd name="connsiteX24" fmla="*/ 58355 w 369833"/>
                <a:gd name="connsiteY24" fmla="*/ 87466 h 175184"/>
                <a:gd name="connsiteX25" fmla="*/ 68087 w 369833"/>
                <a:gd name="connsiteY25" fmla="*/ 97199 h 175184"/>
                <a:gd name="connsiteX26" fmla="*/ 204342 w 369833"/>
                <a:gd name="connsiteY26" fmla="*/ 97199 h 175184"/>
                <a:gd name="connsiteX27" fmla="*/ 214074 w 369833"/>
                <a:gd name="connsiteY27" fmla="*/ 87466 h 175184"/>
                <a:gd name="connsiteX28" fmla="*/ 243272 w 369833"/>
                <a:gd name="connsiteY28" fmla="*/ 97199 h 175184"/>
                <a:gd name="connsiteX29" fmla="*/ 321132 w 369833"/>
                <a:gd name="connsiteY29" fmla="*/ 97199 h 175184"/>
                <a:gd name="connsiteX30" fmla="*/ 330864 w 369833"/>
                <a:gd name="connsiteY30" fmla="*/ 87466 h 175184"/>
                <a:gd name="connsiteX31" fmla="*/ 321132 w 369833"/>
                <a:gd name="connsiteY31" fmla="*/ 77734 h 175184"/>
                <a:gd name="connsiteX32" fmla="*/ 243272 w 369833"/>
                <a:gd name="connsiteY32" fmla="*/ 77734 h 175184"/>
                <a:gd name="connsiteX33" fmla="*/ 233539 w 369833"/>
                <a:gd name="connsiteY33" fmla="*/ 87466 h 175184"/>
                <a:gd name="connsiteX34" fmla="*/ 243272 w 369833"/>
                <a:gd name="connsiteY34" fmla="*/ 97199 h 175184"/>
                <a:gd name="connsiteX35" fmla="*/ 9692 w 369833"/>
                <a:gd name="connsiteY35" fmla="*/ 97199 h 175184"/>
                <a:gd name="connsiteX36" fmla="*/ 29157 w 369833"/>
                <a:gd name="connsiteY36" fmla="*/ 97199 h 175184"/>
                <a:gd name="connsiteX37" fmla="*/ 38890 w 369833"/>
                <a:gd name="connsiteY37" fmla="*/ 87466 h 175184"/>
                <a:gd name="connsiteX38" fmla="*/ 29157 w 369833"/>
                <a:gd name="connsiteY38" fmla="*/ 77734 h 175184"/>
                <a:gd name="connsiteX39" fmla="*/ 9692 w 369833"/>
                <a:gd name="connsiteY39" fmla="*/ 77734 h 175184"/>
                <a:gd name="connsiteX40" fmla="*/ -40 w 369833"/>
                <a:gd name="connsiteY40" fmla="*/ 87466 h 175184"/>
                <a:gd name="connsiteX41" fmla="*/ 9692 w 369833"/>
                <a:gd name="connsiteY41" fmla="*/ 97199 h 175184"/>
                <a:gd name="connsiteX42" fmla="*/ 340596 w 369833"/>
                <a:gd name="connsiteY42" fmla="*/ 58269 h 175184"/>
                <a:gd name="connsiteX43" fmla="*/ 360061 w 369833"/>
                <a:gd name="connsiteY43" fmla="*/ 58269 h 175184"/>
                <a:gd name="connsiteX44" fmla="*/ 369794 w 369833"/>
                <a:gd name="connsiteY44" fmla="*/ 48536 h 175184"/>
                <a:gd name="connsiteX45" fmla="*/ 360061 w 369833"/>
                <a:gd name="connsiteY45" fmla="*/ 38804 h 175184"/>
                <a:gd name="connsiteX46" fmla="*/ 340596 w 369833"/>
                <a:gd name="connsiteY46" fmla="*/ 38804 h 175184"/>
                <a:gd name="connsiteX47" fmla="*/ 330864 w 369833"/>
                <a:gd name="connsiteY47" fmla="*/ 48536 h 175184"/>
                <a:gd name="connsiteX48" fmla="*/ 340596 w 369833"/>
                <a:gd name="connsiteY48" fmla="*/ 58269 h 175184"/>
                <a:gd name="connsiteX49" fmla="*/ 311399 w 369833"/>
                <a:gd name="connsiteY49" fmla="*/ 48536 h 175184"/>
                <a:gd name="connsiteX50" fmla="*/ 301667 w 369833"/>
                <a:gd name="connsiteY50" fmla="*/ 38804 h 175184"/>
                <a:gd name="connsiteX51" fmla="*/ 165412 w 369833"/>
                <a:gd name="connsiteY51" fmla="*/ 38804 h 175184"/>
                <a:gd name="connsiteX52" fmla="*/ 155680 w 369833"/>
                <a:gd name="connsiteY52" fmla="*/ 48536 h 175184"/>
                <a:gd name="connsiteX53" fmla="*/ 165412 w 369833"/>
                <a:gd name="connsiteY53" fmla="*/ 58269 h 175184"/>
                <a:gd name="connsiteX54" fmla="*/ 301667 w 369833"/>
                <a:gd name="connsiteY54" fmla="*/ 58269 h 175184"/>
                <a:gd name="connsiteX55" fmla="*/ 311399 w 369833"/>
                <a:gd name="connsiteY55" fmla="*/ 48536 h 175184"/>
                <a:gd name="connsiteX56" fmla="*/ 48622 w 369833"/>
                <a:gd name="connsiteY56" fmla="*/ 58269 h 175184"/>
                <a:gd name="connsiteX57" fmla="*/ 126482 w 369833"/>
                <a:gd name="connsiteY57" fmla="*/ 58269 h 175184"/>
                <a:gd name="connsiteX58" fmla="*/ 136215 w 369833"/>
                <a:gd name="connsiteY58" fmla="*/ 48536 h 175184"/>
                <a:gd name="connsiteX59" fmla="*/ 126482 w 369833"/>
                <a:gd name="connsiteY59" fmla="*/ 38804 h 175184"/>
                <a:gd name="connsiteX60" fmla="*/ 48622 w 369833"/>
                <a:gd name="connsiteY60" fmla="*/ 38804 h 175184"/>
                <a:gd name="connsiteX61" fmla="*/ 38890 w 369833"/>
                <a:gd name="connsiteY61" fmla="*/ 48536 h 175184"/>
                <a:gd name="connsiteX62" fmla="*/ 48622 w 369833"/>
                <a:gd name="connsiteY62" fmla="*/ 58269 h 175184"/>
                <a:gd name="connsiteX63" fmla="*/ 301667 w 369833"/>
                <a:gd name="connsiteY63" fmla="*/ 155594 h 175184"/>
                <a:gd name="connsiteX64" fmla="*/ 243272 w 369833"/>
                <a:gd name="connsiteY64" fmla="*/ 155594 h 175184"/>
                <a:gd name="connsiteX65" fmla="*/ 233539 w 369833"/>
                <a:gd name="connsiteY65" fmla="*/ 165326 h 175184"/>
                <a:gd name="connsiteX66" fmla="*/ 243272 w 369833"/>
                <a:gd name="connsiteY66" fmla="*/ 175059 h 175184"/>
                <a:gd name="connsiteX67" fmla="*/ 301667 w 369833"/>
                <a:gd name="connsiteY67" fmla="*/ 175059 h 175184"/>
                <a:gd name="connsiteX68" fmla="*/ 311399 w 369833"/>
                <a:gd name="connsiteY68" fmla="*/ 165326 h 175184"/>
                <a:gd name="connsiteX69" fmla="*/ 301667 w 369833"/>
                <a:gd name="connsiteY69" fmla="*/ 155594 h 175184"/>
                <a:gd name="connsiteX70" fmla="*/ 204342 w 369833"/>
                <a:gd name="connsiteY70" fmla="*/ 155594 h 175184"/>
                <a:gd name="connsiteX71" fmla="*/ 68087 w 369833"/>
                <a:gd name="connsiteY71" fmla="*/ 155594 h 175184"/>
                <a:gd name="connsiteX72" fmla="*/ 58355 w 369833"/>
                <a:gd name="connsiteY72" fmla="*/ 165326 h 175184"/>
                <a:gd name="connsiteX73" fmla="*/ 68087 w 369833"/>
                <a:gd name="connsiteY73" fmla="*/ 175059 h 175184"/>
                <a:gd name="connsiteX74" fmla="*/ 204342 w 369833"/>
                <a:gd name="connsiteY74" fmla="*/ 175059 h 175184"/>
                <a:gd name="connsiteX75" fmla="*/ 214074 w 369833"/>
                <a:gd name="connsiteY75" fmla="*/ 165326 h 175184"/>
                <a:gd name="connsiteX76" fmla="*/ 204342 w 369833"/>
                <a:gd name="connsiteY76" fmla="*/ 155594 h 175184"/>
                <a:gd name="connsiteX77" fmla="*/ 360061 w 369833"/>
                <a:gd name="connsiteY77" fmla="*/ 155594 h 175184"/>
                <a:gd name="connsiteX78" fmla="*/ 340596 w 369833"/>
                <a:gd name="connsiteY78" fmla="*/ 155594 h 175184"/>
                <a:gd name="connsiteX79" fmla="*/ 330864 w 369833"/>
                <a:gd name="connsiteY79" fmla="*/ 165326 h 175184"/>
                <a:gd name="connsiteX80" fmla="*/ 340596 w 369833"/>
                <a:gd name="connsiteY80" fmla="*/ 175059 h 175184"/>
                <a:gd name="connsiteX81" fmla="*/ 360061 w 369833"/>
                <a:gd name="connsiteY81" fmla="*/ 175059 h 175184"/>
                <a:gd name="connsiteX82" fmla="*/ 369794 w 369833"/>
                <a:gd name="connsiteY82" fmla="*/ 165326 h 175184"/>
                <a:gd name="connsiteX83" fmla="*/ 360061 w 369833"/>
                <a:gd name="connsiteY83" fmla="*/ 155594 h 175184"/>
                <a:gd name="connsiteX84" fmla="*/ 29157 w 369833"/>
                <a:gd name="connsiteY84" fmla="*/ 155594 h 175184"/>
                <a:gd name="connsiteX85" fmla="*/ 9692 w 369833"/>
                <a:gd name="connsiteY85" fmla="*/ 155594 h 175184"/>
                <a:gd name="connsiteX86" fmla="*/ -40 w 369833"/>
                <a:gd name="connsiteY86" fmla="*/ 165326 h 175184"/>
                <a:gd name="connsiteX87" fmla="*/ 9692 w 369833"/>
                <a:gd name="connsiteY87" fmla="*/ 175059 h 175184"/>
                <a:gd name="connsiteX88" fmla="*/ 29157 w 369833"/>
                <a:gd name="connsiteY88" fmla="*/ 175059 h 175184"/>
                <a:gd name="connsiteX89" fmla="*/ 38890 w 369833"/>
                <a:gd name="connsiteY89" fmla="*/ 165326 h 175184"/>
                <a:gd name="connsiteX90" fmla="*/ 29157 w 369833"/>
                <a:gd name="connsiteY90" fmla="*/ 155594 h 175184"/>
                <a:gd name="connsiteX91" fmla="*/ 360061 w 369833"/>
                <a:gd name="connsiteY91" fmla="*/ 116664 h 175184"/>
                <a:gd name="connsiteX92" fmla="*/ 301667 w 369833"/>
                <a:gd name="connsiteY92" fmla="*/ 116664 h 175184"/>
                <a:gd name="connsiteX93" fmla="*/ 291934 w 369833"/>
                <a:gd name="connsiteY93" fmla="*/ 126396 h 175184"/>
                <a:gd name="connsiteX94" fmla="*/ 301667 w 369833"/>
                <a:gd name="connsiteY94" fmla="*/ 136129 h 175184"/>
                <a:gd name="connsiteX95" fmla="*/ 360061 w 369833"/>
                <a:gd name="connsiteY95" fmla="*/ 136129 h 175184"/>
                <a:gd name="connsiteX96" fmla="*/ 369794 w 369833"/>
                <a:gd name="connsiteY96" fmla="*/ 126396 h 175184"/>
                <a:gd name="connsiteX97" fmla="*/ 360061 w 369833"/>
                <a:gd name="connsiteY97" fmla="*/ 116664 h 175184"/>
                <a:gd name="connsiteX98" fmla="*/ 107017 w 369833"/>
                <a:gd name="connsiteY98" fmla="*/ 116664 h 175184"/>
                <a:gd name="connsiteX99" fmla="*/ 97285 w 369833"/>
                <a:gd name="connsiteY99" fmla="*/ 126396 h 175184"/>
                <a:gd name="connsiteX100" fmla="*/ 107017 w 369833"/>
                <a:gd name="connsiteY100" fmla="*/ 136129 h 175184"/>
                <a:gd name="connsiteX101" fmla="*/ 184877 w 369833"/>
                <a:gd name="connsiteY101" fmla="*/ 136129 h 175184"/>
                <a:gd name="connsiteX102" fmla="*/ 194609 w 369833"/>
                <a:gd name="connsiteY102" fmla="*/ 126396 h 175184"/>
                <a:gd name="connsiteX103" fmla="*/ 184877 w 369833"/>
                <a:gd name="connsiteY103" fmla="*/ 116664 h 175184"/>
                <a:gd name="connsiteX104" fmla="*/ 9692 w 369833"/>
                <a:gd name="connsiteY104" fmla="*/ 136129 h 175184"/>
                <a:gd name="connsiteX105" fmla="*/ 68087 w 369833"/>
                <a:gd name="connsiteY105" fmla="*/ 136129 h 175184"/>
                <a:gd name="connsiteX106" fmla="*/ 77820 w 369833"/>
                <a:gd name="connsiteY106" fmla="*/ 126396 h 175184"/>
                <a:gd name="connsiteX107" fmla="*/ 68087 w 369833"/>
                <a:gd name="connsiteY107" fmla="*/ 116664 h 175184"/>
                <a:gd name="connsiteX108" fmla="*/ 9692 w 369833"/>
                <a:gd name="connsiteY108" fmla="*/ 116664 h 175184"/>
                <a:gd name="connsiteX109" fmla="*/ -40 w 369833"/>
                <a:gd name="connsiteY109" fmla="*/ 126396 h 175184"/>
                <a:gd name="connsiteX110" fmla="*/ 9692 w 369833"/>
                <a:gd name="connsiteY110" fmla="*/ 136129 h 175184"/>
                <a:gd name="connsiteX111" fmla="*/ 272469 w 369833"/>
                <a:gd name="connsiteY111" fmla="*/ 126396 h 175184"/>
                <a:gd name="connsiteX112" fmla="*/ 262737 w 369833"/>
                <a:gd name="connsiteY112" fmla="*/ 116664 h 175184"/>
                <a:gd name="connsiteX113" fmla="*/ 223807 w 369833"/>
                <a:gd name="connsiteY113" fmla="*/ 116664 h 175184"/>
                <a:gd name="connsiteX114" fmla="*/ 214074 w 369833"/>
                <a:gd name="connsiteY114" fmla="*/ 126396 h 175184"/>
                <a:gd name="connsiteX115" fmla="*/ 223807 w 369833"/>
                <a:gd name="connsiteY115" fmla="*/ 136129 h 175184"/>
                <a:gd name="connsiteX116" fmla="*/ 262737 w 369833"/>
                <a:gd name="connsiteY116" fmla="*/ 136129 h 175184"/>
                <a:gd name="connsiteX117" fmla="*/ 272469 w 369833"/>
                <a:gd name="connsiteY117" fmla="*/ 126396 h 175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69833" h="175184">
                  <a:moveTo>
                    <a:pt x="9692" y="19339"/>
                  </a:moveTo>
                  <a:lnTo>
                    <a:pt x="29157" y="19339"/>
                  </a:lnTo>
                  <a:cubicBezTo>
                    <a:pt x="34530" y="19339"/>
                    <a:pt x="38890" y="14979"/>
                    <a:pt x="38890" y="9606"/>
                  </a:cubicBezTo>
                  <a:cubicBezTo>
                    <a:pt x="38890" y="4234"/>
                    <a:pt x="34530" y="-126"/>
                    <a:pt x="29157" y="-126"/>
                  </a:cubicBezTo>
                  <a:lnTo>
                    <a:pt x="9692" y="-126"/>
                  </a:lnTo>
                  <a:cubicBezTo>
                    <a:pt x="4320" y="-126"/>
                    <a:pt x="-40" y="4234"/>
                    <a:pt x="-40" y="9606"/>
                  </a:cubicBezTo>
                  <a:cubicBezTo>
                    <a:pt x="-40" y="14979"/>
                    <a:pt x="4320" y="19339"/>
                    <a:pt x="9692" y="19339"/>
                  </a:cubicBezTo>
                  <a:close/>
                  <a:moveTo>
                    <a:pt x="68087" y="19339"/>
                  </a:moveTo>
                  <a:lnTo>
                    <a:pt x="204342" y="19339"/>
                  </a:lnTo>
                  <a:cubicBezTo>
                    <a:pt x="209714" y="19339"/>
                    <a:pt x="214074" y="14979"/>
                    <a:pt x="214074" y="9606"/>
                  </a:cubicBezTo>
                  <a:cubicBezTo>
                    <a:pt x="214074" y="4234"/>
                    <a:pt x="209714" y="-126"/>
                    <a:pt x="204342" y="-126"/>
                  </a:cubicBezTo>
                  <a:lnTo>
                    <a:pt x="68087" y="-126"/>
                  </a:lnTo>
                  <a:cubicBezTo>
                    <a:pt x="62715" y="-126"/>
                    <a:pt x="58355" y="4234"/>
                    <a:pt x="58355" y="9606"/>
                  </a:cubicBezTo>
                  <a:cubicBezTo>
                    <a:pt x="58355" y="14979"/>
                    <a:pt x="62715" y="19339"/>
                    <a:pt x="68087" y="19339"/>
                  </a:cubicBezTo>
                  <a:close/>
                  <a:moveTo>
                    <a:pt x="243272" y="19339"/>
                  </a:moveTo>
                  <a:lnTo>
                    <a:pt x="321132" y="19339"/>
                  </a:lnTo>
                  <a:cubicBezTo>
                    <a:pt x="326504" y="19339"/>
                    <a:pt x="330864" y="14979"/>
                    <a:pt x="330864" y="9606"/>
                  </a:cubicBezTo>
                  <a:cubicBezTo>
                    <a:pt x="330864" y="4234"/>
                    <a:pt x="326504" y="-126"/>
                    <a:pt x="321132" y="-126"/>
                  </a:cubicBezTo>
                  <a:lnTo>
                    <a:pt x="243272" y="-126"/>
                  </a:lnTo>
                  <a:cubicBezTo>
                    <a:pt x="237899" y="-126"/>
                    <a:pt x="233539" y="4234"/>
                    <a:pt x="233539" y="9606"/>
                  </a:cubicBezTo>
                  <a:cubicBezTo>
                    <a:pt x="233539" y="14979"/>
                    <a:pt x="237899" y="19339"/>
                    <a:pt x="243272" y="19339"/>
                  </a:cubicBezTo>
                  <a:close/>
                  <a:moveTo>
                    <a:pt x="214074" y="87466"/>
                  </a:moveTo>
                  <a:cubicBezTo>
                    <a:pt x="214074" y="82094"/>
                    <a:pt x="209714" y="77734"/>
                    <a:pt x="204342" y="77734"/>
                  </a:cubicBezTo>
                  <a:lnTo>
                    <a:pt x="68087" y="77734"/>
                  </a:lnTo>
                  <a:cubicBezTo>
                    <a:pt x="62715" y="77734"/>
                    <a:pt x="58355" y="82094"/>
                    <a:pt x="58355" y="87466"/>
                  </a:cubicBezTo>
                  <a:cubicBezTo>
                    <a:pt x="58355" y="92839"/>
                    <a:pt x="62715" y="97199"/>
                    <a:pt x="68087" y="97199"/>
                  </a:cubicBezTo>
                  <a:lnTo>
                    <a:pt x="204342" y="97199"/>
                  </a:lnTo>
                  <a:cubicBezTo>
                    <a:pt x="209714" y="97199"/>
                    <a:pt x="214074" y="92839"/>
                    <a:pt x="214074" y="87466"/>
                  </a:cubicBezTo>
                  <a:close/>
                  <a:moveTo>
                    <a:pt x="243272" y="97199"/>
                  </a:moveTo>
                  <a:lnTo>
                    <a:pt x="321132" y="97199"/>
                  </a:lnTo>
                  <a:cubicBezTo>
                    <a:pt x="326504" y="97199"/>
                    <a:pt x="330864" y="92839"/>
                    <a:pt x="330864" y="87466"/>
                  </a:cubicBezTo>
                  <a:cubicBezTo>
                    <a:pt x="330864" y="82094"/>
                    <a:pt x="326504" y="77734"/>
                    <a:pt x="321132" y="77734"/>
                  </a:cubicBezTo>
                  <a:lnTo>
                    <a:pt x="243272" y="77734"/>
                  </a:lnTo>
                  <a:cubicBezTo>
                    <a:pt x="237899" y="77734"/>
                    <a:pt x="233539" y="82094"/>
                    <a:pt x="233539" y="87466"/>
                  </a:cubicBezTo>
                  <a:cubicBezTo>
                    <a:pt x="233539" y="92839"/>
                    <a:pt x="237899" y="97199"/>
                    <a:pt x="243272" y="97199"/>
                  </a:cubicBezTo>
                  <a:close/>
                  <a:moveTo>
                    <a:pt x="9692" y="97199"/>
                  </a:moveTo>
                  <a:lnTo>
                    <a:pt x="29157" y="97199"/>
                  </a:lnTo>
                  <a:cubicBezTo>
                    <a:pt x="34530" y="97199"/>
                    <a:pt x="38890" y="92839"/>
                    <a:pt x="38890" y="87466"/>
                  </a:cubicBezTo>
                  <a:cubicBezTo>
                    <a:pt x="38890" y="82094"/>
                    <a:pt x="34530" y="77734"/>
                    <a:pt x="29157" y="77734"/>
                  </a:cubicBezTo>
                  <a:lnTo>
                    <a:pt x="9692" y="77734"/>
                  </a:lnTo>
                  <a:cubicBezTo>
                    <a:pt x="4320" y="77734"/>
                    <a:pt x="-40" y="82094"/>
                    <a:pt x="-40" y="87466"/>
                  </a:cubicBezTo>
                  <a:cubicBezTo>
                    <a:pt x="-40" y="92839"/>
                    <a:pt x="4320" y="97199"/>
                    <a:pt x="9692" y="97199"/>
                  </a:cubicBezTo>
                  <a:close/>
                  <a:moveTo>
                    <a:pt x="340596" y="58269"/>
                  </a:moveTo>
                  <a:lnTo>
                    <a:pt x="360061" y="58269"/>
                  </a:lnTo>
                  <a:cubicBezTo>
                    <a:pt x="365434" y="58269"/>
                    <a:pt x="369794" y="53909"/>
                    <a:pt x="369794" y="48536"/>
                  </a:cubicBezTo>
                  <a:cubicBezTo>
                    <a:pt x="369794" y="43164"/>
                    <a:pt x="365434" y="38804"/>
                    <a:pt x="360061" y="38804"/>
                  </a:cubicBezTo>
                  <a:lnTo>
                    <a:pt x="340596" y="38804"/>
                  </a:lnTo>
                  <a:cubicBezTo>
                    <a:pt x="335224" y="38804"/>
                    <a:pt x="330864" y="43164"/>
                    <a:pt x="330864" y="48536"/>
                  </a:cubicBezTo>
                  <a:cubicBezTo>
                    <a:pt x="330864" y="53909"/>
                    <a:pt x="335224" y="58269"/>
                    <a:pt x="340596" y="58269"/>
                  </a:cubicBezTo>
                  <a:close/>
                  <a:moveTo>
                    <a:pt x="311399" y="48536"/>
                  </a:moveTo>
                  <a:cubicBezTo>
                    <a:pt x="311399" y="43164"/>
                    <a:pt x="307039" y="38804"/>
                    <a:pt x="301667" y="38804"/>
                  </a:cubicBezTo>
                  <a:lnTo>
                    <a:pt x="165412" y="38804"/>
                  </a:lnTo>
                  <a:cubicBezTo>
                    <a:pt x="160040" y="38804"/>
                    <a:pt x="155680" y="43164"/>
                    <a:pt x="155680" y="48536"/>
                  </a:cubicBezTo>
                  <a:cubicBezTo>
                    <a:pt x="155680" y="53909"/>
                    <a:pt x="160040" y="58269"/>
                    <a:pt x="165412" y="58269"/>
                  </a:cubicBezTo>
                  <a:lnTo>
                    <a:pt x="301667" y="58269"/>
                  </a:lnTo>
                  <a:cubicBezTo>
                    <a:pt x="307039" y="58269"/>
                    <a:pt x="311399" y="53909"/>
                    <a:pt x="311399" y="48536"/>
                  </a:cubicBezTo>
                  <a:close/>
                  <a:moveTo>
                    <a:pt x="48622" y="58269"/>
                  </a:moveTo>
                  <a:lnTo>
                    <a:pt x="126482" y="58269"/>
                  </a:lnTo>
                  <a:cubicBezTo>
                    <a:pt x="131854" y="58269"/>
                    <a:pt x="136215" y="53909"/>
                    <a:pt x="136215" y="48536"/>
                  </a:cubicBezTo>
                  <a:cubicBezTo>
                    <a:pt x="136215" y="43164"/>
                    <a:pt x="131854" y="38804"/>
                    <a:pt x="126482" y="38804"/>
                  </a:cubicBezTo>
                  <a:lnTo>
                    <a:pt x="48622" y="38804"/>
                  </a:lnTo>
                  <a:cubicBezTo>
                    <a:pt x="43250" y="38804"/>
                    <a:pt x="38890" y="43164"/>
                    <a:pt x="38890" y="48536"/>
                  </a:cubicBezTo>
                  <a:cubicBezTo>
                    <a:pt x="38890" y="53909"/>
                    <a:pt x="43250" y="58269"/>
                    <a:pt x="48622" y="58269"/>
                  </a:cubicBezTo>
                  <a:close/>
                  <a:moveTo>
                    <a:pt x="301667" y="155594"/>
                  </a:moveTo>
                  <a:lnTo>
                    <a:pt x="243272" y="155594"/>
                  </a:lnTo>
                  <a:cubicBezTo>
                    <a:pt x="237899" y="155594"/>
                    <a:pt x="233539" y="159954"/>
                    <a:pt x="233539" y="165326"/>
                  </a:cubicBezTo>
                  <a:cubicBezTo>
                    <a:pt x="233539" y="170698"/>
                    <a:pt x="237899" y="175059"/>
                    <a:pt x="243272" y="175059"/>
                  </a:cubicBezTo>
                  <a:lnTo>
                    <a:pt x="301667" y="175059"/>
                  </a:lnTo>
                  <a:cubicBezTo>
                    <a:pt x="307039" y="175059"/>
                    <a:pt x="311399" y="170698"/>
                    <a:pt x="311399" y="165326"/>
                  </a:cubicBezTo>
                  <a:cubicBezTo>
                    <a:pt x="311399" y="159954"/>
                    <a:pt x="307039" y="155594"/>
                    <a:pt x="301667" y="155594"/>
                  </a:cubicBezTo>
                  <a:close/>
                  <a:moveTo>
                    <a:pt x="204342" y="155594"/>
                  </a:moveTo>
                  <a:lnTo>
                    <a:pt x="68087" y="155594"/>
                  </a:lnTo>
                  <a:cubicBezTo>
                    <a:pt x="62715" y="155594"/>
                    <a:pt x="58355" y="159954"/>
                    <a:pt x="58355" y="165326"/>
                  </a:cubicBezTo>
                  <a:cubicBezTo>
                    <a:pt x="58355" y="170698"/>
                    <a:pt x="62715" y="175059"/>
                    <a:pt x="68087" y="175059"/>
                  </a:cubicBezTo>
                  <a:lnTo>
                    <a:pt x="204342" y="175059"/>
                  </a:lnTo>
                  <a:cubicBezTo>
                    <a:pt x="209714" y="175059"/>
                    <a:pt x="214074" y="170698"/>
                    <a:pt x="214074" y="165326"/>
                  </a:cubicBezTo>
                  <a:cubicBezTo>
                    <a:pt x="214074" y="159954"/>
                    <a:pt x="209714" y="155594"/>
                    <a:pt x="204342" y="155594"/>
                  </a:cubicBezTo>
                  <a:close/>
                  <a:moveTo>
                    <a:pt x="360061" y="155594"/>
                  </a:moveTo>
                  <a:lnTo>
                    <a:pt x="340596" y="155594"/>
                  </a:lnTo>
                  <a:cubicBezTo>
                    <a:pt x="335224" y="155594"/>
                    <a:pt x="330864" y="159954"/>
                    <a:pt x="330864" y="165326"/>
                  </a:cubicBezTo>
                  <a:cubicBezTo>
                    <a:pt x="330864" y="170698"/>
                    <a:pt x="335224" y="175059"/>
                    <a:pt x="340596" y="175059"/>
                  </a:cubicBezTo>
                  <a:lnTo>
                    <a:pt x="360061" y="175059"/>
                  </a:lnTo>
                  <a:cubicBezTo>
                    <a:pt x="365434" y="175059"/>
                    <a:pt x="369794" y="170698"/>
                    <a:pt x="369794" y="165326"/>
                  </a:cubicBezTo>
                  <a:cubicBezTo>
                    <a:pt x="369794" y="159954"/>
                    <a:pt x="365434" y="155594"/>
                    <a:pt x="360061" y="155594"/>
                  </a:cubicBezTo>
                  <a:close/>
                  <a:moveTo>
                    <a:pt x="29157" y="155594"/>
                  </a:moveTo>
                  <a:lnTo>
                    <a:pt x="9692" y="155594"/>
                  </a:lnTo>
                  <a:cubicBezTo>
                    <a:pt x="4320" y="155594"/>
                    <a:pt x="-40" y="159954"/>
                    <a:pt x="-40" y="165326"/>
                  </a:cubicBezTo>
                  <a:cubicBezTo>
                    <a:pt x="-40" y="170698"/>
                    <a:pt x="4320" y="175059"/>
                    <a:pt x="9692" y="175059"/>
                  </a:cubicBezTo>
                  <a:lnTo>
                    <a:pt x="29157" y="175059"/>
                  </a:lnTo>
                  <a:cubicBezTo>
                    <a:pt x="34530" y="175059"/>
                    <a:pt x="38890" y="170698"/>
                    <a:pt x="38890" y="165326"/>
                  </a:cubicBezTo>
                  <a:cubicBezTo>
                    <a:pt x="38890" y="159954"/>
                    <a:pt x="34530" y="155594"/>
                    <a:pt x="29157" y="155594"/>
                  </a:cubicBezTo>
                  <a:close/>
                  <a:moveTo>
                    <a:pt x="360061" y="116664"/>
                  </a:moveTo>
                  <a:lnTo>
                    <a:pt x="301667" y="116664"/>
                  </a:lnTo>
                  <a:cubicBezTo>
                    <a:pt x="296294" y="116664"/>
                    <a:pt x="291934" y="121024"/>
                    <a:pt x="291934" y="126396"/>
                  </a:cubicBezTo>
                  <a:cubicBezTo>
                    <a:pt x="291934" y="131769"/>
                    <a:pt x="296294" y="136129"/>
                    <a:pt x="301667" y="136129"/>
                  </a:cubicBezTo>
                  <a:lnTo>
                    <a:pt x="360061" y="136129"/>
                  </a:lnTo>
                  <a:cubicBezTo>
                    <a:pt x="365434" y="136129"/>
                    <a:pt x="369794" y="131769"/>
                    <a:pt x="369794" y="126396"/>
                  </a:cubicBezTo>
                  <a:cubicBezTo>
                    <a:pt x="369794" y="121024"/>
                    <a:pt x="365434" y="116664"/>
                    <a:pt x="360061" y="116664"/>
                  </a:cubicBezTo>
                  <a:close/>
                  <a:moveTo>
                    <a:pt x="107017" y="116664"/>
                  </a:moveTo>
                  <a:cubicBezTo>
                    <a:pt x="101645" y="116664"/>
                    <a:pt x="97285" y="121024"/>
                    <a:pt x="97285" y="126396"/>
                  </a:cubicBezTo>
                  <a:cubicBezTo>
                    <a:pt x="97285" y="131769"/>
                    <a:pt x="101645" y="136129"/>
                    <a:pt x="107017" y="136129"/>
                  </a:cubicBezTo>
                  <a:lnTo>
                    <a:pt x="184877" y="136129"/>
                  </a:lnTo>
                  <a:cubicBezTo>
                    <a:pt x="190249" y="136129"/>
                    <a:pt x="194609" y="131769"/>
                    <a:pt x="194609" y="126396"/>
                  </a:cubicBezTo>
                  <a:cubicBezTo>
                    <a:pt x="194609" y="121024"/>
                    <a:pt x="190249" y="116664"/>
                    <a:pt x="184877" y="116664"/>
                  </a:cubicBezTo>
                  <a:close/>
                  <a:moveTo>
                    <a:pt x="9692" y="136129"/>
                  </a:moveTo>
                  <a:lnTo>
                    <a:pt x="68087" y="136129"/>
                  </a:lnTo>
                  <a:cubicBezTo>
                    <a:pt x="73460" y="136129"/>
                    <a:pt x="77820" y="131769"/>
                    <a:pt x="77820" y="126396"/>
                  </a:cubicBezTo>
                  <a:cubicBezTo>
                    <a:pt x="77820" y="121024"/>
                    <a:pt x="73460" y="116664"/>
                    <a:pt x="68087" y="116664"/>
                  </a:cubicBezTo>
                  <a:lnTo>
                    <a:pt x="9692" y="116664"/>
                  </a:lnTo>
                  <a:cubicBezTo>
                    <a:pt x="4320" y="116664"/>
                    <a:pt x="-40" y="121024"/>
                    <a:pt x="-40" y="126396"/>
                  </a:cubicBezTo>
                  <a:cubicBezTo>
                    <a:pt x="-40" y="131769"/>
                    <a:pt x="4320" y="136129"/>
                    <a:pt x="9692" y="136129"/>
                  </a:cubicBezTo>
                  <a:close/>
                  <a:moveTo>
                    <a:pt x="272469" y="126396"/>
                  </a:moveTo>
                  <a:cubicBezTo>
                    <a:pt x="272469" y="121024"/>
                    <a:pt x="268109" y="116664"/>
                    <a:pt x="262737" y="116664"/>
                  </a:cubicBezTo>
                  <a:lnTo>
                    <a:pt x="223807" y="116664"/>
                  </a:lnTo>
                  <a:cubicBezTo>
                    <a:pt x="218434" y="116664"/>
                    <a:pt x="214074" y="121024"/>
                    <a:pt x="214074" y="126396"/>
                  </a:cubicBezTo>
                  <a:cubicBezTo>
                    <a:pt x="214074" y="131769"/>
                    <a:pt x="218434" y="136129"/>
                    <a:pt x="223807" y="136129"/>
                  </a:cubicBezTo>
                  <a:lnTo>
                    <a:pt x="262737" y="136129"/>
                  </a:lnTo>
                  <a:cubicBezTo>
                    <a:pt x="268109" y="136129"/>
                    <a:pt x="272469" y="131769"/>
                    <a:pt x="272469" y="12639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74" name="Freeform: Shape 573">
              <a:extLst>
                <a:ext uri="{FF2B5EF4-FFF2-40B4-BE49-F238E27FC236}">
                  <a16:creationId xmlns:a16="http://schemas.microsoft.com/office/drawing/2014/main" id="{BF9430B7-B950-2180-C7B4-4ACCEEA1BB4A}"/>
                </a:ext>
              </a:extLst>
            </p:cNvPr>
            <p:cNvSpPr/>
            <p:nvPr/>
          </p:nvSpPr>
          <p:spPr>
            <a:xfrm>
              <a:off x="4214575" y="3702833"/>
              <a:ext cx="19450" cy="19523"/>
            </a:xfrm>
            <a:custGeom>
              <a:avLst/>
              <a:gdLst>
                <a:gd name="connsiteX0" fmla="*/ 9693 w 19450"/>
                <a:gd name="connsiteY0" fmla="*/ 19398 h 19523"/>
                <a:gd name="connsiteX1" fmla="*/ 5994 w 19450"/>
                <a:gd name="connsiteY1" fmla="*/ 18619 h 19523"/>
                <a:gd name="connsiteX2" fmla="*/ 2783 w 19450"/>
                <a:gd name="connsiteY2" fmla="*/ 16575 h 19523"/>
                <a:gd name="connsiteX3" fmla="*/ -40 w 19450"/>
                <a:gd name="connsiteY3" fmla="*/ 9665 h 19523"/>
                <a:gd name="connsiteX4" fmla="*/ 9634 w 19450"/>
                <a:gd name="connsiteY4" fmla="*/ -126 h 19523"/>
                <a:gd name="connsiteX5" fmla="*/ 16603 w 19450"/>
                <a:gd name="connsiteY5" fmla="*/ 2755 h 19523"/>
                <a:gd name="connsiteX6" fmla="*/ 18647 w 19450"/>
                <a:gd name="connsiteY6" fmla="*/ 5967 h 19523"/>
                <a:gd name="connsiteX7" fmla="*/ 16603 w 19450"/>
                <a:gd name="connsiteY7" fmla="*/ 16575 h 19523"/>
                <a:gd name="connsiteX8" fmla="*/ 13391 w 19450"/>
                <a:gd name="connsiteY8" fmla="*/ 18619 h 19523"/>
                <a:gd name="connsiteX9" fmla="*/ 9693 w 19450"/>
                <a:gd name="connsiteY9" fmla="*/ 19398 h 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0" h="19523">
                  <a:moveTo>
                    <a:pt x="9693" y="19398"/>
                  </a:moveTo>
                  <a:cubicBezTo>
                    <a:pt x="8418" y="19378"/>
                    <a:pt x="7162" y="19115"/>
                    <a:pt x="5994" y="18619"/>
                  </a:cubicBezTo>
                  <a:cubicBezTo>
                    <a:pt x="4817" y="18122"/>
                    <a:pt x="3727" y="17432"/>
                    <a:pt x="2783" y="16575"/>
                  </a:cubicBezTo>
                  <a:cubicBezTo>
                    <a:pt x="963" y="14736"/>
                    <a:pt x="-59" y="12254"/>
                    <a:pt x="-40" y="9665"/>
                  </a:cubicBezTo>
                  <a:cubicBezTo>
                    <a:pt x="-69" y="4293"/>
                    <a:pt x="4262" y="-97"/>
                    <a:pt x="9634" y="-126"/>
                  </a:cubicBezTo>
                  <a:cubicBezTo>
                    <a:pt x="12252" y="-135"/>
                    <a:pt x="14763" y="896"/>
                    <a:pt x="16603" y="2755"/>
                  </a:cubicBezTo>
                  <a:cubicBezTo>
                    <a:pt x="17488" y="3680"/>
                    <a:pt x="18180" y="4770"/>
                    <a:pt x="18647" y="5967"/>
                  </a:cubicBezTo>
                  <a:cubicBezTo>
                    <a:pt x="20175" y="9587"/>
                    <a:pt x="19367" y="13772"/>
                    <a:pt x="16603" y="16575"/>
                  </a:cubicBezTo>
                  <a:cubicBezTo>
                    <a:pt x="15659" y="17432"/>
                    <a:pt x="14569" y="18122"/>
                    <a:pt x="13391" y="18619"/>
                  </a:cubicBezTo>
                  <a:cubicBezTo>
                    <a:pt x="12223" y="19115"/>
                    <a:pt x="10968" y="19378"/>
                    <a:pt x="9693" y="19398"/>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75" name="Freeform: Shape 574">
              <a:extLst>
                <a:ext uri="{FF2B5EF4-FFF2-40B4-BE49-F238E27FC236}">
                  <a16:creationId xmlns:a16="http://schemas.microsoft.com/office/drawing/2014/main" id="{2783D759-9CC8-7FB0-C6AB-5D91624A91C4}"/>
                </a:ext>
              </a:extLst>
            </p:cNvPr>
            <p:cNvSpPr/>
            <p:nvPr/>
          </p:nvSpPr>
          <p:spPr>
            <a:xfrm>
              <a:off x="4253505" y="3702894"/>
              <a:ext cx="19464" cy="19463"/>
            </a:xfrm>
            <a:custGeom>
              <a:avLst/>
              <a:gdLst>
                <a:gd name="connsiteX0" fmla="*/ 9692 w 19464"/>
                <a:gd name="connsiteY0" fmla="*/ 19337 h 19463"/>
                <a:gd name="connsiteX1" fmla="*/ 5994 w 19464"/>
                <a:gd name="connsiteY1" fmla="*/ 18558 h 19463"/>
                <a:gd name="connsiteX2" fmla="*/ 738 w 19464"/>
                <a:gd name="connsiteY2" fmla="*/ 13303 h 19463"/>
                <a:gd name="connsiteX3" fmla="*/ -40 w 19464"/>
                <a:gd name="connsiteY3" fmla="*/ 9604 h 19463"/>
                <a:gd name="connsiteX4" fmla="*/ 2782 w 19464"/>
                <a:gd name="connsiteY4" fmla="*/ 2694 h 19463"/>
                <a:gd name="connsiteX5" fmla="*/ 5994 w 19464"/>
                <a:gd name="connsiteY5" fmla="*/ 650 h 19463"/>
                <a:gd name="connsiteX6" fmla="*/ 11542 w 19464"/>
                <a:gd name="connsiteY6" fmla="*/ 66 h 19463"/>
                <a:gd name="connsiteX7" fmla="*/ 13391 w 19464"/>
                <a:gd name="connsiteY7" fmla="*/ 650 h 19463"/>
                <a:gd name="connsiteX8" fmla="*/ 15143 w 19464"/>
                <a:gd name="connsiteY8" fmla="*/ 1526 h 19463"/>
                <a:gd name="connsiteX9" fmla="*/ 16602 w 19464"/>
                <a:gd name="connsiteY9" fmla="*/ 2694 h 19463"/>
                <a:gd name="connsiteX10" fmla="*/ 19425 w 19464"/>
                <a:gd name="connsiteY10" fmla="*/ 9604 h 19463"/>
                <a:gd name="connsiteX11" fmla="*/ 18646 w 19464"/>
                <a:gd name="connsiteY11" fmla="*/ 13303 h 19463"/>
                <a:gd name="connsiteX12" fmla="*/ 16602 w 19464"/>
                <a:gd name="connsiteY12" fmla="*/ 16514 h 19463"/>
                <a:gd name="connsiteX13" fmla="*/ 9692 w 19464"/>
                <a:gd name="connsiteY13" fmla="*/ 19337 h 1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64" h="19463">
                  <a:moveTo>
                    <a:pt x="9692" y="19337"/>
                  </a:moveTo>
                  <a:cubicBezTo>
                    <a:pt x="8417" y="19317"/>
                    <a:pt x="7162" y="19055"/>
                    <a:pt x="5994" y="18558"/>
                  </a:cubicBezTo>
                  <a:cubicBezTo>
                    <a:pt x="3551" y="17673"/>
                    <a:pt x="1624" y="15746"/>
                    <a:pt x="738" y="13303"/>
                  </a:cubicBezTo>
                  <a:cubicBezTo>
                    <a:pt x="242" y="12135"/>
                    <a:pt x="-20" y="10879"/>
                    <a:pt x="-40" y="9604"/>
                  </a:cubicBezTo>
                  <a:cubicBezTo>
                    <a:pt x="-1" y="7025"/>
                    <a:pt x="1001" y="4563"/>
                    <a:pt x="2782" y="2694"/>
                  </a:cubicBezTo>
                  <a:cubicBezTo>
                    <a:pt x="3707" y="1809"/>
                    <a:pt x="4797" y="1117"/>
                    <a:pt x="5994" y="650"/>
                  </a:cubicBezTo>
                  <a:cubicBezTo>
                    <a:pt x="7736" y="-118"/>
                    <a:pt x="9673" y="-323"/>
                    <a:pt x="11542" y="66"/>
                  </a:cubicBezTo>
                  <a:cubicBezTo>
                    <a:pt x="12184" y="154"/>
                    <a:pt x="12807" y="358"/>
                    <a:pt x="13391" y="650"/>
                  </a:cubicBezTo>
                  <a:lnTo>
                    <a:pt x="15143" y="1526"/>
                  </a:lnTo>
                  <a:cubicBezTo>
                    <a:pt x="15649" y="1886"/>
                    <a:pt x="16135" y="2276"/>
                    <a:pt x="16602" y="2694"/>
                  </a:cubicBezTo>
                  <a:cubicBezTo>
                    <a:pt x="18384" y="4563"/>
                    <a:pt x="19386" y="7025"/>
                    <a:pt x="19425" y="9604"/>
                  </a:cubicBezTo>
                  <a:cubicBezTo>
                    <a:pt x="19405" y="10879"/>
                    <a:pt x="19143" y="12135"/>
                    <a:pt x="18646" y="13303"/>
                  </a:cubicBezTo>
                  <a:cubicBezTo>
                    <a:pt x="18150" y="14480"/>
                    <a:pt x="17459" y="15570"/>
                    <a:pt x="16602" y="16514"/>
                  </a:cubicBezTo>
                  <a:cubicBezTo>
                    <a:pt x="14763" y="18334"/>
                    <a:pt x="12281" y="19356"/>
                    <a:pt x="9692" y="19337"/>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53" name="Freeform: Shape 152">
              <a:extLst>
                <a:ext uri="{FF2B5EF4-FFF2-40B4-BE49-F238E27FC236}">
                  <a16:creationId xmlns:a16="http://schemas.microsoft.com/office/drawing/2014/main" id="{FB0D7794-5A1B-244E-35F6-95E0D6E0A219}"/>
                </a:ext>
              </a:extLst>
            </p:cNvPr>
            <p:cNvSpPr/>
            <p:nvPr/>
          </p:nvSpPr>
          <p:spPr>
            <a:xfrm>
              <a:off x="4292399" y="3702835"/>
              <a:ext cx="19148" cy="19522"/>
            </a:xfrm>
            <a:custGeom>
              <a:avLst/>
              <a:gdLst>
                <a:gd name="connsiteX0" fmla="*/ 9729 w 19148"/>
                <a:gd name="connsiteY0" fmla="*/ 19396 h 19522"/>
                <a:gd name="connsiteX1" fmla="*/ 2819 w 19148"/>
                <a:gd name="connsiteY1" fmla="*/ 16574 h 19522"/>
                <a:gd name="connsiteX2" fmla="*/ 678 w 19148"/>
                <a:gd name="connsiteY2" fmla="*/ 13362 h 19522"/>
                <a:gd name="connsiteX3" fmla="*/ -3 w 19148"/>
                <a:gd name="connsiteY3" fmla="*/ 9664 h 19522"/>
                <a:gd name="connsiteX4" fmla="*/ -3 w 19148"/>
                <a:gd name="connsiteY4" fmla="*/ 7815 h 19522"/>
                <a:gd name="connsiteX5" fmla="*/ 580 w 19148"/>
                <a:gd name="connsiteY5" fmla="*/ 5965 h 19522"/>
                <a:gd name="connsiteX6" fmla="*/ 1456 w 19148"/>
                <a:gd name="connsiteY6" fmla="*/ 4214 h 19522"/>
                <a:gd name="connsiteX7" fmla="*/ 2624 w 19148"/>
                <a:gd name="connsiteY7" fmla="*/ 2754 h 19522"/>
                <a:gd name="connsiteX8" fmla="*/ 16386 w 19148"/>
                <a:gd name="connsiteY8" fmla="*/ 2695 h 19522"/>
                <a:gd name="connsiteX9" fmla="*/ 16444 w 19148"/>
                <a:gd name="connsiteY9" fmla="*/ 2754 h 19522"/>
                <a:gd name="connsiteX10" fmla="*/ 17612 w 19148"/>
                <a:gd name="connsiteY10" fmla="*/ 4214 h 19522"/>
                <a:gd name="connsiteX11" fmla="*/ 18488 w 19148"/>
                <a:gd name="connsiteY11" fmla="*/ 5965 h 19522"/>
                <a:gd name="connsiteX12" fmla="*/ 19072 w 19148"/>
                <a:gd name="connsiteY12" fmla="*/ 7815 h 19522"/>
                <a:gd name="connsiteX13" fmla="*/ 19072 w 19148"/>
                <a:gd name="connsiteY13" fmla="*/ 9664 h 19522"/>
                <a:gd name="connsiteX14" fmla="*/ 16250 w 19148"/>
                <a:gd name="connsiteY14" fmla="*/ 16574 h 19522"/>
                <a:gd name="connsiteX15" fmla="*/ 9729 w 19148"/>
                <a:gd name="connsiteY15" fmla="*/ 19396 h 1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148" h="19522">
                  <a:moveTo>
                    <a:pt x="9729" y="19396"/>
                  </a:moveTo>
                  <a:cubicBezTo>
                    <a:pt x="7140" y="19416"/>
                    <a:pt x="4658" y="18394"/>
                    <a:pt x="2819" y="16574"/>
                  </a:cubicBezTo>
                  <a:cubicBezTo>
                    <a:pt x="1962" y="15610"/>
                    <a:pt x="1242" y="14520"/>
                    <a:pt x="678" y="13362"/>
                  </a:cubicBezTo>
                  <a:cubicBezTo>
                    <a:pt x="211" y="12184"/>
                    <a:pt x="-23" y="10929"/>
                    <a:pt x="-3" y="9664"/>
                  </a:cubicBezTo>
                  <a:cubicBezTo>
                    <a:pt x="-52" y="9051"/>
                    <a:pt x="-52" y="8428"/>
                    <a:pt x="-3" y="7815"/>
                  </a:cubicBezTo>
                  <a:cubicBezTo>
                    <a:pt x="84" y="7172"/>
                    <a:pt x="288" y="6549"/>
                    <a:pt x="580" y="5965"/>
                  </a:cubicBezTo>
                  <a:cubicBezTo>
                    <a:pt x="795" y="5343"/>
                    <a:pt x="1087" y="4759"/>
                    <a:pt x="1456" y="4214"/>
                  </a:cubicBezTo>
                  <a:cubicBezTo>
                    <a:pt x="1817" y="3707"/>
                    <a:pt x="2206" y="3221"/>
                    <a:pt x="2624" y="2754"/>
                  </a:cubicBezTo>
                  <a:cubicBezTo>
                    <a:pt x="6410" y="-1061"/>
                    <a:pt x="12571" y="-1091"/>
                    <a:pt x="16386" y="2695"/>
                  </a:cubicBezTo>
                  <a:cubicBezTo>
                    <a:pt x="16406" y="2715"/>
                    <a:pt x="16425" y="2734"/>
                    <a:pt x="16444" y="2754"/>
                  </a:cubicBezTo>
                  <a:lnTo>
                    <a:pt x="17612" y="4214"/>
                  </a:lnTo>
                  <a:cubicBezTo>
                    <a:pt x="17982" y="4759"/>
                    <a:pt x="18274" y="5343"/>
                    <a:pt x="18488" y="5965"/>
                  </a:cubicBezTo>
                  <a:cubicBezTo>
                    <a:pt x="18780" y="6549"/>
                    <a:pt x="18984" y="7172"/>
                    <a:pt x="19072" y="7815"/>
                  </a:cubicBezTo>
                  <a:cubicBezTo>
                    <a:pt x="19121" y="8428"/>
                    <a:pt x="19121" y="9051"/>
                    <a:pt x="19072" y="9664"/>
                  </a:cubicBezTo>
                  <a:cubicBezTo>
                    <a:pt x="19092" y="12252"/>
                    <a:pt x="18070" y="14734"/>
                    <a:pt x="16250" y="16574"/>
                  </a:cubicBezTo>
                  <a:cubicBezTo>
                    <a:pt x="14508" y="18306"/>
                    <a:pt x="12182" y="19309"/>
                    <a:pt x="9729" y="1939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54" name="Freeform: Shape 153">
              <a:extLst>
                <a:ext uri="{FF2B5EF4-FFF2-40B4-BE49-F238E27FC236}">
                  <a16:creationId xmlns:a16="http://schemas.microsoft.com/office/drawing/2014/main" id="{D5ADF349-0891-2EBE-1F6C-6F1186CA0294}"/>
                </a:ext>
              </a:extLst>
            </p:cNvPr>
            <p:cNvSpPr/>
            <p:nvPr/>
          </p:nvSpPr>
          <p:spPr>
            <a:xfrm>
              <a:off x="4234040" y="3722357"/>
              <a:ext cx="486623" cy="369834"/>
            </a:xfrm>
            <a:custGeom>
              <a:avLst/>
              <a:gdLst>
                <a:gd name="connsiteX0" fmla="*/ 437921 w 486623"/>
                <a:gd name="connsiteY0" fmla="*/ 369708 h 369834"/>
                <a:gd name="connsiteX1" fmla="*/ 48622 w 486623"/>
                <a:gd name="connsiteY1" fmla="*/ 369708 h 369834"/>
                <a:gd name="connsiteX2" fmla="*/ -40 w 486623"/>
                <a:gd name="connsiteY2" fmla="*/ 321046 h 369834"/>
                <a:gd name="connsiteX3" fmla="*/ -40 w 486623"/>
                <a:gd name="connsiteY3" fmla="*/ 301581 h 369834"/>
                <a:gd name="connsiteX4" fmla="*/ 19425 w 486623"/>
                <a:gd name="connsiteY4" fmla="*/ 301581 h 369834"/>
                <a:gd name="connsiteX5" fmla="*/ 19425 w 486623"/>
                <a:gd name="connsiteY5" fmla="*/ 321046 h 369834"/>
                <a:gd name="connsiteX6" fmla="*/ 48622 w 486623"/>
                <a:gd name="connsiteY6" fmla="*/ 350243 h 369834"/>
                <a:gd name="connsiteX7" fmla="*/ 437921 w 486623"/>
                <a:gd name="connsiteY7" fmla="*/ 350243 h 369834"/>
                <a:gd name="connsiteX8" fmla="*/ 467119 w 486623"/>
                <a:gd name="connsiteY8" fmla="*/ 321046 h 369834"/>
                <a:gd name="connsiteX9" fmla="*/ 467119 w 486623"/>
                <a:gd name="connsiteY9" fmla="*/ 48536 h 369834"/>
                <a:gd name="connsiteX10" fmla="*/ 437921 w 486623"/>
                <a:gd name="connsiteY10" fmla="*/ 19339 h 369834"/>
                <a:gd name="connsiteX11" fmla="*/ 418456 w 486623"/>
                <a:gd name="connsiteY11" fmla="*/ 19339 h 369834"/>
                <a:gd name="connsiteX12" fmla="*/ 418456 w 486623"/>
                <a:gd name="connsiteY12" fmla="*/ -126 h 369834"/>
                <a:gd name="connsiteX13" fmla="*/ 437921 w 486623"/>
                <a:gd name="connsiteY13" fmla="*/ -126 h 369834"/>
                <a:gd name="connsiteX14" fmla="*/ 486584 w 486623"/>
                <a:gd name="connsiteY14" fmla="*/ 48536 h 369834"/>
                <a:gd name="connsiteX15" fmla="*/ 486584 w 486623"/>
                <a:gd name="connsiteY15" fmla="*/ 321046 h 369834"/>
                <a:gd name="connsiteX16" fmla="*/ 437921 w 486623"/>
                <a:gd name="connsiteY16" fmla="*/ 369708 h 36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6623" h="369834">
                  <a:moveTo>
                    <a:pt x="437921" y="369708"/>
                  </a:moveTo>
                  <a:lnTo>
                    <a:pt x="48622" y="369708"/>
                  </a:lnTo>
                  <a:cubicBezTo>
                    <a:pt x="21751" y="369708"/>
                    <a:pt x="-40" y="347917"/>
                    <a:pt x="-40" y="321046"/>
                  </a:cubicBezTo>
                  <a:lnTo>
                    <a:pt x="-40" y="301581"/>
                  </a:lnTo>
                  <a:lnTo>
                    <a:pt x="19425" y="301581"/>
                  </a:lnTo>
                  <a:lnTo>
                    <a:pt x="19425" y="321046"/>
                  </a:lnTo>
                  <a:cubicBezTo>
                    <a:pt x="19425" y="337173"/>
                    <a:pt x="32496" y="350243"/>
                    <a:pt x="48622" y="350243"/>
                  </a:cubicBezTo>
                  <a:lnTo>
                    <a:pt x="437921" y="350243"/>
                  </a:lnTo>
                  <a:cubicBezTo>
                    <a:pt x="454048" y="350243"/>
                    <a:pt x="467119" y="337173"/>
                    <a:pt x="467119" y="321046"/>
                  </a:cubicBezTo>
                  <a:lnTo>
                    <a:pt x="467119" y="48536"/>
                  </a:lnTo>
                  <a:cubicBezTo>
                    <a:pt x="467119" y="32410"/>
                    <a:pt x="454048" y="19339"/>
                    <a:pt x="437921" y="19339"/>
                  </a:cubicBezTo>
                  <a:lnTo>
                    <a:pt x="418456" y="19339"/>
                  </a:lnTo>
                  <a:lnTo>
                    <a:pt x="418456" y="-126"/>
                  </a:lnTo>
                  <a:lnTo>
                    <a:pt x="437921" y="-126"/>
                  </a:lnTo>
                  <a:cubicBezTo>
                    <a:pt x="464792" y="-126"/>
                    <a:pt x="486584" y="21665"/>
                    <a:pt x="486584" y="48536"/>
                  </a:cubicBezTo>
                  <a:lnTo>
                    <a:pt x="486584" y="321046"/>
                  </a:lnTo>
                  <a:cubicBezTo>
                    <a:pt x="486584" y="347917"/>
                    <a:pt x="464792" y="369708"/>
                    <a:pt x="437921" y="369708"/>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55" name="Freeform: Shape 154">
              <a:extLst>
                <a:ext uri="{FF2B5EF4-FFF2-40B4-BE49-F238E27FC236}">
                  <a16:creationId xmlns:a16="http://schemas.microsoft.com/office/drawing/2014/main" id="{11AD545E-FCEE-0155-8ABA-EA78F31EC3D6}"/>
                </a:ext>
              </a:extLst>
            </p:cNvPr>
            <p:cNvSpPr/>
            <p:nvPr/>
          </p:nvSpPr>
          <p:spPr>
            <a:xfrm>
              <a:off x="4175646" y="3663962"/>
              <a:ext cx="486623" cy="369834"/>
            </a:xfrm>
            <a:custGeom>
              <a:avLst/>
              <a:gdLst>
                <a:gd name="connsiteX0" fmla="*/ 437921 w 486623"/>
                <a:gd name="connsiteY0" fmla="*/ -126 h 369834"/>
                <a:gd name="connsiteX1" fmla="*/ 48622 w 486623"/>
                <a:gd name="connsiteY1" fmla="*/ -126 h 369834"/>
                <a:gd name="connsiteX2" fmla="*/ -40 w 486623"/>
                <a:gd name="connsiteY2" fmla="*/ 48536 h 369834"/>
                <a:gd name="connsiteX3" fmla="*/ -40 w 486623"/>
                <a:gd name="connsiteY3" fmla="*/ 321046 h 369834"/>
                <a:gd name="connsiteX4" fmla="*/ 48622 w 486623"/>
                <a:gd name="connsiteY4" fmla="*/ 369708 h 369834"/>
                <a:gd name="connsiteX5" fmla="*/ 437921 w 486623"/>
                <a:gd name="connsiteY5" fmla="*/ 369708 h 369834"/>
                <a:gd name="connsiteX6" fmla="*/ 486584 w 486623"/>
                <a:gd name="connsiteY6" fmla="*/ 321046 h 369834"/>
                <a:gd name="connsiteX7" fmla="*/ 486584 w 486623"/>
                <a:gd name="connsiteY7" fmla="*/ 48536 h 369834"/>
                <a:gd name="connsiteX8" fmla="*/ 437921 w 486623"/>
                <a:gd name="connsiteY8" fmla="*/ -126 h 369834"/>
                <a:gd name="connsiteX9" fmla="*/ 467119 w 486623"/>
                <a:gd name="connsiteY9" fmla="*/ 321046 h 369834"/>
                <a:gd name="connsiteX10" fmla="*/ 437921 w 486623"/>
                <a:gd name="connsiteY10" fmla="*/ 350243 h 369834"/>
                <a:gd name="connsiteX11" fmla="*/ 48622 w 486623"/>
                <a:gd name="connsiteY11" fmla="*/ 350243 h 369834"/>
                <a:gd name="connsiteX12" fmla="*/ 19425 w 486623"/>
                <a:gd name="connsiteY12" fmla="*/ 321046 h 369834"/>
                <a:gd name="connsiteX13" fmla="*/ 19425 w 486623"/>
                <a:gd name="connsiteY13" fmla="*/ 97199 h 369834"/>
                <a:gd name="connsiteX14" fmla="*/ 437921 w 486623"/>
                <a:gd name="connsiteY14" fmla="*/ 97199 h 369834"/>
                <a:gd name="connsiteX15" fmla="*/ 447654 w 486623"/>
                <a:gd name="connsiteY15" fmla="*/ 87466 h 369834"/>
                <a:gd name="connsiteX16" fmla="*/ 437921 w 486623"/>
                <a:gd name="connsiteY16" fmla="*/ 77734 h 369834"/>
                <a:gd name="connsiteX17" fmla="*/ 19425 w 486623"/>
                <a:gd name="connsiteY17" fmla="*/ 77734 h 369834"/>
                <a:gd name="connsiteX18" fmla="*/ 19425 w 486623"/>
                <a:gd name="connsiteY18" fmla="*/ 48536 h 369834"/>
                <a:gd name="connsiteX19" fmla="*/ 48622 w 486623"/>
                <a:gd name="connsiteY19" fmla="*/ 19339 h 369834"/>
                <a:gd name="connsiteX20" fmla="*/ 437921 w 486623"/>
                <a:gd name="connsiteY20" fmla="*/ 19339 h 369834"/>
                <a:gd name="connsiteX21" fmla="*/ 467119 w 486623"/>
                <a:gd name="connsiteY21" fmla="*/ 48536 h 36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623" h="369834">
                  <a:moveTo>
                    <a:pt x="437921" y="-126"/>
                  </a:moveTo>
                  <a:lnTo>
                    <a:pt x="48622" y="-126"/>
                  </a:lnTo>
                  <a:cubicBezTo>
                    <a:pt x="21751" y="-126"/>
                    <a:pt x="-40" y="21665"/>
                    <a:pt x="-40" y="48536"/>
                  </a:cubicBezTo>
                  <a:lnTo>
                    <a:pt x="-40" y="321046"/>
                  </a:lnTo>
                  <a:cubicBezTo>
                    <a:pt x="-40" y="347917"/>
                    <a:pt x="21751" y="369708"/>
                    <a:pt x="48622" y="369708"/>
                  </a:cubicBezTo>
                  <a:lnTo>
                    <a:pt x="437921" y="369708"/>
                  </a:lnTo>
                  <a:cubicBezTo>
                    <a:pt x="464792" y="369708"/>
                    <a:pt x="486584" y="347917"/>
                    <a:pt x="486584" y="321046"/>
                  </a:cubicBezTo>
                  <a:lnTo>
                    <a:pt x="486584" y="48536"/>
                  </a:lnTo>
                  <a:cubicBezTo>
                    <a:pt x="486584" y="21665"/>
                    <a:pt x="464792" y="-126"/>
                    <a:pt x="437921" y="-126"/>
                  </a:cubicBezTo>
                  <a:close/>
                  <a:moveTo>
                    <a:pt x="467119" y="321046"/>
                  </a:moveTo>
                  <a:cubicBezTo>
                    <a:pt x="467119" y="337173"/>
                    <a:pt x="454048" y="350243"/>
                    <a:pt x="437921" y="350243"/>
                  </a:cubicBezTo>
                  <a:lnTo>
                    <a:pt x="48622" y="350243"/>
                  </a:lnTo>
                  <a:cubicBezTo>
                    <a:pt x="32496" y="350243"/>
                    <a:pt x="19425" y="337173"/>
                    <a:pt x="19425" y="321046"/>
                  </a:cubicBezTo>
                  <a:lnTo>
                    <a:pt x="19425" y="97199"/>
                  </a:lnTo>
                  <a:lnTo>
                    <a:pt x="437921" y="97199"/>
                  </a:lnTo>
                  <a:cubicBezTo>
                    <a:pt x="443294" y="97199"/>
                    <a:pt x="447654" y="92839"/>
                    <a:pt x="447654" y="87466"/>
                  </a:cubicBezTo>
                  <a:cubicBezTo>
                    <a:pt x="447654" y="82094"/>
                    <a:pt x="443294" y="77734"/>
                    <a:pt x="437921" y="77734"/>
                  </a:cubicBezTo>
                  <a:lnTo>
                    <a:pt x="19425" y="77734"/>
                  </a:lnTo>
                  <a:lnTo>
                    <a:pt x="19425" y="48536"/>
                  </a:lnTo>
                  <a:cubicBezTo>
                    <a:pt x="19425" y="32410"/>
                    <a:pt x="32496" y="19339"/>
                    <a:pt x="48622" y="19339"/>
                  </a:cubicBezTo>
                  <a:lnTo>
                    <a:pt x="437921" y="19339"/>
                  </a:lnTo>
                  <a:cubicBezTo>
                    <a:pt x="454048" y="19339"/>
                    <a:pt x="467119" y="32410"/>
                    <a:pt x="467119" y="4853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156" name="Group 155">
            <a:extLst>
              <a:ext uri="{FF2B5EF4-FFF2-40B4-BE49-F238E27FC236}">
                <a16:creationId xmlns:a16="http://schemas.microsoft.com/office/drawing/2014/main" id="{F63EF230-2E15-7D0E-C344-8B2902991642}"/>
              </a:ext>
            </a:extLst>
          </p:cNvPr>
          <p:cNvGrpSpPr/>
          <p:nvPr/>
        </p:nvGrpSpPr>
        <p:grpSpPr>
          <a:xfrm>
            <a:off x="3466388" y="5335399"/>
            <a:ext cx="328280" cy="355384"/>
            <a:chOff x="3396821" y="5260088"/>
            <a:chExt cx="467413" cy="506006"/>
          </a:xfrm>
          <a:solidFill>
            <a:srgbClr val="004550"/>
          </a:solidFill>
        </p:grpSpPr>
        <p:sp>
          <p:nvSpPr>
            <p:cNvPr id="157" name="Freeform: Shape 156">
              <a:extLst>
                <a:ext uri="{FF2B5EF4-FFF2-40B4-BE49-F238E27FC236}">
                  <a16:creationId xmlns:a16="http://schemas.microsoft.com/office/drawing/2014/main" id="{AC4BFD56-3322-B046-9A8B-F7AE76706CE8}"/>
                </a:ext>
              </a:extLst>
            </p:cNvPr>
            <p:cNvSpPr/>
            <p:nvPr/>
          </p:nvSpPr>
          <p:spPr>
            <a:xfrm>
              <a:off x="3396821" y="5260088"/>
              <a:ext cx="243539" cy="506006"/>
            </a:xfrm>
            <a:custGeom>
              <a:avLst/>
              <a:gdLst>
                <a:gd name="connsiteX0" fmla="*/ 175372 w 243539"/>
                <a:gd name="connsiteY0" fmla="*/ -126 h 506006"/>
                <a:gd name="connsiteX1" fmla="*/ 127780 w 243539"/>
                <a:gd name="connsiteY1" fmla="*/ 19339 h 506006"/>
                <a:gd name="connsiteX2" fmla="*/ 59653 w 243539"/>
                <a:gd name="connsiteY2" fmla="*/ 74035 h 506006"/>
                <a:gd name="connsiteX3" fmla="*/ 24421 w 243539"/>
                <a:gd name="connsiteY3" fmla="*/ 161628 h 506006"/>
                <a:gd name="connsiteX4" fmla="*/ 12159 w 243539"/>
                <a:gd name="connsiteY4" fmla="*/ 252821 h 506006"/>
                <a:gd name="connsiteX5" fmla="*/ 21891 w 243539"/>
                <a:gd name="connsiteY5" fmla="*/ 341776 h 506006"/>
                <a:gd name="connsiteX6" fmla="*/ 19652 w 243539"/>
                <a:gd name="connsiteY6" fmla="*/ 359976 h 506006"/>
                <a:gd name="connsiteX7" fmla="*/ 58582 w 243539"/>
                <a:gd name="connsiteY7" fmla="*/ 421485 h 506006"/>
                <a:gd name="connsiteX8" fmla="*/ 126710 w 243539"/>
                <a:gd name="connsiteY8" fmla="*/ 486498 h 506006"/>
                <a:gd name="connsiteX9" fmla="*/ 127780 w 243539"/>
                <a:gd name="connsiteY9" fmla="*/ 486498 h 506006"/>
                <a:gd name="connsiteX10" fmla="*/ 224122 w 243539"/>
                <a:gd name="connsiteY10" fmla="*/ 485340 h 506006"/>
                <a:gd name="connsiteX11" fmla="*/ 243499 w 243539"/>
                <a:gd name="connsiteY11" fmla="*/ 437835 h 506006"/>
                <a:gd name="connsiteX12" fmla="*/ 243499 w 243539"/>
                <a:gd name="connsiteY12" fmla="*/ 68001 h 506006"/>
                <a:gd name="connsiteX13" fmla="*/ 175372 w 243539"/>
                <a:gd name="connsiteY13" fmla="*/ -126 h 506006"/>
                <a:gd name="connsiteX14" fmla="*/ 224034 w 243539"/>
                <a:gd name="connsiteY14" fmla="*/ 204256 h 506006"/>
                <a:gd name="connsiteX15" fmla="*/ 175372 w 243539"/>
                <a:gd name="connsiteY15" fmla="*/ 252918 h 506006"/>
                <a:gd name="connsiteX16" fmla="*/ 165640 w 243539"/>
                <a:gd name="connsiteY16" fmla="*/ 262651 h 506006"/>
                <a:gd name="connsiteX17" fmla="*/ 175372 w 243539"/>
                <a:gd name="connsiteY17" fmla="*/ 272383 h 506006"/>
                <a:gd name="connsiteX18" fmla="*/ 224034 w 243539"/>
                <a:gd name="connsiteY18" fmla="*/ 251848 h 506006"/>
                <a:gd name="connsiteX19" fmla="*/ 224034 w 243539"/>
                <a:gd name="connsiteY19" fmla="*/ 437835 h 506006"/>
                <a:gd name="connsiteX20" fmla="*/ 175294 w 243539"/>
                <a:gd name="connsiteY20" fmla="*/ 486420 h 506006"/>
                <a:gd name="connsiteX21" fmla="*/ 138973 w 243539"/>
                <a:gd name="connsiteY21" fmla="*/ 470050 h 506006"/>
                <a:gd name="connsiteX22" fmla="*/ 138973 w 243539"/>
                <a:gd name="connsiteY22" fmla="*/ 470050 h 506006"/>
                <a:gd name="connsiteX23" fmla="*/ 138973 w 243539"/>
                <a:gd name="connsiteY23" fmla="*/ 470050 h 506006"/>
                <a:gd name="connsiteX24" fmla="*/ 127099 w 243539"/>
                <a:gd name="connsiteY24" fmla="*/ 438906 h 506006"/>
                <a:gd name="connsiteX25" fmla="*/ 118204 w 243539"/>
                <a:gd name="connsiteY25" fmla="*/ 428395 h 506006"/>
                <a:gd name="connsiteX26" fmla="*/ 118145 w 243539"/>
                <a:gd name="connsiteY26" fmla="*/ 428395 h 506006"/>
                <a:gd name="connsiteX27" fmla="*/ 107634 w 243539"/>
                <a:gd name="connsiteY27" fmla="*/ 437251 h 506006"/>
                <a:gd name="connsiteX28" fmla="*/ 112305 w 243539"/>
                <a:gd name="connsiteY28" fmla="*/ 464892 h 506006"/>
                <a:gd name="connsiteX29" fmla="*/ 78047 w 243539"/>
                <a:gd name="connsiteY29" fmla="*/ 418370 h 506006"/>
                <a:gd name="connsiteX30" fmla="*/ 78047 w 243539"/>
                <a:gd name="connsiteY30" fmla="*/ 416619 h 506006"/>
                <a:gd name="connsiteX31" fmla="*/ 78047 w 243539"/>
                <a:gd name="connsiteY31" fmla="*/ 415645 h 506006"/>
                <a:gd name="connsiteX32" fmla="*/ 71526 w 243539"/>
                <a:gd name="connsiteY32" fmla="*/ 405913 h 506006"/>
                <a:gd name="connsiteX33" fmla="*/ 41726 w 243539"/>
                <a:gd name="connsiteY33" fmla="*/ 343878 h 506006"/>
                <a:gd name="connsiteX34" fmla="*/ 42329 w 243539"/>
                <a:gd name="connsiteY34" fmla="*/ 342262 h 506006"/>
                <a:gd name="connsiteX35" fmla="*/ 39117 w 243539"/>
                <a:gd name="connsiteY35" fmla="*/ 330778 h 506006"/>
                <a:gd name="connsiteX36" fmla="*/ 19652 w 243539"/>
                <a:gd name="connsiteY36" fmla="*/ 291848 h 506006"/>
                <a:gd name="connsiteX37" fmla="*/ 32110 w 243539"/>
                <a:gd name="connsiteY37" fmla="*/ 259439 h 506006"/>
                <a:gd name="connsiteX38" fmla="*/ 32110 w 243539"/>
                <a:gd name="connsiteY38" fmla="*/ 246397 h 506006"/>
                <a:gd name="connsiteX39" fmla="*/ 35760 w 243539"/>
                <a:gd name="connsiteY39" fmla="*/ 177677 h 506006"/>
                <a:gd name="connsiteX40" fmla="*/ 41842 w 243539"/>
                <a:gd name="connsiteY40" fmla="*/ 173015 h 506006"/>
                <a:gd name="connsiteX41" fmla="*/ 45151 w 243539"/>
                <a:gd name="connsiteY41" fmla="*/ 159973 h 506006"/>
                <a:gd name="connsiteX42" fmla="*/ 39117 w 243539"/>
                <a:gd name="connsiteY42" fmla="*/ 136129 h 506006"/>
                <a:gd name="connsiteX43" fmla="*/ 71916 w 243539"/>
                <a:gd name="connsiteY43" fmla="*/ 90191 h 506006"/>
                <a:gd name="connsiteX44" fmla="*/ 78339 w 243539"/>
                <a:gd name="connsiteY44" fmla="*/ 82016 h 506006"/>
                <a:gd name="connsiteX45" fmla="*/ 127002 w 243539"/>
                <a:gd name="connsiteY45" fmla="*/ 38804 h 506006"/>
                <a:gd name="connsiteX46" fmla="*/ 131186 w 243539"/>
                <a:gd name="connsiteY46" fmla="*/ 38804 h 506006"/>
                <a:gd name="connsiteX47" fmla="*/ 139265 w 243539"/>
                <a:gd name="connsiteY47" fmla="*/ 35592 h 506006"/>
                <a:gd name="connsiteX48" fmla="*/ 207995 w 243539"/>
                <a:gd name="connsiteY48" fmla="*/ 32108 h 506006"/>
                <a:gd name="connsiteX49" fmla="*/ 224034 w 243539"/>
                <a:gd name="connsiteY49" fmla="*/ 68001 h 506006"/>
                <a:gd name="connsiteX50" fmla="*/ 194837 w 243539"/>
                <a:gd name="connsiteY50" fmla="*/ 58269 h 506006"/>
                <a:gd name="connsiteX51" fmla="*/ 128656 w 243539"/>
                <a:gd name="connsiteY51" fmla="*/ 110435 h 506006"/>
                <a:gd name="connsiteX52" fmla="*/ 107245 w 243539"/>
                <a:gd name="connsiteY52" fmla="*/ 106931 h 506006"/>
                <a:gd name="connsiteX53" fmla="*/ 97512 w 243539"/>
                <a:gd name="connsiteY53" fmla="*/ 116664 h 506006"/>
                <a:gd name="connsiteX54" fmla="*/ 107245 w 243539"/>
                <a:gd name="connsiteY54" fmla="*/ 126396 h 506006"/>
                <a:gd name="connsiteX55" fmla="*/ 155907 w 243539"/>
                <a:gd name="connsiteY55" fmla="*/ 175059 h 506006"/>
                <a:gd name="connsiteX56" fmla="*/ 165640 w 243539"/>
                <a:gd name="connsiteY56" fmla="*/ 184791 h 506006"/>
                <a:gd name="connsiteX57" fmla="*/ 175372 w 243539"/>
                <a:gd name="connsiteY57" fmla="*/ 175059 h 506006"/>
                <a:gd name="connsiteX58" fmla="*/ 146953 w 243539"/>
                <a:gd name="connsiteY58" fmla="*/ 119778 h 506006"/>
                <a:gd name="connsiteX59" fmla="*/ 194837 w 243539"/>
                <a:gd name="connsiteY59" fmla="*/ 77734 h 506006"/>
                <a:gd name="connsiteX60" fmla="*/ 204569 w 243539"/>
                <a:gd name="connsiteY60" fmla="*/ 68001 h 506006"/>
                <a:gd name="connsiteX61" fmla="*/ 194837 w 243539"/>
                <a:gd name="connsiteY61" fmla="*/ 58269 h 506006"/>
                <a:gd name="connsiteX62" fmla="*/ 85444 w 243539"/>
                <a:gd name="connsiteY62" fmla="*/ 247955 h 506006"/>
                <a:gd name="connsiteX63" fmla="*/ 95138 w 243539"/>
                <a:gd name="connsiteY63" fmla="*/ 238183 h 506006"/>
                <a:gd name="connsiteX64" fmla="*/ 92257 w 243539"/>
                <a:gd name="connsiteY64" fmla="*/ 231312 h 506006"/>
                <a:gd name="connsiteX65" fmla="*/ 92257 w 243539"/>
                <a:gd name="connsiteY65" fmla="*/ 162504 h 506006"/>
                <a:gd name="connsiteX66" fmla="*/ 92305 w 243539"/>
                <a:gd name="connsiteY66" fmla="*/ 148732 h 506006"/>
                <a:gd name="connsiteX67" fmla="*/ 78534 w 243539"/>
                <a:gd name="connsiteY67" fmla="*/ 148684 h 506006"/>
                <a:gd name="connsiteX68" fmla="*/ 78524 w 243539"/>
                <a:gd name="connsiteY68" fmla="*/ 245025 h 506006"/>
                <a:gd name="connsiteX69" fmla="*/ 78534 w 243539"/>
                <a:gd name="connsiteY69" fmla="*/ 245035 h 506006"/>
                <a:gd name="connsiteX70" fmla="*/ 85444 w 243539"/>
                <a:gd name="connsiteY70" fmla="*/ 247955 h 506006"/>
                <a:gd name="connsiteX71" fmla="*/ 116977 w 243539"/>
                <a:gd name="connsiteY71" fmla="*/ 369708 h 506006"/>
                <a:gd name="connsiteX72" fmla="*/ 107245 w 243539"/>
                <a:gd name="connsiteY72" fmla="*/ 379441 h 506006"/>
                <a:gd name="connsiteX73" fmla="*/ 116977 w 243539"/>
                <a:gd name="connsiteY73" fmla="*/ 389173 h 506006"/>
                <a:gd name="connsiteX74" fmla="*/ 165640 w 243539"/>
                <a:gd name="connsiteY74" fmla="*/ 437835 h 506006"/>
                <a:gd name="connsiteX75" fmla="*/ 175372 w 243539"/>
                <a:gd name="connsiteY75" fmla="*/ 447568 h 506006"/>
                <a:gd name="connsiteX76" fmla="*/ 185104 w 243539"/>
                <a:gd name="connsiteY76" fmla="*/ 437835 h 506006"/>
                <a:gd name="connsiteX77" fmla="*/ 116977 w 243539"/>
                <a:gd name="connsiteY77" fmla="*/ 369708 h 506006"/>
                <a:gd name="connsiteX78" fmla="*/ 126710 w 243539"/>
                <a:gd name="connsiteY78" fmla="*/ 262651 h 506006"/>
                <a:gd name="connsiteX79" fmla="*/ 140919 w 243539"/>
                <a:gd name="connsiteY79" fmla="*/ 232383 h 506006"/>
                <a:gd name="connsiteX80" fmla="*/ 145104 w 243539"/>
                <a:gd name="connsiteY80" fmla="*/ 219341 h 506006"/>
                <a:gd name="connsiteX81" fmla="*/ 132062 w 243539"/>
                <a:gd name="connsiteY81" fmla="*/ 215059 h 506006"/>
                <a:gd name="connsiteX82" fmla="*/ 107245 w 243539"/>
                <a:gd name="connsiteY82" fmla="*/ 262651 h 506006"/>
                <a:gd name="connsiteX83" fmla="*/ 115614 w 243539"/>
                <a:gd name="connsiteY83" fmla="*/ 295255 h 506006"/>
                <a:gd name="connsiteX84" fmla="*/ 68315 w 243539"/>
                <a:gd name="connsiteY84" fmla="*/ 359976 h 506006"/>
                <a:gd name="connsiteX85" fmla="*/ 78047 w 243539"/>
                <a:gd name="connsiteY85" fmla="*/ 369708 h 506006"/>
                <a:gd name="connsiteX86" fmla="*/ 87780 w 243539"/>
                <a:gd name="connsiteY86" fmla="*/ 359976 h 506006"/>
                <a:gd name="connsiteX87" fmla="*/ 128753 w 243539"/>
                <a:gd name="connsiteY87" fmla="*/ 312189 h 506006"/>
                <a:gd name="connsiteX88" fmla="*/ 175372 w 243539"/>
                <a:gd name="connsiteY88" fmla="*/ 330778 h 506006"/>
                <a:gd name="connsiteX89" fmla="*/ 185104 w 243539"/>
                <a:gd name="connsiteY89" fmla="*/ 321046 h 506006"/>
                <a:gd name="connsiteX90" fmla="*/ 175372 w 243539"/>
                <a:gd name="connsiteY90" fmla="*/ 311313 h 506006"/>
                <a:gd name="connsiteX91" fmla="*/ 126710 w 243539"/>
                <a:gd name="connsiteY91" fmla="*/ 262651 h 50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3539" h="506006">
                  <a:moveTo>
                    <a:pt x="175372" y="-126"/>
                  </a:moveTo>
                  <a:cubicBezTo>
                    <a:pt x="157571" y="-106"/>
                    <a:pt x="140491" y="6881"/>
                    <a:pt x="127780" y="19339"/>
                  </a:cubicBezTo>
                  <a:cubicBezTo>
                    <a:pt x="94826" y="18697"/>
                    <a:pt x="66145" y="41724"/>
                    <a:pt x="59653" y="74035"/>
                  </a:cubicBezTo>
                  <a:cubicBezTo>
                    <a:pt x="26300" y="89043"/>
                    <a:pt x="10747" y="127710"/>
                    <a:pt x="24421" y="161628"/>
                  </a:cubicBezTo>
                  <a:cubicBezTo>
                    <a:pt x="-2674" y="184256"/>
                    <a:pt x="-7998" y="223838"/>
                    <a:pt x="12159" y="252821"/>
                  </a:cubicBezTo>
                  <a:cubicBezTo>
                    <a:pt x="-7258" y="280744"/>
                    <a:pt x="-3102" y="318710"/>
                    <a:pt x="21891" y="341776"/>
                  </a:cubicBezTo>
                  <a:cubicBezTo>
                    <a:pt x="20363" y="347722"/>
                    <a:pt x="19614" y="353834"/>
                    <a:pt x="19652" y="359976"/>
                  </a:cubicBezTo>
                  <a:cubicBezTo>
                    <a:pt x="19672" y="386273"/>
                    <a:pt x="34825" y="410214"/>
                    <a:pt x="58582" y="421485"/>
                  </a:cubicBezTo>
                  <a:cubicBezTo>
                    <a:pt x="60246" y="457884"/>
                    <a:pt x="90271" y="486537"/>
                    <a:pt x="126710" y="486498"/>
                  </a:cubicBezTo>
                  <a:lnTo>
                    <a:pt x="127780" y="486498"/>
                  </a:lnTo>
                  <a:cubicBezTo>
                    <a:pt x="154700" y="512785"/>
                    <a:pt x="197835" y="512269"/>
                    <a:pt x="224122" y="485340"/>
                  </a:cubicBezTo>
                  <a:cubicBezTo>
                    <a:pt x="236521" y="472639"/>
                    <a:pt x="243480" y="455587"/>
                    <a:pt x="243499" y="437835"/>
                  </a:cubicBezTo>
                  <a:lnTo>
                    <a:pt x="243499" y="68001"/>
                  </a:lnTo>
                  <a:cubicBezTo>
                    <a:pt x="243499" y="30376"/>
                    <a:pt x="212998" y="-126"/>
                    <a:pt x="175372" y="-126"/>
                  </a:cubicBezTo>
                  <a:close/>
                  <a:moveTo>
                    <a:pt x="224034" y="204256"/>
                  </a:moveTo>
                  <a:cubicBezTo>
                    <a:pt x="224034" y="231127"/>
                    <a:pt x="202243" y="252918"/>
                    <a:pt x="175372" y="252918"/>
                  </a:cubicBezTo>
                  <a:cubicBezTo>
                    <a:pt x="170000" y="252918"/>
                    <a:pt x="165640" y="257278"/>
                    <a:pt x="165640" y="262651"/>
                  </a:cubicBezTo>
                  <a:cubicBezTo>
                    <a:pt x="165640" y="268023"/>
                    <a:pt x="170000" y="272383"/>
                    <a:pt x="175372" y="272383"/>
                  </a:cubicBezTo>
                  <a:cubicBezTo>
                    <a:pt x="193698" y="272364"/>
                    <a:pt x="211236" y="264957"/>
                    <a:pt x="224034" y="251848"/>
                  </a:cubicBezTo>
                  <a:lnTo>
                    <a:pt x="224034" y="437835"/>
                  </a:lnTo>
                  <a:cubicBezTo>
                    <a:pt x="223986" y="464707"/>
                    <a:pt x="202165" y="486459"/>
                    <a:pt x="175294" y="486420"/>
                  </a:cubicBezTo>
                  <a:cubicBezTo>
                    <a:pt x="161406" y="486391"/>
                    <a:pt x="148189" y="480435"/>
                    <a:pt x="138973" y="470050"/>
                  </a:cubicBezTo>
                  <a:lnTo>
                    <a:pt x="138973" y="470050"/>
                  </a:lnTo>
                  <a:lnTo>
                    <a:pt x="138973" y="470050"/>
                  </a:lnTo>
                  <a:cubicBezTo>
                    <a:pt x="130476" y="462020"/>
                    <a:pt x="126106" y="450556"/>
                    <a:pt x="127099" y="438906"/>
                  </a:cubicBezTo>
                  <a:cubicBezTo>
                    <a:pt x="127547" y="433553"/>
                    <a:pt x="123566" y="428842"/>
                    <a:pt x="118204" y="428395"/>
                  </a:cubicBezTo>
                  <a:cubicBezTo>
                    <a:pt x="118184" y="428395"/>
                    <a:pt x="118165" y="428395"/>
                    <a:pt x="118145" y="428395"/>
                  </a:cubicBezTo>
                  <a:cubicBezTo>
                    <a:pt x="112802" y="427947"/>
                    <a:pt x="108101" y="431908"/>
                    <a:pt x="107634" y="437251"/>
                  </a:cubicBezTo>
                  <a:cubicBezTo>
                    <a:pt x="106865" y="446711"/>
                    <a:pt x="108471" y="456210"/>
                    <a:pt x="112305" y="464892"/>
                  </a:cubicBezTo>
                  <a:cubicBezTo>
                    <a:pt x="91916" y="458575"/>
                    <a:pt x="78028" y="439714"/>
                    <a:pt x="78047" y="418370"/>
                  </a:cubicBezTo>
                  <a:cubicBezTo>
                    <a:pt x="77999" y="417786"/>
                    <a:pt x="77999" y="417203"/>
                    <a:pt x="78047" y="416619"/>
                  </a:cubicBezTo>
                  <a:lnTo>
                    <a:pt x="78047" y="415645"/>
                  </a:lnTo>
                  <a:cubicBezTo>
                    <a:pt x="78291" y="411314"/>
                    <a:pt x="75624" y="407344"/>
                    <a:pt x="71526" y="405913"/>
                  </a:cubicBezTo>
                  <a:cubicBezTo>
                    <a:pt x="46164" y="397008"/>
                    <a:pt x="32830" y="369241"/>
                    <a:pt x="41726" y="343878"/>
                  </a:cubicBezTo>
                  <a:cubicBezTo>
                    <a:pt x="41920" y="343333"/>
                    <a:pt x="42115" y="342798"/>
                    <a:pt x="42329" y="342262"/>
                  </a:cubicBezTo>
                  <a:cubicBezTo>
                    <a:pt x="44003" y="338146"/>
                    <a:pt x="42679" y="333425"/>
                    <a:pt x="39117" y="330778"/>
                  </a:cubicBezTo>
                  <a:cubicBezTo>
                    <a:pt x="26864" y="321591"/>
                    <a:pt x="19652" y="307167"/>
                    <a:pt x="19652" y="291848"/>
                  </a:cubicBezTo>
                  <a:cubicBezTo>
                    <a:pt x="19682" y="279877"/>
                    <a:pt x="24110" y="268344"/>
                    <a:pt x="32110" y="259439"/>
                  </a:cubicBezTo>
                  <a:cubicBezTo>
                    <a:pt x="35458" y="255731"/>
                    <a:pt x="35458" y="250106"/>
                    <a:pt x="32110" y="246397"/>
                  </a:cubicBezTo>
                  <a:cubicBezTo>
                    <a:pt x="14144" y="226417"/>
                    <a:pt x="15769" y="195643"/>
                    <a:pt x="35760" y="177677"/>
                  </a:cubicBezTo>
                  <a:cubicBezTo>
                    <a:pt x="37658" y="175964"/>
                    <a:pt x="39692" y="174407"/>
                    <a:pt x="41842" y="173015"/>
                  </a:cubicBezTo>
                  <a:cubicBezTo>
                    <a:pt x="46261" y="170251"/>
                    <a:pt x="47711" y="164508"/>
                    <a:pt x="45151" y="159973"/>
                  </a:cubicBezTo>
                  <a:cubicBezTo>
                    <a:pt x="41083" y="152693"/>
                    <a:pt x="39001" y="144469"/>
                    <a:pt x="39117" y="136129"/>
                  </a:cubicBezTo>
                  <a:cubicBezTo>
                    <a:pt x="39146" y="115389"/>
                    <a:pt x="52314" y="96955"/>
                    <a:pt x="71916" y="90191"/>
                  </a:cubicBezTo>
                  <a:cubicBezTo>
                    <a:pt x="75459" y="88936"/>
                    <a:pt x="77960" y="85753"/>
                    <a:pt x="78339" y="82016"/>
                  </a:cubicBezTo>
                  <a:cubicBezTo>
                    <a:pt x="81123" y="57286"/>
                    <a:pt x="102116" y="38648"/>
                    <a:pt x="127002" y="38804"/>
                  </a:cubicBezTo>
                  <a:lnTo>
                    <a:pt x="131186" y="38804"/>
                  </a:lnTo>
                  <a:cubicBezTo>
                    <a:pt x="134233" y="39067"/>
                    <a:pt x="137230" y="37870"/>
                    <a:pt x="139265" y="35592"/>
                  </a:cubicBezTo>
                  <a:cubicBezTo>
                    <a:pt x="157279" y="15650"/>
                    <a:pt x="188053" y="14093"/>
                    <a:pt x="207995" y="32108"/>
                  </a:cubicBezTo>
                  <a:cubicBezTo>
                    <a:pt x="218156" y="41286"/>
                    <a:pt x="223976" y="54317"/>
                    <a:pt x="224034" y="68001"/>
                  </a:cubicBezTo>
                  <a:close/>
                  <a:moveTo>
                    <a:pt x="194837" y="58269"/>
                  </a:moveTo>
                  <a:cubicBezTo>
                    <a:pt x="163382" y="58288"/>
                    <a:pt x="136024" y="79855"/>
                    <a:pt x="128656" y="110435"/>
                  </a:cubicBezTo>
                  <a:cubicBezTo>
                    <a:pt x="121756" y="108128"/>
                    <a:pt x="114524" y="106951"/>
                    <a:pt x="107245" y="106931"/>
                  </a:cubicBezTo>
                  <a:cubicBezTo>
                    <a:pt x="101872" y="106931"/>
                    <a:pt x="97512" y="111291"/>
                    <a:pt x="97512" y="116664"/>
                  </a:cubicBezTo>
                  <a:cubicBezTo>
                    <a:pt x="97512" y="122036"/>
                    <a:pt x="101872" y="126396"/>
                    <a:pt x="107245" y="126396"/>
                  </a:cubicBezTo>
                  <a:cubicBezTo>
                    <a:pt x="134116" y="126396"/>
                    <a:pt x="155907" y="148187"/>
                    <a:pt x="155907" y="175059"/>
                  </a:cubicBezTo>
                  <a:cubicBezTo>
                    <a:pt x="155907" y="180431"/>
                    <a:pt x="160267" y="184791"/>
                    <a:pt x="165640" y="184791"/>
                  </a:cubicBezTo>
                  <a:cubicBezTo>
                    <a:pt x="171012" y="184791"/>
                    <a:pt x="175372" y="180431"/>
                    <a:pt x="175372" y="175059"/>
                  </a:cubicBezTo>
                  <a:cubicBezTo>
                    <a:pt x="175343" y="153131"/>
                    <a:pt x="164773" y="132557"/>
                    <a:pt x="146953" y="119778"/>
                  </a:cubicBezTo>
                  <a:cubicBezTo>
                    <a:pt x="149999" y="95680"/>
                    <a:pt x="170545" y="77636"/>
                    <a:pt x="194837" y="77734"/>
                  </a:cubicBezTo>
                  <a:cubicBezTo>
                    <a:pt x="200209" y="77734"/>
                    <a:pt x="204569" y="73374"/>
                    <a:pt x="204569" y="68001"/>
                  </a:cubicBezTo>
                  <a:cubicBezTo>
                    <a:pt x="204569" y="62629"/>
                    <a:pt x="200209" y="58269"/>
                    <a:pt x="194837" y="58269"/>
                  </a:cubicBezTo>
                  <a:close/>
                  <a:moveTo>
                    <a:pt x="85444" y="247955"/>
                  </a:moveTo>
                  <a:cubicBezTo>
                    <a:pt x="90816" y="247935"/>
                    <a:pt x="95157" y="243556"/>
                    <a:pt x="95138" y="238183"/>
                  </a:cubicBezTo>
                  <a:cubicBezTo>
                    <a:pt x="95128" y="235604"/>
                    <a:pt x="94086" y="233132"/>
                    <a:pt x="92257" y="231312"/>
                  </a:cubicBezTo>
                  <a:cubicBezTo>
                    <a:pt x="73259" y="212314"/>
                    <a:pt x="73259" y="181511"/>
                    <a:pt x="92257" y="162504"/>
                  </a:cubicBezTo>
                  <a:cubicBezTo>
                    <a:pt x="96072" y="158718"/>
                    <a:pt x="96091" y="152547"/>
                    <a:pt x="92305" y="148732"/>
                  </a:cubicBezTo>
                  <a:cubicBezTo>
                    <a:pt x="88519" y="144917"/>
                    <a:pt x="82349" y="144898"/>
                    <a:pt x="78534" y="148684"/>
                  </a:cubicBezTo>
                  <a:cubicBezTo>
                    <a:pt x="51925" y="175282"/>
                    <a:pt x="51925" y="218426"/>
                    <a:pt x="78524" y="245025"/>
                  </a:cubicBezTo>
                  <a:cubicBezTo>
                    <a:pt x="78534" y="245035"/>
                    <a:pt x="78534" y="245035"/>
                    <a:pt x="78534" y="245035"/>
                  </a:cubicBezTo>
                  <a:cubicBezTo>
                    <a:pt x="80354" y="246894"/>
                    <a:pt x="82845" y="247945"/>
                    <a:pt x="85444" y="247955"/>
                  </a:cubicBezTo>
                  <a:close/>
                  <a:moveTo>
                    <a:pt x="116977" y="369708"/>
                  </a:moveTo>
                  <a:cubicBezTo>
                    <a:pt x="111605" y="369708"/>
                    <a:pt x="107245" y="374068"/>
                    <a:pt x="107245" y="379441"/>
                  </a:cubicBezTo>
                  <a:cubicBezTo>
                    <a:pt x="107245" y="384813"/>
                    <a:pt x="111605" y="389173"/>
                    <a:pt x="116977" y="389173"/>
                  </a:cubicBezTo>
                  <a:cubicBezTo>
                    <a:pt x="143848" y="389173"/>
                    <a:pt x="165640" y="410964"/>
                    <a:pt x="165640" y="437835"/>
                  </a:cubicBezTo>
                  <a:cubicBezTo>
                    <a:pt x="165640" y="443208"/>
                    <a:pt x="170000" y="447568"/>
                    <a:pt x="175372" y="447568"/>
                  </a:cubicBezTo>
                  <a:cubicBezTo>
                    <a:pt x="180744" y="447568"/>
                    <a:pt x="185104" y="443208"/>
                    <a:pt x="185104" y="437835"/>
                  </a:cubicBezTo>
                  <a:cubicBezTo>
                    <a:pt x="185104" y="400210"/>
                    <a:pt x="154603" y="369708"/>
                    <a:pt x="116977" y="369708"/>
                  </a:cubicBezTo>
                  <a:close/>
                  <a:moveTo>
                    <a:pt x="126710" y="262651"/>
                  </a:moveTo>
                  <a:cubicBezTo>
                    <a:pt x="125600" y="250728"/>
                    <a:pt x="131041" y="239147"/>
                    <a:pt x="140919" y="232383"/>
                  </a:cubicBezTo>
                  <a:cubicBezTo>
                    <a:pt x="145659" y="229920"/>
                    <a:pt x="147518" y="224100"/>
                    <a:pt x="145104" y="219341"/>
                  </a:cubicBezTo>
                  <a:cubicBezTo>
                    <a:pt x="142671" y="214572"/>
                    <a:pt x="136851" y="212655"/>
                    <a:pt x="132062" y="215059"/>
                  </a:cubicBezTo>
                  <a:cubicBezTo>
                    <a:pt x="115556" y="225044"/>
                    <a:pt x="105989" y="243400"/>
                    <a:pt x="107245" y="262651"/>
                  </a:cubicBezTo>
                  <a:cubicBezTo>
                    <a:pt x="107225" y="274057"/>
                    <a:pt x="110106" y="285269"/>
                    <a:pt x="115614" y="295255"/>
                  </a:cubicBezTo>
                  <a:cubicBezTo>
                    <a:pt x="87478" y="304286"/>
                    <a:pt x="68373" y="330428"/>
                    <a:pt x="68315" y="359976"/>
                  </a:cubicBezTo>
                  <a:cubicBezTo>
                    <a:pt x="68315" y="365348"/>
                    <a:pt x="72675" y="369708"/>
                    <a:pt x="78047" y="369708"/>
                  </a:cubicBezTo>
                  <a:cubicBezTo>
                    <a:pt x="83420" y="369708"/>
                    <a:pt x="87780" y="365348"/>
                    <a:pt x="87780" y="359976"/>
                  </a:cubicBezTo>
                  <a:cubicBezTo>
                    <a:pt x="87906" y="336170"/>
                    <a:pt x="105250" y="315955"/>
                    <a:pt x="128753" y="312189"/>
                  </a:cubicBezTo>
                  <a:cubicBezTo>
                    <a:pt x="141357" y="324092"/>
                    <a:pt x="158029" y="330739"/>
                    <a:pt x="175372" y="330778"/>
                  </a:cubicBezTo>
                  <a:cubicBezTo>
                    <a:pt x="180744" y="330778"/>
                    <a:pt x="185104" y="326418"/>
                    <a:pt x="185104" y="321046"/>
                  </a:cubicBezTo>
                  <a:cubicBezTo>
                    <a:pt x="185104" y="315673"/>
                    <a:pt x="180744" y="311313"/>
                    <a:pt x="175372" y="311313"/>
                  </a:cubicBezTo>
                  <a:cubicBezTo>
                    <a:pt x="148501" y="311313"/>
                    <a:pt x="126710" y="289522"/>
                    <a:pt x="126710" y="262651"/>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58" name="Freeform: Shape 157">
              <a:extLst>
                <a:ext uri="{FF2B5EF4-FFF2-40B4-BE49-F238E27FC236}">
                  <a16:creationId xmlns:a16="http://schemas.microsoft.com/office/drawing/2014/main" id="{04FA5D91-BED5-3EC2-FB4A-9BACEAD7BEF8}"/>
                </a:ext>
              </a:extLst>
            </p:cNvPr>
            <p:cNvSpPr/>
            <p:nvPr/>
          </p:nvSpPr>
          <p:spPr>
            <a:xfrm>
              <a:off x="3620895" y="5260552"/>
              <a:ext cx="243339" cy="505536"/>
            </a:xfrm>
            <a:custGeom>
              <a:avLst/>
              <a:gdLst>
                <a:gd name="connsiteX0" fmla="*/ 231009 w 243339"/>
                <a:gd name="connsiteY0" fmla="*/ 252454 h 505536"/>
                <a:gd name="connsiteX1" fmla="*/ 218746 w 243339"/>
                <a:gd name="connsiteY1" fmla="*/ 161260 h 505536"/>
                <a:gd name="connsiteX2" fmla="*/ 183514 w 243339"/>
                <a:gd name="connsiteY2" fmla="*/ 73668 h 505536"/>
                <a:gd name="connsiteX3" fmla="*/ 115387 w 243339"/>
                <a:gd name="connsiteY3" fmla="*/ 18972 h 505536"/>
                <a:gd name="connsiteX4" fmla="*/ 19055 w 243339"/>
                <a:gd name="connsiteY4" fmla="*/ 20704 h 505536"/>
                <a:gd name="connsiteX5" fmla="*/ -40 w 243339"/>
                <a:gd name="connsiteY5" fmla="*/ 67537 h 505536"/>
                <a:gd name="connsiteX6" fmla="*/ -40 w 243339"/>
                <a:gd name="connsiteY6" fmla="*/ 437371 h 505536"/>
                <a:gd name="connsiteX7" fmla="*/ 68175 w 243339"/>
                <a:gd name="connsiteY7" fmla="*/ 505411 h 505536"/>
                <a:gd name="connsiteX8" fmla="*/ 115679 w 243339"/>
                <a:gd name="connsiteY8" fmla="*/ 486033 h 505536"/>
                <a:gd name="connsiteX9" fmla="*/ 116750 w 243339"/>
                <a:gd name="connsiteY9" fmla="*/ 486033 h 505536"/>
                <a:gd name="connsiteX10" fmla="*/ 184877 w 243339"/>
                <a:gd name="connsiteY10" fmla="*/ 421020 h 505536"/>
                <a:gd name="connsiteX11" fmla="*/ 223807 w 243339"/>
                <a:gd name="connsiteY11" fmla="*/ 359511 h 505536"/>
                <a:gd name="connsiteX12" fmla="*/ 221374 w 243339"/>
                <a:gd name="connsiteY12" fmla="*/ 341409 h 505536"/>
                <a:gd name="connsiteX13" fmla="*/ 231106 w 243339"/>
                <a:gd name="connsiteY13" fmla="*/ 252454 h 505536"/>
                <a:gd name="connsiteX14" fmla="*/ 211544 w 243339"/>
                <a:gd name="connsiteY14" fmla="*/ 258975 h 505536"/>
                <a:gd name="connsiteX15" fmla="*/ 223807 w 243339"/>
                <a:gd name="connsiteY15" fmla="*/ 291384 h 505536"/>
                <a:gd name="connsiteX16" fmla="*/ 204342 w 243339"/>
                <a:gd name="connsiteY16" fmla="*/ 330314 h 505536"/>
                <a:gd name="connsiteX17" fmla="*/ 201130 w 243339"/>
                <a:gd name="connsiteY17" fmla="*/ 341701 h 505536"/>
                <a:gd name="connsiteX18" fmla="*/ 173548 w 243339"/>
                <a:gd name="connsiteY18" fmla="*/ 404748 h 505536"/>
                <a:gd name="connsiteX19" fmla="*/ 171933 w 243339"/>
                <a:gd name="connsiteY19" fmla="*/ 405351 h 505536"/>
                <a:gd name="connsiteX20" fmla="*/ 165412 w 243339"/>
                <a:gd name="connsiteY20" fmla="*/ 415083 h 505536"/>
                <a:gd name="connsiteX21" fmla="*/ 165412 w 243339"/>
                <a:gd name="connsiteY21" fmla="*/ 416057 h 505536"/>
                <a:gd name="connsiteX22" fmla="*/ 165412 w 243339"/>
                <a:gd name="connsiteY22" fmla="*/ 417808 h 505536"/>
                <a:gd name="connsiteX23" fmla="*/ 131543 w 243339"/>
                <a:gd name="connsiteY23" fmla="*/ 463941 h 505536"/>
                <a:gd name="connsiteX24" fmla="*/ 136215 w 243339"/>
                <a:gd name="connsiteY24" fmla="*/ 436300 h 505536"/>
                <a:gd name="connsiteX25" fmla="*/ 125704 w 243339"/>
                <a:gd name="connsiteY25" fmla="*/ 427444 h 505536"/>
                <a:gd name="connsiteX26" fmla="*/ 116750 w 243339"/>
                <a:gd name="connsiteY26" fmla="*/ 437896 h 505536"/>
                <a:gd name="connsiteX27" fmla="*/ 116750 w 243339"/>
                <a:gd name="connsiteY27" fmla="*/ 437955 h 505536"/>
                <a:gd name="connsiteX28" fmla="*/ 104876 w 243339"/>
                <a:gd name="connsiteY28" fmla="*/ 469099 h 505536"/>
                <a:gd name="connsiteX29" fmla="*/ 104876 w 243339"/>
                <a:gd name="connsiteY29" fmla="*/ 469099 h 505536"/>
                <a:gd name="connsiteX30" fmla="*/ 104876 w 243339"/>
                <a:gd name="connsiteY30" fmla="*/ 469099 h 505536"/>
                <a:gd name="connsiteX31" fmla="*/ 36233 w 243339"/>
                <a:gd name="connsiteY31" fmla="*/ 474033 h 505536"/>
                <a:gd name="connsiteX32" fmla="*/ 19425 w 243339"/>
                <a:gd name="connsiteY32" fmla="*/ 437371 h 505536"/>
                <a:gd name="connsiteX33" fmla="*/ 19425 w 243339"/>
                <a:gd name="connsiteY33" fmla="*/ 251383 h 505536"/>
                <a:gd name="connsiteX34" fmla="*/ 68087 w 243339"/>
                <a:gd name="connsiteY34" fmla="*/ 271919 h 505536"/>
                <a:gd name="connsiteX35" fmla="*/ 77820 w 243339"/>
                <a:gd name="connsiteY35" fmla="*/ 262186 h 505536"/>
                <a:gd name="connsiteX36" fmla="*/ 68087 w 243339"/>
                <a:gd name="connsiteY36" fmla="*/ 252454 h 505536"/>
                <a:gd name="connsiteX37" fmla="*/ 19425 w 243339"/>
                <a:gd name="connsiteY37" fmla="*/ 203791 h 505536"/>
                <a:gd name="connsiteX38" fmla="*/ 19425 w 243339"/>
                <a:gd name="connsiteY38" fmla="*/ 67537 h 505536"/>
                <a:gd name="connsiteX39" fmla="*/ 68165 w 243339"/>
                <a:gd name="connsiteY39" fmla="*/ 18952 h 505536"/>
                <a:gd name="connsiteX40" fmla="*/ 104487 w 243339"/>
                <a:gd name="connsiteY40" fmla="*/ 35322 h 505536"/>
                <a:gd name="connsiteX41" fmla="*/ 112565 w 243339"/>
                <a:gd name="connsiteY41" fmla="*/ 38534 h 505536"/>
                <a:gd name="connsiteX42" fmla="*/ 116750 w 243339"/>
                <a:gd name="connsiteY42" fmla="*/ 38534 h 505536"/>
                <a:gd name="connsiteX43" fmla="*/ 165412 w 243339"/>
                <a:gd name="connsiteY43" fmla="*/ 81746 h 505536"/>
                <a:gd name="connsiteX44" fmla="*/ 171835 w 243339"/>
                <a:gd name="connsiteY44" fmla="*/ 89921 h 505536"/>
                <a:gd name="connsiteX45" fmla="*/ 204342 w 243339"/>
                <a:gd name="connsiteY45" fmla="*/ 135664 h 505536"/>
                <a:gd name="connsiteX46" fmla="*/ 198016 w 243339"/>
                <a:gd name="connsiteY46" fmla="*/ 159509 h 505536"/>
                <a:gd name="connsiteX47" fmla="*/ 201325 w 243339"/>
                <a:gd name="connsiteY47" fmla="*/ 172550 h 505536"/>
                <a:gd name="connsiteX48" fmla="*/ 215719 w 243339"/>
                <a:gd name="connsiteY48" fmla="*/ 239850 h 505536"/>
                <a:gd name="connsiteX49" fmla="*/ 211057 w 243339"/>
                <a:gd name="connsiteY49" fmla="*/ 245933 h 505536"/>
                <a:gd name="connsiteX50" fmla="*/ 211349 w 243339"/>
                <a:gd name="connsiteY50" fmla="*/ 258975 h 505536"/>
                <a:gd name="connsiteX51" fmla="*/ 126482 w 243339"/>
                <a:gd name="connsiteY51" fmla="*/ 369243 h 505536"/>
                <a:gd name="connsiteX52" fmla="*/ 58355 w 243339"/>
                <a:gd name="connsiteY52" fmla="*/ 437371 h 505536"/>
                <a:gd name="connsiteX53" fmla="*/ 68087 w 243339"/>
                <a:gd name="connsiteY53" fmla="*/ 447103 h 505536"/>
                <a:gd name="connsiteX54" fmla="*/ 77820 w 243339"/>
                <a:gd name="connsiteY54" fmla="*/ 437371 h 505536"/>
                <a:gd name="connsiteX55" fmla="*/ 126482 w 243339"/>
                <a:gd name="connsiteY55" fmla="*/ 388708 h 505536"/>
                <a:gd name="connsiteX56" fmla="*/ 136215 w 243339"/>
                <a:gd name="connsiteY56" fmla="*/ 378976 h 505536"/>
                <a:gd name="connsiteX57" fmla="*/ 126482 w 243339"/>
                <a:gd name="connsiteY57" fmla="*/ 369243 h 505536"/>
                <a:gd name="connsiteX58" fmla="*/ 151203 w 243339"/>
                <a:gd name="connsiteY58" fmla="*/ 148219 h 505536"/>
                <a:gd name="connsiteX59" fmla="*/ 151144 w 243339"/>
                <a:gd name="connsiteY59" fmla="*/ 161981 h 505536"/>
                <a:gd name="connsiteX60" fmla="*/ 151203 w 243339"/>
                <a:gd name="connsiteY60" fmla="*/ 162039 h 505536"/>
                <a:gd name="connsiteX61" fmla="*/ 151203 w 243339"/>
                <a:gd name="connsiteY61" fmla="*/ 230848 h 505536"/>
                <a:gd name="connsiteX62" fmla="*/ 151144 w 243339"/>
                <a:gd name="connsiteY62" fmla="*/ 244609 h 505536"/>
                <a:gd name="connsiteX63" fmla="*/ 158015 w 243339"/>
                <a:gd name="connsiteY63" fmla="*/ 247490 h 505536"/>
                <a:gd name="connsiteX64" fmla="*/ 164926 w 243339"/>
                <a:gd name="connsiteY64" fmla="*/ 244570 h 505536"/>
                <a:gd name="connsiteX65" fmla="*/ 164935 w 243339"/>
                <a:gd name="connsiteY65" fmla="*/ 148229 h 505536"/>
                <a:gd name="connsiteX66" fmla="*/ 164926 w 243339"/>
                <a:gd name="connsiteY66" fmla="*/ 148219 h 505536"/>
                <a:gd name="connsiteX67" fmla="*/ 151203 w 243339"/>
                <a:gd name="connsiteY67" fmla="*/ 148219 h 505536"/>
                <a:gd name="connsiteX68" fmla="*/ 127845 w 243339"/>
                <a:gd name="connsiteY68" fmla="*/ 294790 h 505536"/>
                <a:gd name="connsiteX69" fmla="*/ 136215 w 243339"/>
                <a:gd name="connsiteY69" fmla="*/ 262186 h 505536"/>
                <a:gd name="connsiteX70" fmla="*/ 126482 w 243339"/>
                <a:gd name="connsiteY70" fmla="*/ 252454 h 505536"/>
                <a:gd name="connsiteX71" fmla="*/ 116750 w 243339"/>
                <a:gd name="connsiteY71" fmla="*/ 262186 h 505536"/>
                <a:gd name="connsiteX72" fmla="*/ 68087 w 243339"/>
                <a:gd name="connsiteY72" fmla="*/ 310849 h 505536"/>
                <a:gd name="connsiteX73" fmla="*/ 58355 w 243339"/>
                <a:gd name="connsiteY73" fmla="*/ 320581 h 505536"/>
                <a:gd name="connsiteX74" fmla="*/ 68087 w 243339"/>
                <a:gd name="connsiteY74" fmla="*/ 330314 h 505536"/>
                <a:gd name="connsiteX75" fmla="*/ 114706 w 243339"/>
                <a:gd name="connsiteY75" fmla="*/ 311724 h 505536"/>
                <a:gd name="connsiteX76" fmla="*/ 155680 w 243339"/>
                <a:gd name="connsiteY76" fmla="*/ 359511 h 505536"/>
                <a:gd name="connsiteX77" fmla="*/ 165412 w 243339"/>
                <a:gd name="connsiteY77" fmla="*/ 369243 h 505536"/>
                <a:gd name="connsiteX78" fmla="*/ 175144 w 243339"/>
                <a:gd name="connsiteY78" fmla="*/ 359511 h 505536"/>
                <a:gd name="connsiteX79" fmla="*/ 127845 w 243339"/>
                <a:gd name="connsiteY79" fmla="*/ 294790 h 505536"/>
                <a:gd name="connsiteX80" fmla="*/ 92905 w 243339"/>
                <a:gd name="connsiteY80" fmla="*/ 222186 h 505536"/>
                <a:gd name="connsiteX81" fmla="*/ 97285 w 243339"/>
                <a:gd name="connsiteY81" fmla="*/ 223256 h 505536"/>
                <a:gd name="connsiteX82" fmla="*/ 105849 w 243339"/>
                <a:gd name="connsiteY82" fmla="*/ 218001 h 505536"/>
                <a:gd name="connsiteX83" fmla="*/ 101762 w 243339"/>
                <a:gd name="connsiteY83" fmla="*/ 204862 h 505536"/>
                <a:gd name="connsiteX84" fmla="*/ 87552 w 243339"/>
                <a:gd name="connsiteY84" fmla="*/ 174594 h 505536"/>
                <a:gd name="connsiteX85" fmla="*/ 136215 w 243339"/>
                <a:gd name="connsiteY85" fmla="*/ 125932 h 505536"/>
                <a:gd name="connsiteX86" fmla="*/ 145947 w 243339"/>
                <a:gd name="connsiteY86" fmla="*/ 116199 h 505536"/>
                <a:gd name="connsiteX87" fmla="*/ 136215 w 243339"/>
                <a:gd name="connsiteY87" fmla="*/ 106467 h 505536"/>
                <a:gd name="connsiteX88" fmla="*/ 114803 w 243339"/>
                <a:gd name="connsiteY88" fmla="*/ 109970 h 505536"/>
                <a:gd name="connsiteX89" fmla="*/ 48622 w 243339"/>
                <a:gd name="connsiteY89" fmla="*/ 57804 h 505536"/>
                <a:gd name="connsiteX90" fmla="*/ 38890 w 243339"/>
                <a:gd name="connsiteY90" fmla="*/ 67537 h 505536"/>
                <a:gd name="connsiteX91" fmla="*/ 48622 w 243339"/>
                <a:gd name="connsiteY91" fmla="*/ 77269 h 505536"/>
                <a:gd name="connsiteX92" fmla="*/ 96506 w 243339"/>
                <a:gd name="connsiteY92" fmla="*/ 119314 h 505536"/>
                <a:gd name="connsiteX93" fmla="*/ 68087 w 243339"/>
                <a:gd name="connsiteY93" fmla="*/ 174594 h 505536"/>
                <a:gd name="connsiteX94" fmla="*/ 92905 w 243339"/>
                <a:gd name="connsiteY94" fmla="*/ 222186 h 50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43339" h="505536">
                  <a:moveTo>
                    <a:pt x="231009" y="252454"/>
                  </a:moveTo>
                  <a:cubicBezTo>
                    <a:pt x="251165" y="223470"/>
                    <a:pt x="245841" y="183888"/>
                    <a:pt x="218746" y="161260"/>
                  </a:cubicBezTo>
                  <a:cubicBezTo>
                    <a:pt x="232420" y="127343"/>
                    <a:pt x="216867" y="88676"/>
                    <a:pt x="183514" y="73668"/>
                  </a:cubicBezTo>
                  <a:cubicBezTo>
                    <a:pt x="177023" y="41356"/>
                    <a:pt x="148331" y="18329"/>
                    <a:pt x="115387" y="18972"/>
                  </a:cubicBezTo>
                  <a:cubicBezTo>
                    <a:pt x="88311" y="-7150"/>
                    <a:pt x="45177" y="-6381"/>
                    <a:pt x="19055" y="20704"/>
                  </a:cubicBezTo>
                  <a:cubicBezTo>
                    <a:pt x="6919" y="33279"/>
                    <a:pt x="77" y="50057"/>
                    <a:pt x="-40" y="67537"/>
                  </a:cubicBezTo>
                  <a:lnTo>
                    <a:pt x="-40" y="437371"/>
                  </a:lnTo>
                  <a:cubicBezTo>
                    <a:pt x="9" y="474996"/>
                    <a:pt x="30549" y="505459"/>
                    <a:pt x="68175" y="505411"/>
                  </a:cubicBezTo>
                  <a:cubicBezTo>
                    <a:pt x="85927" y="505391"/>
                    <a:pt x="102978" y="498432"/>
                    <a:pt x="115679" y="486033"/>
                  </a:cubicBezTo>
                  <a:lnTo>
                    <a:pt x="116750" y="486033"/>
                  </a:lnTo>
                  <a:cubicBezTo>
                    <a:pt x="153188" y="486072"/>
                    <a:pt x="183213" y="457420"/>
                    <a:pt x="184877" y="421020"/>
                  </a:cubicBezTo>
                  <a:cubicBezTo>
                    <a:pt x="208634" y="409750"/>
                    <a:pt x="223787" y="385808"/>
                    <a:pt x="223807" y="359511"/>
                  </a:cubicBezTo>
                  <a:cubicBezTo>
                    <a:pt x="223778" y="353399"/>
                    <a:pt x="222960" y="347316"/>
                    <a:pt x="221374" y="341409"/>
                  </a:cubicBezTo>
                  <a:cubicBezTo>
                    <a:pt x="246367" y="318342"/>
                    <a:pt x="250522" y="280376"/>
                    <a:pt x="231106" y="252454"/>
                  </a:cubicBezTo>
                  <a:close/>
                  <a:moveTo>
                    <a:pt x="211544" y="258975"/>
                  </a:moveTo>
                  <a:cubicBezTo>
                    <a:pt x="219466" y="267909"/>
                    <a:pt x="223836" y="279442"/>
                    <a:pt x="223807" y="291384"/>
                  </a:cubicBezTo>
                  <a:cubicBezTo>
                    <a:pt x="223807" y="306703"/>
                    <a:pt x="216595" y="321126"/>
                    <a:pt x="204342" y="330314"/>
                  </a:cubicBezTo>
                  <a:cubicBezTo>
                    <a:pt x="200819" y="332951"/>
                    <a:pt x="199505" y="337613"/>
                    <a:pt x="201130" y="341701"/>
                  </a:cubicBezTo>
                  <a:cubicBezTo>
                    <a:pt x="210921" y="366732"/>
                    <a:pt x="198580" y="394957"/>
                    <a:pt x="173548" y="404748"/>
                  </a:cubicBezTo>
                  <a:cubicBezTo>
                    <a:pt x="173013" y="404962"/>
                    <a:pt x="172478" y="405156"/>
                    <a:pt x="171933" y="405351"/>
                  </a:cubicBezTo>
                  <a:cubicBezTo>
                    <a:pt x="167835" y="406782"/>
                    <a:pt x="165169" y="410753"/>
                    <a:pt x="165412" y="415083"/>
                  </a:cubicBezTo>
                  <a:lnTo>
                    <a:pt x="165412" y="416057"/>
                  </a:lnTo>
                  <a:cubicBezTo>
                    <a:pt x="165461" y="416641"/>
                    <a:pt x="165461" y="417224"/>
                    <a:pt x="165412" y="417808"/>
                  </a:cubicBezTo>
                  <a:cubicBezTo>
                    <a:pt x="165315" y="438899"/>
                    <a:pt x="151640" y="457527"/>
                    <a:pt x="131543" y="463941"/>
                  </a:cubicBezTo>
                  <a:cubicBezTo>
                    <a:pt x="135378" y="455259"/>
                    <a:pt x="136984" y="445760"/>
                    <a:pt x="136215" y="436300"/>
                  </a:cubicBezTo>
                  <a:cubicBezTo>
                    <a:pt x="135747" y="430957"/>
                    <a:pt x="131047" y="426996"/>
                    <a:pt x="125704" y="427444"/>
                  </a:cubicBezTo>
                  <a:cubicBezTo>
                    <a:pt x="120341" y="427852"/>
                    <a:pt x="116331" y="432534"/>
                    <a:pt x="116750" y="437896"/>
                  </a:cubicBezTo>
                  <a:cubicBezTo>
                    <a:pt x="116750" y="437916"/>
                    <a:pt x="116750" y="437935"/>
                    <a:pt x="116750" y="437955"/>
                  </a:cubicBezTo>
                  <a:cubicBezTo>
                    <a:pt x="117742" y="449604"/>
                    <a:pt x="113373" y="461069"/>
                    <a:pt x="104876" y="469099"/>
                  </a:cubicBezTo>
                  <a:lnTo>
                    <a:pt x="104876" y="469099"/>
                  </a:lnTo>
                  <a:lnTo>
                    <a:pt x="104876" y="469099"/>
                  </a:lnTo>
                  <a:cubicBezTo>
                    <a:pt x="87280" y="489420"/>
                    <a:pt x="56554" y="491629"/>
                    <a:pt x="36233" y="474033"/>
                  </a:cubicBezTo>
                  <a:cubicBezTo>
                    <a:pt x="25595" y="464816"/>
                    <a:pt x="19464" y="451444"/>
                    <a:pt x="19425" y="437371"/>
                  </a:cubicBezTo>
                  <a:lnTo>
                    <a:pt x="19425" y="251383"/>
                  </a:lnTo>
                  <a:cubicBezTo>
                    <a:pt x="32223" y="264493"/>
                    <a:pt x="49761" y="271899"/>
                    <a:pt x="68087" y="271919"/>
                  </a:cubicBezTo>
                  <a:cubicBezTo>
                    <a:pt x="73460" y="271919"/>
                    <a:pt x="77820" y="267559"/>
                    <a:pt x="77820" y="262186"/>
                  </a:cubicBezTo>
                  <a:cubicBezTo>
                    <a:pt x="77820" y="256814"/>
                    <a:pt x="73460" y="252454"/>
                    <a:pt x="68087" y="252454"/>
                  </a:cubicBezTo>
                  <a:cubicBezTo>
                    <a:pt x="41216" y="252454"/>
                    <a:pt x="19425" y="230663"/>
                    <a:pt x="19425" y="203791"/>
                  </a:cubicBezTo>
                  <a:lnTo>
                    <a:pt x="19425" y="67537"/>
                  </a:lnTo>
                  <a:cubicBezTo>
                    <a:pt x="19474" y="40665"/>
                    <a:pt x="41294" y="18913"/>
                    <a:pt x="68165" y="18952"/>
                  </a:cubicBezTo>
                  <a:cubicBezTo>
                    <a:pt x="82053" y="18981"/>
                    <a:pt x="95270" y="24938"/>
                    <a:pt x="104487" y="35322"/>
                  </a:cubicBezTo>
                  <a:cubicBezTo>
                    <a:pt x="106521" y="37600"/>
                    <a:pt x="109518" y="38797"/>
                    <a:pt x="112565" y="38534"/>
                  </a:cubicBezTo>
                  <a:lnTo>
                    <a:pt x="116750" y="38534"/>
                  </a:lnTo>
                  <a:cubicBezTo>
                    <a:pt x="141636" y="38378"/>
                    <a:pt x="162628" y="57016"/>
                    <a:pt x="165412" y="81746"/>
                  </a:cubicBezTo>
                  <a:cubicBezTo>
                    <a:pt x="165792" y="85483"/>
                    <a:pt x="168293" y="88666"/>
                    <a:pt x="171835" y="89921"/>
                  </a:cubicBezTo>
                  <a:cubicBezTo>
                    <a:pt x="191262" y="96754"/>
                    <a:pt x="204274" y="115070"/>
                    <a:pt x="204342" y="135664"/>
                  </a:cubicBezTo>
                  <a:cubicBezTo>
                    <a:pt x="204371" y="144034"/>
                    <a:pt x="202191" y="152258"/>
                    <a:pt x="198016" y="159509"/>
                  </a:cubicBezTo>
                  <a:cubicBezTo>
                    <a:pt x="195456" y="164044"/>
                    <a:pt x="196906" y="169786"/>
                    <a:pt x="201325" y="172550"/>
                  </a:cubicBezTo>
                  <a:cubicBezTo>
                    <a:pt x="223885" y="187158"/>
                    <a:pt x="230328" y="217290"/>
                    <a:pt x="215719" y="239850"/>
                  </a:cubicBezTo>
                  <a:cubicBezTo>
                    <a:pt x="214327" y="241991"/>
                    <a:pt x="212770" y="244025"/>
                    <a:pt x="211057" y="245933"/>
                  </a:cubicBezTo>
                  <a:cubicBezTo>
                    <a:pt x="207797" y="249709"/>
                    <a:pt x="207924" y="255344"/>
                    <a:pt x="211349" y="258975"/>
                  </a:cubicBezTo>
                  <a:close/>
                  <a:moveTo>
                    <a:pt x="126482" y="369243"/>
                  </a:moveTo>
                  <a:cubicBezTo>
                    <a:pt x="88856" y="369243"/>
                    <a:pt x="58355" y="399745"/>
                    <a:pt x="58355" y="437371"/>
                  </a:cubicBezTo>
                  <a:cubicBezTo>
                    <a:pt x="58355" y="442743"/>
                    <a:pt x="62715" y="447103"/>
                    <a:pt x="68087" y="447103"/>
                  </a:cubicBezTo>
                  <a:cubicBezTo>
                    <a:pt x="73460" y="447103"/>
                    <a:pt x="77820" y="442743"/>
                    <a:pt x="77820" y="437371"/>
                  </a:cubicBezTo>
                  <a:cubicBezTo>
                    <a:pt x="77820" y="410500"/>
                    <a:pt x="99611" y="388708"/>
                    <a:pt x="126482" y="388708"/>
                  </a:cubicBezTo>
                  <a:cubicBezTo>
                    <a:pt x="131854" y="388708"/>
                    <a:pt x="136215" y="384348"/>
                    <a:pt x="136215" y="378976"/>
                  </a:cubicBezTo>
                  <a:cubicBezTo>
                    <a:pt x="136215" y="373604"/>
                    <a:pt x="131854" y="369243"/>
                    <a:pt x="126482" y="369243"/>
                  </a:cubicBezTo>
                  <a:close/>
                  <a:moveTo>
                    <a:pt x="151203" y="148219"/>
                  </a:moveTo>
                  <a:cubicBezTo>
                    <a:pt x="147388" y="152005"/>
                    <a:pt x="147358" y="158166"/>
                    <a:pt x="151144" y="161981"/>
                  </a:cubicBezTo>
                  <a:cubicBezTo>
                    <a:pt x="151164" y="162000"/>
                    <a:pt x="151183" y="162020"/>
                    <a:pt x="151203" y="162039"/>
                  </a:cubicBezTo>
                  <a:cubicBezTo>
                    <a:pt x="170200" y="181047"/>
                    <a:pt x="170200" y="211850"/>
                    <a:pt x="151203" y="230848"/>
                  </a:cubicBezTo>
                  <a:cubicBezTo>
                    <a:pt x="147388" y="234634"/>
                    <a:pt x="147358" y="240794"/>
                    <a:pt x="151144" y="244609"/>
                  </a:cubicBezTo>
                  <a:cubicBezTo>
                    <a:pt x="152964" y="246449"/>
                    <a:pt x="155436" y="247481"/>
                    <a:pt x="158015" y="247490"/>
                  </a:cubicBezTo>
                  <a:cubicBezTo>
                    <a:pt x="160614" y="247481"/>
                    <a:pt x="163105" y="246429"/>
                    <a:pt x="164926" y="244570"/>
                  </a:cubicBezTo>
                  <a:cubicBezTo>
                    <a:pt x="191534" y="217972"/>
                    <a:pt x="191534" y="174827"/>
                    <a:pt x="164935" y="148229"/>
                  </a:cubicBezTo>
                  <a:cubicBezTo>
                    <a:pt x="164926" y="148219"/>
                    <a:pt x="164926" y="148219"/>
                    <a:pt x="164926" y="148219"/>
                  </a:cubicBezTo>
                  <a:cubicBezTo>
                    <a:pt x="161130" y="144443"/>
                    <a:pt x="154998" y="144443"/>
                    <a:pt x="151203" y="148219"/>
                  </a:cubicBezTo>
                  <a:close/>
                  <a:moveTo>
                    <a:pt x="127845" y="294790"/>
                  </a:moveTo>
                  <a:cubicBezTo>
                    <a:pt x="133353" y="284805"/>
                    <a:pt x="136234" y="273593"/>
                    <a:pt x="136215" y="262186"/>
                  </a:cubicBezTo>
                  <a:cubicBezTo>
                    <a:pt x="136215" y="256814"/>
                    <a:pt x="131854" y="252454"/>
                    <a:pt x="126482" y="252454"/>
                  </a:cubicBezTo>
                  <a:cubicBezTo>
                    <a:pt x="121110" y="252454"/>
                    <a:pt x="116750" y="256814"/>
                    <a:pt x="116750" y="262186"/>
                  </a:cubicBezTo>
                  <a:cubicBezTo>
                    <a:pt x="116750" y="289057"/>
                    <a:pt x="94959" y="310849"/>
                    <a:pt x="68087" y="310849"/>
                  </a:cubicBezTo>
                  <a:cubicBezTo>
                    <a:pt x="62715" y="310849"/>
                    <a:pt x="58355" y="315209"/>
                    <a:pt x="58355" y="320581"/>
                  </a:cubicBezTo>
                  <a:cubicBezTo>
                    <a:pt x="58355" y="325953"/>
                    <a:pt x="62715" y="330314"/>
                    <a:pt x="68087" y="330314"/>
                  </a:cubicBezTo>
                  <a:cubicBezTo>
                    <a:pt x="85431" y="330275"/>
                    <a:pt x="102102" y="323627"/>
                    <a:pt x="114706" y="311724"/>
                  </a:cubicBezTo>
                  <a:cubicBezTo>
                    <a:pt x="138210" y="315481"/>
                    <a:pt x="155553" y="335705"/>
                    <a:pt x="155680" y="359511"/>
                  </a:cubicBezTo>
                  <a:cubicBezTo>
                    <a:pt x="155680" y="364883"/>
                    <a:pt x="160040" y="369243"/>
                    <a:pt x="165412" y="369243"/>
                  </a:cubicBezTo>
                  <a:cubicBezTo>
                    <a:pt x="170784" y="369243"/>
                    <a:pt x="175144" y="364883"/>
                    <a:pt x="175144" y="359511"/>
                  </a:cubicBezTo>
                  <a:cubicBezTo>
                    <a:pt x="175086" y="329963"/>
                    <a:pt x="155981" y="303822"/>
                    <a:pt x="127845" y="294790"/>
                  </a:cubicBezTo>
                  <a:close/>
                  <a:moveTo>
                    <a:pt x="92905" y="222186"/>
                  </a:moveTo>
                  <a:cubicBezTo>
                    <a:pt x="94248" y="222906"/>
                    <a:pt x="95757" y="223276"/>
                    <a:pt x="97285" y="223256"/>
                  </a:cubicBezTo>
                  <a:cubicBezTo>
                    <a:pt x="100895" y="223227"/>
                    <a:pt x="104185" y="221203"/>
                    <a:pt x="105849" y="218001"/>
                  </a:cubicBezTo>
                  <a:cubicBezTo>
                    <a:pt x="108350" y="213242"/>
                    <a:pt x="106521" y="207363"/>
                    <a:pt x="101762" y="204862"/>
                  </a:cubicBezTo>
                  <a:cubicBezTo>
                    <a:pt x="91864" y="198107"/>
                    <a:pt x="86423" y="186516"/>
                    <a:pt x="87552" y="174594"/>
                  </a:cubicBezTo>
                  <a:cubicBezTo>
                    <a:pt x="87552" y="147723"/>
                    <a:pt x="109343" y="125932"/>
                    <a:pt x="136215" y="125932"/>
                  </a:cubicBezTo>
                  <a:cubicBezTo>
                    <a:pt x="141587" y="125932"/>
                    <a:pt x="145947" y="121571"/>
                    <a:pt x="145947" y="116199"/>
                  </a:cubicBezTo>
                  <a:cubicBezTo>
                    <a:pt x="145947" y="110827"/>
                    <a:pt x="141587" y="106467"/>
                    <a:pt x="136215" y="106467"/>
                  </a:cubicBezTo>
                  <a:cubicBezTo>
                    <a:pt x="128935" y="106486"/>
                    <a:pt x="121704" y="107664"/>
                    <a:pt x="114803" y="109970"/>
                  </a:cubicBezTo>
                  <a:cubicBezTo>
                    <a:pt x="107436" y="79391"/>
                    <a:pt x="80078" y="57824"/>
                    <a:pt x="48622" y="57804"/>
                  </a:cubicBezTo>
                  <a:cubicBezTo>
                    <a:pt x="43250" y="57804"/>
                    <a:pt x="38890" y="62164"/>
                    <a:pt x="38890" y="67537"/>
                  </a:cubicBezTo>
                  <a:cubicBezTo>
                    <a:pt x="38890" y="72909"/>
                    <a:pt x="43250" y="77269"/>
                    <a:pt x="48622" y="77269"/>
                  </a:cubicBezTo>
                  <a:cubicBezTo>
                    <a:pt x="72915" y="77172"/>
                    <a:pt x="93460" y="95216"/>
                    <a:pt x="96506" y="119314"/>
                  </a:cubicBezTo>
                  <a:cubicBezTo>
                    <a:pt x="78686" y="132092"/>
                    <a:pt x="68116" y="152667"/>
                    <a:pt x="68087" y="174594"/>
                  </a:cubicBezTo>
                  <a:cubicBezTo>
                    <a:pt x="66832" y="193845"/>
                    <a:pt x="76399" y="212200"/>
                    <a:pt x="92905" y="22218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159" name="Group 158">
            <a:extLst>
              <a:ext uri="{FF2B5EF4-FFF2-40B4-BE49-F238E27FC236}">
                <a16:creationId xmlns:a16="http://schemas.microsoft.com/office/drawing/2014/main" id="{185249DE-54B2-B57B-AEAD-DDE4CA865A89}"/>
              </a:ext>
            </a:extLst>
          </p:cNvPr>
          <p:cNvGrpSpPr/>
          <p:nvPr/>
        </p:nvGrpSpPr>
        <p:grpSpPr>
          <a:xfrm>
            <a:off x="1014243" y="5349050"/>
            <a:ext cx="327896" cy="328126"/>
            <a:chOff x="944757" y="5279514"/>
            <a:chExt cx="466867" cy="467197"/>
          </a:xfrm>
          <a:solidFill>
            <a:srgbClr val="004550"/>
          </a:solidFill>
        </p:grpSpPr>
        <p:sp>
          <p:nvSpPr>
            <p:cNvPr id="160" name="Freeform: Shape 159">
              <a:extLst>
                <a:ext uri="{FF2B5EF4-FFF2-40B4-BE49-F238E27FC236}">
                  <a16:creationId xmlns:a16="http://schemas.microsoft.com/office/drawing/2014/main" id="{552F9CA3-8AAB-0E49-F84F-743F717925DF}"/>
                </a:ext>
              </a:extLst>
            </p:cNvPr>
            <p:cNvSpPr/>
            <p:nvPr/>
          </p:nvSpPr>
          <p:spPr>
            <a:xfrm>
              <a:off x="1002860" y="5279553"/>
              <a:ext cx="350368" cy="467158"/>
            </a:xfrm>
            <a:custGeom>
              <a:avLst/>
              <a:gdLst>
                <a:gd name="connsiteX0" fmla="*/ 349550 w 350368"/>
                <a:gd name="connsiteY0" fmla="*/ 103135 h 467158"/>
                <a:gd name="connsiteX1" fmla="*/ 347507 w 350368"/>
                <a:gd name="connsiteY1" fmla="*/ 100021 h 467158"/>
                <a:gd name="connsiteX2" fmla="*/ 250182 w 350368"/>
                <a:gd name="connsiteY2" fmla="*/ 2697 h 467158"/>
                <a:gd name="connsiteX3" fmla="*/ 246970 w 350368"/>
                <a:gd name="connsiteY3" fmla="*/ 652 h 467158"/>
                <a:gd name="connsiteX4" fmla="*/ 243272 w 350368"/>
                <a:gd name="connsiteY4" fmla="*/ -126 h 467158"/>
                <a:gd name="connsiteX5" fmla="*/ 19425 w 350368"/>
                <a:gd name="connsiteY5" fmla="*/ -126 h 467158"/>
                <a:gd name="connsiteX6" fmla="*/ -40 w 350368"/>
                <a:gd name="connsiteY6" fmla="*/ 19339 h 467158"/>
                <a:gd name="connsiteX7" fmla="*/ -40 w 350368"/>
                <a:gd name="connsiteY7" fmla="*/ 126396 h 467158"/>
                <a:gd name="connsiteX8" fmla="*/ 9692 w 350368"/>
                <a:gd name="connsiteY8" fmla="*/ 136129 h 467158"/>
                <a:gd name="connsiteX9" fmla="*/ 19425 w 350368"/>
                <a:gd name="connsiteY9" fmla="*/ 126396 h 467158"/>
                <a:gd name="connsiteX10" fmla="*/ 19425 w 350368"/>
                <a:gd name="connsiteY10" fmla="*/ 19339 h 467158"/>
                <a:gd name="connsiteX11" fmla="*/ 233539 w 350368"/>
                <a:gd name="connsiteY11" fmla="*/ 19339 h 467158"/>
                <a:gd name="connsiteX12" fmla="*/ 233539 w 350368"/>
                <a:gd name="connsiteY12" fmla="*/ 106931 h 467158"/>
                <a:gd name="connsiteX13" fmla="*/ 243272 w 350368"/>
                <a:gd name="connsiteY13" fmla="*/ 116664 h 467158"/>
                <a:gd name="connsiteX14" fmla="*/ 330864 w 350368"/>
                <a:gd name="connsiteY14" fmla="*/ 116664 h 467158"/>
                <a:gd name="connsiteX15" fmla="*/ 330864 w 350368"/>
                <a:gd name="connsiteY15" fmla="*/ 447568 h 467158"/>
                <a:gd name="connsiteX16" fmla="*/ 19425 w 350368"/>
                <a:gd name="connsiteY16" fmla="*/ 447568 h 467158"/>
                <a:gd name="connsiteX17" fmla="*/ 19425 w 350368"/>
                <a:gd name="connsiteY17" fmla="*/ 379441 h 467158"/>
                <a:gd name="connsiteX18" fmla="*/ 9692 w 350368"/>
                <a:gd name="connsiteY18" fmla="*/ 369708 h 467158"/>
                <a:gd name="connsiteX19" fmla="*/ -40 w 350368"/>
                <a:gd name="connsiteY19" fmla="*/ 379441 h 467158"/>
                <a:gd name="connsiteX20" fmla="*/ -40 w 350368"/>
                <a:gd name="connsiteY20" fmla="*/ 447568 h 467158"/>
                <a:gd name="connsiteX21" fmla="*/ 19425 w 350368"/>
                <a:gd name="connsiteY21" fmla="*/ 467033 h 467158"/>
                <a:gd name="connsiteX22" fmla="*/ 330864 w 350368"/>
                <a:gd name="connsiteY22" fmla="*/ 467033 h 467158"/>
                <a:gd name="connsiteX23" fmla="*/ 350329 w 350368"/>
                <a:gd name="connsiteY23" fmla="*/ 447568 h 467158"/>
                <a:gd name="connsiteX24" fmla="*/ 350329 w 350368"/>
                <a:gd name="connsiteY24" fmla="*/ 106931 h 467158"/>
                <a:gd name="connsiteX25" fmla="*/ 349550 w 350368"/>
                <a:gd name="connsiteY25" fmla="*/ 103135 h 467158"/>
                <a:gd name="connsiteX26" fmla="*/ 253004 w 350368"/>
                <a:gd name="connsiteY26" fmla="*/ 33062 h 467158"/>
                <a:gd name="connsiteX27" fmla="*/ 317141 w 350368"/>
                <a:gd name="connsiteY27" fmla="*/ 97199 h 467158"/>
                <a:gd name="connsiteX28" fmla="*/ 253004 w 350368"/>
                <a:gd name="connsiteY28" fmla="*/ 97199 h 46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0368" h="467158">
                  <a:moveTo>
                    <a:pt x="349550" y="103135"/>
                  </a:moveTo>
                  <a:cubicBezTo>
                    <a:pt x="349076" y="101977"/>
                    <a:pt x="348381" y="100916"/>
                    <a:pt x="347507" y="100021"/>
                  </a:cubicBezTo>
                  <a:lnTo>
                    <a:pt x="250182" y="2697"/>
                  </a:lnTo>
                  <a:cubicBezTo>
                    <a:pt x="249268" y="1791"/>
                    <a:pt x="248173" y="1100"/>
                    <a:pt x="246970" y="652"/>
                  </a:cubicBezTo>
                  <a:cubicBezTo>
                    <a:pt x="245800" y="156"/>
                    <a:pt x="244544" y="-106"/>
                    <a:pt x="243272" y="-126"/>
                  </a:cubicBezTo>
                  <a:lnTo>
                    <a:pt x="19425" y="-126"/>
                  </a:lnTo>
                  <a:cubicBezTo>
                    <a:pt x="8674" y="-126"/>
                    <a:pt x="-40" y="8584"/>
                    <a:pt x="-40" y="19339"/>
                  </a:cubicBezTo>
                  <a:lnTo>
                    <a:pt x="-40" y="126396"/>
                  </a:lnTo>
                  <a:cubicBezTo>
                    <a:pt x="-40" y="131769"/>
                    <a:pt x="4317" y="136129"/>
                    <a:pt x="9692" y="136129"/>
                  </a:cubicBezTo>
                  <a:cubicBezTo>
                    <a:pt x="15068" y="136129"/>
                    <a:pt x="19425" y="131769"/>
                    <a:pt x="19425" y="126396"/>
                  </a:cubicBezTo>
                  <a:lnTo>
                    <a:pt x="19425" y="19339"/>
                  </a:lnTo>
                  <a:lnTo>
                    <a:pt x="233539" y="19339"/>
                  </a:lnTo>
                  <a:lnTo>
                    <a:pt x="233539" y="106931"/>
                  </a:lnTo>
                  <a:cubicBezTo>
                    <a:pt x="233539" y="112304"/>
                    <a:pt x="237897" y="116664"/>
                    <a:pt x="243272" y="116664"/>
                  </a:cubicBezTo>
                  <a:lnTo>
                    <a:pt x="330864" y="116664"/>
                  </a:lnTo>
                  <a:lnTo>
                    <a:pt x="330864" y="447568"/>
                  </a:lnTo>
                  <a:lnTo>
                    <a:pt x="19425" y="447568"/>
                  </a:lnTo>
                  <a:lnTo>
                    <a:pt x="19425" y="379441"/>
                  </a:lnTo>
                  <a:cubicBezTo>
                    <a:pt x="19425" y="374068"/>
                    <a:pt x="15068" y="369708"/>
                    <a:pt x="9692" y="369708"/>
                  </a:cubicBezTo>
                  <a:cubicBezTo>
                    <a:pt x="4317" y="369708"/>
                    <a:pt x="-40" y="374068"/>
                    <a:pt x="-40" y="379441"/>
                  </a:cubicBezTo>
                  <a:lnTo>
                    <a:pt x="-40" y="447568"/>
                  </a:lnTo>
                  <a:cubicBezTo>
                    <a:pt x="-40" y="458322"/>
                    <a:pt x="8674" y="467033"/>
                    <a:pt x="19425" y="467033"/>
                  </a:cubicBezTo>
                  <a:lnTo>
                    <a:pt x="330864" y="467033"/>
                  </a:lnTo>
                  <a:cubicBezTo>
                    <a:pt x="341614" y="467033"/>
                    <a:pt x="350329" y="458322"/>
                    <a:pt x="350329" y="447568"/>
                  </a:cubicBezTo>
                  <a:lnTo>
                    <a:pt x="350329" y="106931"/>
                  </a:lnTo>
                  <a:cubicBezTo>
                    <a:pt x="350305" y="105627"/>
                    <a:pt x="350041" y="104342"/>
                    <a:pt x="349550" y="103135"/>
                  </a:cubicBezTo>
                  <a:close/>
                  <a:moveTo>
                    <a:pt x="253004" y="33062"/>
                  </a:moveTo>
                  <a:lnTo>
                    <a:pt x="317141" y="97199"/>
                  </a:lnTo>
                  <a:lnTo>
                    <a:pt x="253004" y="97199"/>
                  </a:ln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61" name="Freeform: Shape 160">
              <a:extLst>
                <a:ext uri="{FF2B5EF4-FFF2-40B4-BE49-F238E27FC236}">
                  <a16:creationId xmlns:a16="http://schemas.microsoft.com/office/drawing/2014/main" id="{70D1D01D-A8CA-5566-4483-DAB24475FAEC}"/>
                </a:ext>
              </a:extLst>
            </p:cNvPr>
            <p:cNvSpPr/>
            <p:nvPr/>
          </p:nvSpPr>
          <p:spPr>
            <a:xfrm>
              <a:off x="1294795" y="5279514"/>
              <a:ext cx="116829" cy="467197"/>
            </a:xfrm>
            <a:custGeom>
              <a:avLst/>
              <a:gdLst>
                <a:gd name="connsiteX0" fmla="*/ 97324 w 116829"/>
                <a:gd name="connsiteY0" fmla="*/ 467072 h 467197"/>
                <a:gd name="connsiteX1" fmla="*/ 87592 w 116829"/>
                <a:gd name="connsiteY1" fmla="*/ 467072 h 467197"/>
                <a:gd name="connsiteX2" fmla="*/ 77859 w 116829"/>
                <a:gd name="connsiteY2" fmla="*/ 457339 h 467197"/>
                <a:gd name="connsiteX3" fmla="*/ 87592 w 116829"/>
                <a:gd name="connsiteY3" fmla="*/ 447607 h 467197"/>
                <a:gd name="connsiteX4" fmla="*/ 97324 w 116829"/>
                <a:gd name="connsiteY4" fmla="*/ 447607 h 467197"/>
                <a:gd name="connsiteX5" fmla="*/ 97324 w 116829"/>
                <a:gd name="connsiteY5" fmla="*/ 110960 h 467197"/>
                <a:gd name="connsiteX6" fmla="*/ 2822 w 116829"/>
                <a:gd name="connsiteY6" fmla="*/ 16555 h 467197"/>
                <a:gd name="connsiteX7" fmla="*/ 2822 w 116829"/>
                <a:gd name="connsiteY7" fmla="*/ 2735 h 467197"/>
                <a:gd name="connsiteX8" fmla="*/ 16642 w 116829"/>
                <a:gd name="connsiteY8" fmla="*/ 2735 h 467197"/>
                <a:gd name="connsiteX9" fmla="*/ 113967 w 116829"/>
                <a:gd name="connsiteY9" fmla="*/ 100060 h 467197"/>
                <a:gd name="connsiteX10" fmla="*/ 116789 w 116829"/>
                <a:gd name="connsiteY10" fmla="*/ 106970 h 467197"/>
                <a:gd name="connsiteX11" fmla="*/ 116789 w 116829"/>
                <a:gd name="connsiteY11" fmla="*/ 447607 h 467197"/>
                <a:gd name="connsiteX12" fmla="*/ 97324 w 116829"/>
                <a:gd name="connsiteY12" fmla="*/ 467072 h 46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829" h="467197">
                  <a:moveTo>
                    <a:pt x="97324" y="467072"/>
                  </a:moveTo>
                  <a:lnTo>
                    <a:pt x="87592" y="467072"/>
                  </a:lnTo>
                  <a:cubicBezTo>
                    <a:pt x="82217" y="467072"/>
                    <a:pt x="77859" y="462711"/>
                    <a:pt x="77859" y="457339"/>
                  </a:cubicBezTo>
                  <a:cubicBezTo>
                    <a:pt x="77859" y="451967"/>
                    <a:pt x="82217" y="447607"/>
                    <a:pt x="87592" y="447607"/>
                  </a:cubicBezTo>
                  <a:lnTo>
                    <a:pt x="97324" y="447607"/>
                  </a:lnTo>
                  <a:lnTo>
                    <a:pt x="97324" y="110960"/>
                  </a:lnTo>
                  <a:lnTo>
                    <a:pt x="2822" y="16555"/>
                  </a:lnTo>
                  <a:cubicBezTo>
                    <a:pt x="-994" y="12740"/>
                    <a:pt x="-994" y="6550"/>
                    <a:pt x="2822" y="2735"/>
                  </a:cubicBezTo>
                  <a:cubicBezTo>
                    <a:pt x="6638" y="-1080"/>
                    <a:pt x="12826" y="-1080"/>
                    <a:pt x="16642" y="2735"/>
                  </a:cubicBezTo>
                  <a:lnTo>
                    <a:pt x="113967" y="100060"/>
                  </a:lnTo>
                  <a:cubicBezTo>
                    <a:pt x="115789" y="101899"/>
                    <a:pt x="116804" y="104381"/>
                    <a:pt x="116789" y="106970"/>
                  </a:cubicBezTo>
                  <a:lnTo>
                    <a:pt x="116789" y="447607"/>
                  </a:lnTo>
                  <a:cubicBezTo>
                    <a:pt x="116789" y="458361"/>
                    <a:pt x="108075" y="467072"/>
                    <a:pt x="97324" y="46707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62" name="Freeform: Shape 161">
              <a:extLst>
                <a:ext uri="{FF2B5EF4-FFF2-40B4-BE49-F238E27FC236}">
                  <a16:creationId xmlns:a16="http://schemas.microsoft.com/office/drawing/2014/main" id="{EA4D074E-91F5-A843-55FD-A8769580664C}"/>
                </a:ext>
              </a:extLst>
            </p:cNvPr>
            <p:cNvSpPr/>
            <p:nvPr/>
          </p:nvSpPr>
          <p:spPr>
            <a:xfrm>
              <a:off x="1168312" y="5435272"/>
              <a:ext cx="126522" cy="194649"/>
            </a:xfrm>
            <a:custGeom>
              <a:avLst/>
              <a:gdLst>
                <a:gd name="connsiteX0" fmla="*/ 9692 w 126522"/>
                <a:gd name="connsiteY0" fmla="*/ 19339 h 194649"/>
                <a:gd name="connsiteX1" fmla="*/ 116750 w 126522"/>
                <a:gd name="connsiteY1" fmla="*/ 19339 h 194649"/>
                <a:gd name="connsiteX2" fmla="*/ 126482 w 126522"/>
                <a:gd name="connsiteY2" fmla="*/ 9606 h 194649"/>
                <a:gd name="connsiteX3" fmla="*/ 116750 w 126522"/>
                <a:gd name="connsiteY3" fmla="*/ -126 h 194649"/>
                <a:gd name="connsiteX4" fmla="*/ 9692 w 126522"/>
                <a:gd name="connsiteY4" fmla="*/ -126 h 194649"/>
                <a:gd name="connsiteX5" fmla="*/ -40 w 126522"/>
                <a:gd name="connsiteY5" fmla="*/ 9606 h 194649"/>
                <a:gd name="connsiteX6" fmla="*/ 9692 w 126522"/>
                <a:gd name="connsiteY6" fmla="*/ 19339 h 194649"/>
                <a:gd name="connsiteX7" fmla="*/ 116750 w 126522"/>
                <a:gd name="connsiteY7" fmla="*/ 58269 h 194649"/>
                <a:gd name="connsiteX8" fmla="*/ 29157 w 126522"/>
                <a:gd name="connsiteY8" fmla="*/ 58269 h 194649"/>
                <a:gd name="connsiteX9" fmla="*/ 19425 w 126522"/>
                <a:gd name="connsiteY9" fmla="*/ 68001 h 194649"/>
                <a:gd name="connsiteX10" fmla="*/ 29157 w 126522"/>
                <a:gd name="connsiteY10" fmla="*/ 77734 h 194649"/>
                <a:gd name="connsiteX11" fmla="*/ 116750 w 126522"/>
                <a:gd name="connsiteY11" fmla="*/ 77734 h 194649"/>
                <a:gd name="connsiteX12" fmla="*/ 126482 w 126522"/>
                <a:gd name="connsiteY12" fmla="*/ 68001 h 194649"/>
                <a:gd name="connsiteX13" fmla="*/ 116750 w 126522"/>
                <a:gd name="connsiteY13" fmla="*/ 58269 h 194649"/>
                <a:gd name="connsiteX14" fmla="*/ 116750 w 126522"/>
                <a:gd name="connsiteY14" fmla="*/ 116664 h 194649"/>
                <a:gd name="connsiteX15" fmla="*/ 29157 w 126522"/>
                <a:gd name="connsiteY15" fmla="*/ 116664 h 194649"/>
                <a:gd name="connsiteX16" fmla="*/ 19425 w 126522"/>
                <a:gd name="connsiteY16" fmla="*/ 126396 h 194649"/>
                <a:gd name="connsiteX17" fmla="*/ 29157 w 126522"/>
                <a:gd name="connsiteY17" fmla="*/ 136129 h 194649"/>
                <a:gd name="connsiteX18" fmla="*/ 116750 w 126522"/>
                <a:gd name="connsiteY18" fmla="*/ 136129 h 194649"/>
                <a:gd name="connsiteX19" fmla="*/ 126482 w 126522"/>
                <a:gd name="connsiteY19" fmla="*/ 126396 h 194649"/>
                <a:gd name="connsiteX20" fmla="*/ 116750 w 126522"/>
                <a:gd name="connsiteY20" fmla="*/ 116664 h 194649"/>
                <a:gd name="connsiteX21" fmla="*/ 116750 w 126522"/>
                <a:gd name="connsiteY21" fmla="*/ 175059 h 194649"/>
                <a:gd name="connsiteX22" fmla="*/ 9692 w 126522"/>
                <a:gd name="connsiteY22" fmla="*/ 175059 h 194649"/>
                <a:gd name="connsiteX23" fmla="*/ -40 w 126522"/>
                <a:gd name="connsiteY23" fmla="*/ 184791 h 194649"/>
                <a:gd name="connsiteX24" fmla="*/ 9692 w 126522"/>
                <a:gd name="connsiteY24" fmla="*/ 194523 h 194649"/>
                <a:gd name="connsiteX25" fmla="*/ 116750 w 126522"/>
                <a:gd name="connsiteY25" fmla="*/ 194523 h 194649"/>
                <a:gd name="connsiteX26" fmla="*/ 126482 w 126522"/>
                <a:gd name="connsiteY26" fmla="*/ 184791 h 194649"/>
                <a:gd name="connsiteX27" fmla="*/ 116750 w 126522"/>
                <a:gd name="connsiteY27" fmla="*/ 175059 h 19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6522" h="194649">
                  <a:moveTo>
                    <a:pt x="9692" y="19339"/>
                  </a:moveTo>
                  <a:lnTo>
                    <a:pt x="116750" y="19339"/>
                  </a:lnTo>
                  <a:cubicBezTo>
                    <a:pt x="122125" y="19339"/>
                    <a:pt x="126482" y="14979"/>
                    <a:pt x="126482" y="9606"/>
                  </a:cubicBezTo>
                  <a:cubicBezTo>
                    <a:pt x="126482" y="4234"/>
                    <a:pt x="122125" y="-126"/>
                    <a:pt x="116750" y="-126"/>
                  </a:cubicBezTo>
                  <a:lnTo>
                    <a:pt x="9692" y="-126"/>
                  </a:lnTo>
                  <a:cubicBezTo>
                    <a:pt x="4317" y="-126"/>
                    <a:pt x="-40" y="4234"/>
                    <a:pt x="-40" y="9606"/>
                  </a:cubicBezTo>
                  <a:cubicBezTo>
                    <a:pt x="-40" y="14979"/>
                    <a:pt x="4317" y="19339"/>
                    <a:pt x="9692" y="19339"/>
                  </a:cubicBezTo>
                  <a:close/>
                  <a:moveTo>
                    <a:pt x="116750" y="58269"/>
                  </a:moveTo>
                  <a:lnTo>
                    <a:pt x="29157" y="58269"/>
                  </a:lnTo>
                  <a:cubicBezTo>
                    <a:pt x="23782" y="58269"/>
                    <a:pt x="19425" y="62629"/>
                    <a:pt x="19425" y="68001"/>
                  </a:cubicBezTo>
                  <a:cubicBezTo>
                    <a:pt x="19425" y="73374"/>
                    <a:pt x="23782" y="77734"/>
                    <a:pt x="29157" y="77734"/>
                  </a:cubicBezTo>
                  <a:lnTo>
                    <a:pt x="116750" y="77734"/>
                  </a:lnTo>
                  <a:cubicBezTo>
                    <a:pt x="122125" y="77734"/>
                    <a:pt x="126482" y="73374"/>
                    <a:pt x="126482" y="68001"/>
                  </a:cubicBezTo>
                  <a:cubicBezTo>
                    <a:pt x="126482" y="62629"/>
                    <a:pt x="122125" y="58269"/>
                    <a:pt x="116750" y="58269"/>
                  </a:cubicBezTo>
                  <a:close/>
                  <a:moveTo>
                    <a:pt x="116750" y="116664"/>
                  </a:moveTo>
                  <a:lnTo>
                    <a:pt x="29157" y="116664"/>
                  </a:lnTo>
                  <a:cubicBezTo>
                    <a:pt x="23782" y="116664"/>
                    <a:pt x="19425" y="121024"/>
                    <a:pt x="19425" y="126396"/>
                  </a:cubicBezTo>
                  <a:cubicBezTo>
                    <a:pt x="19425" y="131769"/>
                    <a:pt x="23782" y="136129"/>
                    <a:pt x="29157" y="136129"/>
                  </a:cubicBezTo>
                  <a:lnTo>
                    <a:pt x="116750" y="136129"/>
                  </a:lnTo>
                  <a:cubicBezTo>
                    <a:pt x="122125" y="136129"/>
                    <a:pt x="126482" y="131769"/>
                    <a:pt x="126482" y="126396"/>
                  </a:cubicBezTo>
                  <a:cubicBezTo>
                    <a:pt x="126482" y="121024"/>
                    <a:pt x="122125" y="116664"/>
                    <a:pt x="116750" y="116664"/>
                  </a:cubicBezTo>
                  <a:close/>
                  <a:moveTo>
                    <a:pt x="116750" y="175059"/>
                  </a:moveTo>
                  <a:lnTo>
                    <a:pt x="9692" y="175059"/>
                  </a:lnTo>
                  <a:cubicBezTo>
                    <a:pt x="4317" y="175059"/>
                    <a:pt x="-40" y="179419"/>
                    <a:pt x="-40" y="184791"/>
                  </a:cubicBezTo>
                  <a:cubicBezTo>
                    <a:pt x="-40" y="190163"/>
                    <a:pt x="4317" y="194523"/>
                    <a:pt x="9692" y="194523"/>
                  </a:cubicBezTo>
                  <a:lnTo>
                    <a:pt x="116750" y="194523"/>
                  </a:lnTo>
                  <a:cubicBezTo>
                    <a:pt x="122125" y="194523"/>
                    <a:pt x="126482" y="190163"/>
                    <a:pt x="126482" y="184791"/>
                  </a:cubicBezTo>
                  <a:cubicBezTo>
                    <a:pt x="126482" y="179419"/>
                    <a:pt x="122125" y="175059"/>
                    <a:pt x="116750" y="17505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63" name="Freeform: Shape 162">
              <a:extLst>
                <a:ext uri="{FF2B5EF4-FFF2-40B4-BE49-F238E27FC236}">
                  <a16:creationId xmlns:a16="http://schemas.microsoft.com/office/drawing/2014/main" id="{C58E71C3-3316-2586-B0EF-F89378FB2670}"/>
                </a:ext>
              </a:extLst>
            </p:cNvPr>
            <p:cNvSpPr/>
            <p:nvPr/>
          </p:nvSpPr>
          <p:spPr>
            <a:xfrm>
              <a:off x="944757" y="5416099"/>
              <a:ext cx="233146" cy="232995"/>
            </a:xfrm>
            <a:custGeom>
              <a:avLst/>
              <a:gdLst>
                <a:gd name="connsiteX0" fmla="*/ 116458 w 233146"/>
                <a:gd name="connsiteY0" fmla="*/ 67709 h 232995"/>
                <a:gd name="connsiteX1" fmla="*/ 67795 w 233146"/>
                <a:gd name="connsiteY1" fmla="*/ 116372 h 232995"/>
                <a:gd name="connsiteX2" fmla="*/ 116458 w 233146"/>
                <a:gd name="connsiteY2" fmla="*/ 165034 h 232995"/>
                <a:gd name="connsiteX3" fmla="*/ 165120 w 233146"/>
                <a:gd name="connsiteY3" fmla="*/ 116372 h 232995"/>
                <a:gd name="connsiteX4" fmla="*/ 116458 w 233146"/>
                <a:gd name="connsiteY4" fmla="*/ 67709 h 232995"/>
                <a:gd name="connsiteX5" fmla="*/ 116458 w 233146"/>
                <a:gd name="connsiteY5" fmla="*/ 145569 h 232995"/>
                <a:gd name="connsiteX6" fmla="*/ 87260 w 233146"/>
                <a:gd name="connsiteY6" fmla="*/ 116372 h 232995"/>
                <a:gd name="connsiteX7" fmla="*/ 116458 w 233146"/>
                <a:gd name="connsiteY7" fmla="*/ 87174 h 232995"/>
                <a:gd name="connsiteX8" fmla="*/ 145655 w 233146"/>
                <a:gd name="connsiteY8" fmla="*/ 116372 h 232995"/>
                <a:gd name="connsiteX9" fmla="*/ 116458 w 233146"/>
                <a:gd name="connsiteY9" fmla="*/ 145569 h 232995"/>
                <a:gd name="connsiteX10" fmla="*/ 232079 w 233146"/>
                <a:gd name="connsiteY10" fmla="*/ 99535 h 232995"/>
                <a:gd name="connsiteX11" fmla="*/ 223807 w 233146"/>
                <a:gd name="connsiteY11" fmla="*/ 91262 h 232995"/>
                <a:gd name="connsiteX12" fmla="*/ 208138 w 233146"/>
                <a:gd name="connsiteY12" fmla="*/ 89024 h 232995"/>
                <a:gd name="connsiteX13" fmla="*/ 200644 w 233146"/>
                <a:gd name="connsiteY13" fmla="*/ 70824 h 232995"/>
                <a:gd name="connsiteX14" fmla="*/ 210376 w 233146"/>
                <a:gd name="connsiteY14" fmla="*/ 58269 h 232995"/>
                <a:gd name="connsiteX15" fmla="*/ 210376 w 233146"/>
                <a:gd name="connsiteY15" fmla="*/ 46590 h 232995"/>
                <a:gd name="connsiteX16" fmla="*/ 186531 w 233146"/>
                <a:gd name="connsiteY16" fmla="*/ 22745 h 232995"/>
                <a:gd name="connsiteX17" fmla="*/ 174852 w 233146"/>
                <a:gd name="connsiteY17" fmla="*/ 22745 h 232995"/>
                <a:gd name="connsiteX18" fmla="*/ 162298 w 233146"/>
                <a:gd name="connsiteY18" fmla="*/ 32478 h 232995"/>
                <a:gd name="connsiteX19" fmla="*/ 144098 w 233146"/>
                <a:gd name="connsiteY19" fmla="*/ 24984 h 232995"/>
                <a:gd name="connsiteX20" fmla="*/ 141567 w 233146"/>
                <a:gd name="connsiteY20" fmla="*/ 9315 h 232995"/>
                <a:gd name="connsiteX21" fmla="*/ 133295 w 233146"/>
                <a:gd name="connsiteY21" fmla="*/ 1042 h 232995"/>
                <a:gd name="connsiteX22" fmla="*/ 99620 w 233146"/>
                <a:gd name="connsiteY22" fmla="*/ 1042 h 232995"/>
                <a:gd name="connsiteX23" fmla="*/ 91348 w 233146"/>
                <a:gd name="connsiteY23" fmla="*/ 9315 h 232995"/>
                <a:gd name="connsiteX24" fmla="*/ 89109 w 233146"/>
                <a:gd name="connsiteY24" fmla="*/ 24984 h 232995"/>
                <a:gd name="connsiteX25" fmla="*/ 70910 w 233146"/>
                <a:gd name="connsiteY25" fmla="*/ 32478 h 232995"/>
                <a:gd name="connsiteX26" fmla="*/ 58355 w 233146"/>
                <a:gd name="connsiteY26" fmla="*/ 22745 h 232995"/>
                <a:gd name="connsiteX27" fmla="*/ 46676 w 233146"/>
                <a:gd name="connsiteY27" fmla="*/ 22745 h 232995"/>
                <a:gd name="connsiteX28" fmla="*/ 22831 w 233146"/>
                <a:gd name="connsiteY28" fmla="*/ 46590 h 232995"/>
                <a:gd name="connsiteX29" fmla="*/ 22831 w 233146"/>
                <a:gd name="connsiteY29" fmla="*/ 58269 h 232995"/>
                <a:gd name="connsiteX30" fmla="*/ 32564 w 233146"/>
                <a:gd name="connsiteY30" fmla="*/ 70824 h 232995"/>
                <a:gd name="connsiteX31" fmla="*/ 25070 w 233146"/>
                <a:gd name="connsiteY31" fmla="*/ 89024 h 232995"/>
                <a:gd name="connsiteX32" fmla="*/ 9400 w 233146"/>
                <a:gd name="connsiteY32" fmla="*/ 91262 h 232995"/>
                <a:gd name="connsiteX33" fmla="*/ 1128 w 233146"/>
                <a:gd name="connsiteY33" fmla="*/ 99535 h 232995"/>
                <a:gd name="connsiteX34" fmla="*/ 1128 w 233146"/>
                <a:gd name="connsiteY34" fmla="*/ 133209 h 232995"/>
                <a:gd name="connsiteX35" fmla="*/ 9400 w 233146"/>
                <a:gd name="connsiteY35" fmla="*/ 141481 h 232995"/>
                <a:gd name="connsiteX36" fmla="*/ 25070 w 233146"/>
                <a:gd name="connsiteY36" fmla="*/ 143720 h 232995"/>
                <a:gd name="connsiteX37" fmla="*/ 32564 w 233146"/>
                <a:gd name="connsiteY37" fmla="*/ 161920 h 232995"/>
                <a:gd name="connsiteX38" fmla="*/ 22831 w 233146"/>
                <a:gd name="connsiteY38" fmla="*/ 174475 h 232995"/>
                <a:gd name="connsiteX39" fmla="*/ 22831 w 233146"/>
                <a:gd name="connsiteY39" fmla="*/ 186154 h 232995"/>
                <a:gd name="connsiteX40" fmla="*/ 46676 w 233146"/>
                <a:gd name="connsiteY40" fmla="*/ 209998 h 232995"/>
                <a:gd name="connsiteX41" fmla="*/ 58355 w 233146"/>
                <a:gd name="connsiteY41" fmla="*/ 209998 h 232995"/>
                <a:gd name="connsiteX42" fmla="*/ 70910 w 233146"/>
                <a:gd name="connsiteY42" fmla="*/ 200266 h 232995"/>
                <a:gd name="connsiteX43" fmla="*/ 89109 w 233146"/>
                <a:gd name="connsiteY43" fmla="*/ 207760 h 232995"/>
                <a:gd name="connsiteX44" fmla="*/ 91348 w 233146"/>
                <a:gd name="connsiteY44" fmla="*/ 223429 h 232995"/>
                <a:gd name="connsiteX45" fmla="*/ 99620 w 233146"/>
                <a:gd name="connsiteY45" fmla="*/ 231702 h 232995"/>
                <a:gd name="connsiteX46" fmla="*/ 133295 w 233146"/>
                <a:gd name="connsiteY46" fmla="*/ 231702 h 232995"/>
                <a:gd name="connsiteX47" fmla="*/ 141567 w 233146"/>
                <a:gd name="connsiteY47" fmla="*/ 223429 h 232995"/>
                <a:gd name="connsiteX48" fmla="*/ 143806 w 233146"/>
                <a:gd name="connsiteY48" fmla="*/ 207760 h 232995"/>
                <a:gd name="connsiteX49" fmla="*/ 162006 w 233146"/>
                <a:gd name="connsiteY49" fmla="*/ 200266 h 232995"/>
                <a:gd name="connsiteX50" fmla="*/ 174561 w 233146"/>
                <a:gd name="connsiteY50" fmla="*/ 209998 h 232995"/>
                <a:gd name="connsiteX51" fmla="*/ 186239 w 233146"/>
                <a:gd name="connsiteY51" fmla="*/ 209998 h 232995"/>
                <a:gd name="connsiteX52" fmla="*/ 210084 w 233146"/>
                <a:gd name="connsiteY52" fmla="*/ 186154 h 232995"/>
                <a:gd name="connsiteX53" fmla="*/ 210084 w 233146"/>
                <a:gd name="connsiteY53" fmla="*/ 174475 h 232995"/>
                <a:gd name="connsiteX54" fmla="*/ 200352 w 233146"/>
                <a:gd name="connsiteY54" fmla="*/ 161920 h 232995"/>
                <a:gd name="connsiteX55" fmla="*/ 207846 w 233146"/>
                <a:gd name="connsiteY55" fmla="*/ 143720 h 232995"/>
                <a:gd name="connsiteX56" fmla="*/ 223515 w 233146"/>
                <a:gd name="connsiteY56" fmla="*/ 141481 h 232995"/>
                <a:gd name="connsiteX57" fmla="*/ 231787 w 233146"/>
                <a:gd name="connsiteY57" fmla="*/ 133209 h 232995"/>
                <a:gd name="connsiteX58" fmla="*/ 232079 w 233146"/>
                <a:gd name="connsiteY58" fmla="*/ 99535 h 232995"/>
                <a:gd name="connsiteX59" fmla="*/ 213782 w 233146"/>
                <a:gd name="connsiteY59" fmla="*/ 123282 h 232995"/>
                <a:gd name="connsiteX60" fmla="*/ 199184 w 233146"/>
                <a:gd name="connsiteY60" fmla="*/ 125326 h 232995"/>
                <a:gd name="connsiteX61" fmla="*/ 191008 w 233146"/>
                <a:gd name="connsiteY61" fmla="*/ 132917 h 232995"/>
                <a:gd name="connsiteX62" fmla="*/ 181276 w 233146"/>
                <a:gd name="connsiteY62" fmla="*/ 157345 h 232995"/>
                <a:gd name="connsiteX63" fmla="*/ 181276 w 233146"/>
                <a:gd name="connsiteY63" fmla="*/ 168441 h 232995"/>
                <a:gd name="connsiteX64" fmla="*/ 190035 w 233146"/>
                <a:gd name="connsiteY64" fmla="*/ 180119 h 232995"/>
                <a:gd name="connsiteX65" fmla="*/ 180303 w 233146"/>
                <a:gd name="connsiteY65" fmla="*/ 189852 h 232995"/>
                <a:gd name="connsiteX66" fmla="*/ 168624 w 233146"/>
                <a:gd name="connsiteY66" fmla="*/ 181093 h 232995"/>
                <a:gd name="connsiteX67" fmla="*/ 157529 w 233146"/>
                <a:gd name="connsiteY67" fmla="*/ 181093 h 232995"/>
                <a:gd name="connsiteX68" fmla="*/ 133100 w 233146"/>
                <a:gd name="connsiteY68" fmla="*/ 190825 h 232995"/>
                <a:gd name="connsiteX69" fmla="*/ 125509 w 233146"/>
                <a:gd name="connsiteY69" fmla="*/ 199000 h 232995"/>
                <a:gd name="connsiteX70" fmla="*/ 123465 w 233146"/>
                <a:gd name="connsiteY70" fmla="*/ 213599 h 232995"/>
                <a:gd name="connsiteX71" fmla="*/ 109645 w 233146"/>
                <a:gd name="connsiteY71" fmla="*/ 213599 h 232995"/>
                <a:gd name="connsiteX72" fmla="*/ 107601 w 233146"/>
                <a:gd name="connsiteY72" fmla="*/ 199000 h 232995"/>
                <a:gd name="connsiteX73" fmla="*/ 100010 w 233146"/>
                <a:gd name="connsiteY73" fmla="*/ 190825 h 232995"/>
                <a:gd name="connsiteX74" fmla="*/ 75581 w 233146"/>
                <a:gd name="connsiteY74" fmla="*/ 181093 h 232995"/>
                <a:gd name="connsiteX75" fmla="*/ 64486 w 233146"/>
                <a:gd name="connsiteY75" fmla="*/ 181093 h 232995"/>
                <a:gd name="connsiteX76" fmla="*/ 52807 w 233146"/>
                <a:gd name="connsiteY76" fmla="*/ 189852 h 232995"/>
                <a:gd name="connsiteX77" fmla="*/ 43075 w 233146"/>
                <a:gd name="connsiteY77" fmla="*/ 180119 h 232995"/>
                <a:gd name="connsiteX78" fmla="*/ 51834 w 233146"/>
                <a:gd name="connsiteY78" fmla="*/ 168441 h 232995"/>
                <a:gd name="connsiteX79" fmla="*/ 51834 w 233146"/>
                <a:gd name="connsiteY79" fmla="*/ 157345 h 232995"/>
                <a:gd name="connsiteX80" fmla="*/ 42102 w 233146"/>
                <a:gd name="connsiteY80" fmla="*/ 132917 h 232995"/>
                <a:gd name="connsiteX81" fmla="*/ 33926 w 233146"/>
                <a:gd name="connsiteY81" fmla="*/ 125326 h 232995"/>
                <a:gd name="connsiteX82" fmla="*/ 19328 w 233146"/>
                <a:gd name="connsiteY82" fmla="*/ 123282 h 232995"/>
                <a:gd name="connsiteX83" fmla="*/ 19328 w 233146"/>
                <a:gd name="connsiteY83" fmla="*/ 109462 h 232995"/>
                <a:gd name="connsiteX84" fmla="*/ 33926 w 233146"/>
                <a:gd name="connsiteY84" fmla="*/ 107418 h 232995"/>
                <a:gd name="connsiteX85" fmla="*/ 42102 w 233146"/>
                <a:gd name="connsiteY85" fmla="*/ 99826 h 232995"/>
                <a:gd name="connsiteX86" fmla="*/ 51834 w 233146"/>
                <a:gd name="connsiteY86" fmla="*/ 75398 h 232995"/>
                <a:gd name="connsiteX87" fmla="*/ 51834 w 233146"/>
                <a:gd name="connsiteY87" fmla="*/ 64303 h 232995"/>
                <a:gd name="connsiteX88" fmla="*/ 43075 w 233146"/>
                <a:gd name="connsiteY88" fmla="*/ 52624 h 232995"/>
                <a:gd name="connsiteX89" fmla="*/ 52807 w 233146"/>
                <a:gd name="connsiteY89" fmla="*/ 42892 h 232995"/>
                <a:gd name="connsiteX90" fmla="*/ 64486 w 233146"/>
                <a:gd name="connsiteY90" fmla="*/ 51651 h 232995"/>
                <a:gd name="connsiteX91" fmla="*/ 75581 w 233146"/>
                <a:gd name="connsiteY91" fmla="*/ 51651 h 232995"/>
                <a:gd name="connsiteX92" fmla="*/ 100010 w 233146"/>
                <a:gd name="connsiteY92" fmla="*/ 41918 h 232995"/>
                <a:gd name="connsiteX93" fmla="*/ 107601 w 233146"/>
                <a:gd name="connsiteY93" fmla="*/ 33743 h 232995"/>
                <a:gd name="connsiteX94" fmla="*/ 109645 w 233146"/>
                <a:gd name="connsiteY94" fmla="*/ 19144 h 232995"/>
                <a:gd name="connsiteX95" fmla="*/ 123465 w 233146"/>
                <a:gd name="connsiteY95" fmla="*/ 19144 h 232995"/>
                <a:gd name="connsiteX96" fmla="*/ 125509 w 233146"/>
                <a:gd name="connsiteY96" fmla="*/ 33743 h 232995"/>
                <a:gd name="connsiteX97" fmla="*/ 133100 w 233146"/>
                <a:gd name="connsiteY97" fmla="*/ 41918 h 232995"/>
                <a:gd name="connsiteX98" fmla="*/ 157529 w 233146"/>
                <a:gd name="connsiteY98" fmla="*/ 51651 h 232995"/>
                <a:gd name="connsiteX99" fmla="*/ 168624 w 233146"/>
                <a:gd name="connsiteY99" fmla="*/ 51651 h 232995"/>
                <a:gd name="connsiteX100" fmla="*/ 180303 w 233146"/>
                <a:gd name="connsiteY100" fmla="*/ 42892 h 232995"/>
                <a:gd name="connsiteX101" fmla="*/ 190035 w 233146"/>
                <a:gd name="connsiteY101" fmla="*/ 52624 h 232995"/>
                <a:gd name="connsiteX102" fmla="*/ 181276 w 233146"/>
                <a:gd name="connsiteY102" fmla="*/ 64303 h 232995"/>
                <a:gd name="connsiteX103" fmla="*/ 181276 w 233146"/>
                <a:gd name="connsiteY103" fmla="*/ 75398 h 232995"/>
                <a:gd name="connsiteX104" fmla="*/ 191008 w 233146"/>
                <a:gd name="connsiteY104" fmla="*/ 99826 h 232995"/>
                <a:gd name="connsiteX105" fmla="*/ 199184 w 233146"/>
                <a:gd name="connsiteY105" fmla="*/ 107418 h 232995"/>
                <a:gd name="connsiteX106" fmla="*/ 213782 w 233146"/>
                <a:gd name="connsiteY106" fmla="*/ 109462 h 232995"/>
                <a:gd name="connsiteX107" fmla="*/ 213782 w 233146"/>
                <a:gd name="connsiteY107" fmla="*/ 123282 h 23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33146" h="232995">
                  <a:moveTo>
                    <a:pt x="116458" y="67709"/>
                  </a:moveTo>
                  <a:cubicBezTo>
                    <a:pt x="89582" y="67709"/>
                    <a:pt x="67795" y="89501"/>
                    <a:pt x="67795" y="116372"/>
                  </a:cubicBezTo>
                  <a:cubicBezTo>
                    <a:pt x="67795" y="143243"/>
                    <a:pt x="89582" y="165034"/>
                    <a:pt x="116458" y="165034"/>
                  </a:cubicBezTo>
                  <a:cubicBezTo>
                    <a:pt x="143333" y="165034"/>
                    <a:pt x="165120" y="143243"/>
                    <a:pt x="165120" y="116372"/>
                  </a:cubicBezTo>
                  <a:cubicBezTo>
                    <a:pt x="165120" y="89501"/>
                    <a:pt x="143333" y="67709"/>
                    <a:pt x="116458" y="67709"/>
                  </a:cubicBezTo>
                  <a:close/>
                  <a:moveTo>
                    <a:pt x="116458" y="145569"/>
                  </a:moveTo>
                  <a:cubicBezTo>
                    <a:pt x="100332" y="145569"/>
                    <a:pt x="87260" y="132499"/>
                    <a:pt x="87260" y="116372"/>
                  </a:cubicBezTo>
                  <a:cubicBezTo>
                    <a:pt x="87260" y="100245"/>
                    <a:pt x="100332" y="87174"/>
                    <a:pt x="116458" y="87174"/>
                  </a:cubicBezTo>
                  <a:cubicBezTo>
                    <a:pt x="132583" y="87174"/>
                    <a:pt x="145655" y="100245"/>
                    <a:pt x="145655" y="116372"/>
                  </a:cubicBezTo>
                  <a:cubicBezTo>
                    <a:pt x="145655" y="132499"/>
                    <a:pt x="132583" y="145569"/>
                    <a:pt x="116458" y="145569"/>
                  </a:cubicBezTo>
                  <a:close/>
                  <a:moveTo>
                    <a:pt x="232079" y="99535"/>
                  </a:moveTo>
                  <a:cubicBezTo>
                    <a:pt x="231472" y="95243"/>
                    <a:pt x="228099" y="91865"/>
                    <a:pt x="223807" y="91262"/>
                  </a:cubicBezTo>
                  <a:lnTo>
                    <a:pt x="208138" y="89024"/>
                  </a:lnTo>
                  <a:cubicBezTo>
                    <a:pt x="206273" y="82717"/>
                    <a:pt x="203761" y="76615"/>
                    <a:pt x="200644" y="70824"/>
                  </a:cubicBezTo>
                  <a:lnTo>
                    <a:pt x="210376" y="58269"/>
                  </a:lnTo>
                  <a:cubicBezTo>
                    <a:pt x="212972" y="54804"/>
                    <a:pt x="212972" y="50055"/>
                    <a:pt x="210376" y="46590"/>
                  </a:cubicBezTo>
                  <a:cubicBezTo>
                    <a:pt x="203708" y="37461"/>
                    <a:pt x="195664" y="29412"/>
                    <a:pt x="186531" y="22745"/>
                  </a:cubicBezTo>
                  <a:cubicBezTo>
                    <a:pt x="183071" y="20147"/>
                    <a:pt x="178313" y="20147"/>
                    <a:pt x="174852" y="22745"/>
                  </a:cubicBezTo>
                  <a:lnTo>
                    <a:pt x="162298" y="32478"/>
                  </a:lnTo>
                  <a:cubicBezTo>
                    <a:pt x="156505" y="29363"/>
                    <a:pt x="150406" y="26853"/>
                    <a:pt x="144098" y="24984"/>
                  </a:cubicBezTo>
                  <a:lnTo>
                    <a:pt x="141567" y="9315"/>
                  </a:lnTo>
                  <a:cubicBezTo>
                    <a:pt x="140960" y="5022"/>
                    <a:pt x="137587" y="1645"/>
                    <a:pt x="133295" y="1042"/>
                  </a:cubicBezTo>
                  <a:cubicBezTo>
                    <a:pt x="122124" y="-515"/>
                    <a:pt x="110791" y="-515"/>
                    <a:pt x="99620" y="1042"/>
                  </a:cubicBezTo>
                  <a:cubicBezTo>
                    <a:pt x="95328" y="1645"/>
                    <a:pt x="91955" y="5022"/>
                    <a:pt x="91348" y="9315"/>
                  </a:cubicBezTo>
                  <a:lnTo>
                    <a:pt x="89109" y="24984"/>
                  </a:lnTo>
                  <a:cubicBezTo>
                    <a:pt x="82807" y="26862"/>
                    <a:pt x="76710" y="29373"/>
                    <a:pt x="70910" y="32478"/>
                  </a:cubicBezTo>
                  <a:lnTo>
                    <a:pt x="58355" y="22745"/>
                  </a:lnTo>
                  <a:cubicBezTo>
                    <a:pt x="54894" y="20147"/>
                    <a:pt x="50137" y="20147"/>
                    <a:pt x="46676" y="22745"/>
                  </a:cubicBezTo>
                  <a:cubicBezTo>
                    <a:pt x="37543" y="29412"/>
                    <a:pt x="29499" y="37461"/>
                    <a:pt x="22831" y="46590"/>
                  </a:cubicBezTo>
                  <a:cubicBezTo>
                    <a:pt x="20236" y="50055"/>
                    <a:pt x="20236" y="54804"/>
                    <a:pt x="22831" y="58269"/>
                  </a:cubicBezTo>
                  <a:lnTo>
                    <a:pt x="32564" y="70824"/>
                  </a:lnTo>
                  <a:cubicBezTo>
                    <a:pt x="29463" y="76624"/>
                    <a:pt x="26952" y="82717"/>
                    <a:pt x="25070" y="89024"/>
                  </a:cubicBezTo>
                  <a:lnTo>
                    <a:pt x="9400" y="91262"/>
                  </a:lnTo>
                  <a:cubicBezTo>
                    <a:pt x="5108" y="91865"/>
                    <a:pt x="1735" y="95243"/>
                    <a:pt x="1128" y="99535"/>
                  </a:cubicBezTo>
                  <a:cubicBezTo>
                    <a:pt x="-429" y="110707"/>
                    <a:pt x="-429" y="122036"/>
                    <a:pt x="1128" y="133209"/>
                  </a:cubicBezTo>
                  <a:cubicBezTo>
                    <a:pt x="1735" y="137501"/>
                    <a:pt x="5108" y="140878"/>
                    <a:pt x="9400" y="141481"/>
                  </a:cubicBezTo>
                  <a:lnTo>
                    <a:pt x="25070" y="143720"/>
                  </a:lnTo>
                  <a:cubicBezTo>
                    <a:pt x="26935" y="150027"/>
                    <a:pt x="29446" y="156129"/>
                    <a:pt x="32564" y="161920"/>
                  </a:cubicBezTo>
                  <a:lnTo>
                    <a:pt x="22831" y="174475"/>
                  </a:lnTo>
                  <a:cubicBezTo>
                    <a:pt x="20236" y="177939"/>
                    <a:pt x="20236" y="182689"/>
                    <a:pt x="22831" y="186154"/>
                  </a:cubicBezTo>
                  <a:cubicBezTo>
                    <a:pt x="29499" y="195283"/>
                    <a:pt x="37543" y="203331"/>
                    <a:pt x="46676" y="209998"/>
                  </a:cubicBezTo>
                  <a:cubicBezTo>
                    <a:pt x="50137" y="212597"/>
                    <a:pt x="54894" y="212597"/>
                    <a:pt x="58355" y="209998"/>
                  </a:cubicBezTo>
                  <a:lnTo>
                    <a:pt x="70910" y="200266"/>
                  </a:lnTo>
                  <a:cubicBezTo>
                    <a:pt x="76702" y="203380"/>
                    <a:pt x="82801" y="205891"/>
                    <a:pt x="89109" y="207760"/>
                  </a:cubicBezTo>
                  <a:lnTo>
                    <a:pt x="91348" y="223429"/>
                  </a:lnTo>
                  <a:cubicBezTo>
                    <a:pt x="91955" y="227721"/>
                    <a:pt x="95328" y="231098"/>
                    <a:pt x="99620" y="231702"/>
                  </a:cubicBezTo>
                  <a:cubicBezTo>
                    <a:pt x="110791" y="233259"/>
                    <a:pt x="122124" y="233259"/>
                    <a:pt x="133295" y="231702"/>
                  </a:cubicBezTo>
                  <a:cubicBezTo>
                    <a:pt x="137587" y="231098"/>
                    <a:pt x="140960" y="227721"/>
                    <a:pt x="141567" y="223429"/>
                  </a:cubicBezTo>
                  <a:lnTo>
                    <a:pt x="143806" y="207760"/>
                  </a:lnTo>
                  <a:cubicBezTo>
                    <a:pt x="150114" y="205891"/>
                    <a:pt x="156213" y="203380"/>
                    <a:pt x="162006" y="200266"/>
                  </a:cubicBezTo>
                  <a:lnTo>
                    <a:pt x="174561" y="209998"/>
                  </a:lnTo>
                  <a:cubicBezTo>
                    <a:pt x="178021" y="212597"/>
                    <a:pt x="182779" y="212597"/>
                    <a:pt x="186239" y="209998"/>
                  </a:cubicBezTo>
                  <a:cubicBezTo>
                    <a:pt x="195372" y="203331"/>
                    <a:pt x="203416" y="195283"/>
                    <a:pt x="210084" y="186154"/>
                  </a:cubicBezTo>
                  <a:cubicBezTo>
                    <a:pt x="212680" y="182689"/>
                    <a:pt x="212680" y="177939"/>
                    <a:pt x="210084" y="174475"/>
                  </a:cubicBezTo>
                  <a:lnTo>
                    <a:pt x="200352" y="161920"/>
                  </a:lnTo>
                  <a:cubicBezTo>
                    <a:pt x="203452" y="156119"/>
                    <a:pt x="205963" y="150027"/>
                    <a:pt x="207846" y="143720"/>
                  </a:cubicBezTo>
                  <a:lnTo>
                    <a:pt x="223515" y="141481"/>
                  </a:lnTo>
                  <a:cubicBezTo>
                    <a:pt x="227807" y="140878"/>
                    <a:pt x="231180" y="137501"/>
                    <a:pt x="231787" y="133209"/>
                  </a:cubicBezTo>
                  <a:cubicBezTo>
                    <a:pt x="233442" y="122056"/>
                    <a:pt x="233540" y="110717"/>
                    <a:pt x="232079" y="99535"/>
                  </a:cubicBezTo>
                  <a:close/>
                  <a:moveTo>
                    <a:pt x="213782" y="123282"/>
                  </a:moveTo>
                  <a:lnTo>
                    <a:pt x="199184" y="125326"/>
                  </a:lnTo>
                  <a:cubicBezTo>
                    <a:pt x="195135" y="125890"/>
                    <a:pt x="191869" y="128917"/>
                    <a:pt x="191008" y="132917"/>
                  </a:cubicBezTo>
                  <a:cubicBezTo>
                    <a:pt x="189160" y="141550"/>
                    <a:pt x="185870" y="149803"/>
                    <a:pt x="181276" y="157345"/>
                  </a:cubicBezTo>
                  <a:cubicBezTo>
                    <a:pt x="178962" y="160684"/>
                    <a:pt x="178962" y="165102"/>
                    <a:pt x="181276" y="168441"/>
                  </a:cubicBezTo>
                  <a:lnTo>
                    <a:pt x="190035" y="180119"/>
                  </a:lnTo>
                  <a:cubicBezTo>
                    <a:pt x="187056" y="183613"/>
                    <a:pt x="183801" y="186874"/>
                    <a:pt x="180303" y="189852"/>
                  </a:cubicBezTo>
                  <a:lnTo>
                    <a:pt x="168624" y="181093"/>
                  </a:lnTo>
                  <a:cubicBezTo>
                    <a:pt x="165287" y="178776"/>
                    <a:pt x="160865" y="178776"/>
                    <a:pt x="157529" y="181093"/>
                  </a:cubicBezTo>
                  <a:cubicBezTo>
                    <a:pt x="150019" y="185745"/>
                    <a:pt x="141750" y="189034"/>
                    <a:pt x="133100" y="190825"/>
                  </a:cubicBezTo>
                  <a:cubicBezTo>
                    <a:pt x="129104" y="191682"/>
                    <a:pt x="126071" y="194952"/>
                    <a:pt x="125509" y="199000"/>
                  </a:cubicBezTo>
                  <a:lnTo>
                    <a:pt x="123465" y="213599"/>
                  </a:lnTo>
                  <a:cubicBezTo>
                    <a:pt x="118863" y="213891"/>
                    <a:pt x="114247" y="213891"/>
                    <a:pt x="109645" y="213599"/>
                  </a:cubicBezTo>
                  <a:lnTo>
                    <a:pt x="107601" y="199000"/>
                  </a:lnTo>
                  <a:cubicBezTo>
                    <a:pt x="107039" y="194952"/>
                    <a:pt x="104006" y="191682"/>
                    <a:pt x="100010" y="190825"/>
                  </a:cubicBezTo>
                  <a:cubicBezTo>
                    <a:pt x="91354" y="189054"/>
                    <a:pt x="83082" y="185764"/>
                    <a:pt x="75581" y="181093"/>
                  </a:cubicBezTo>
                  <a:cubicBezTo>
                    <a:pt x="72245" y="178776"/>
                    <a:pt x="67823" y="178776"/>
                    <a:pt x="64486" y="181093"/>
                  </a:cubicBezTo>
                  <a:lnTo>
                    <a:pt x="52807" y="189852"/>
                  </a:lnTo>
                  <a:cubicBezTo>
                    <a:pt x="49308" y="186874"/>
                    <a:pt x="46054" y="183613"/>
                    <a:pt x="43075" y="180119"/>
                  </a:cubicBezTo>
                  <a:lnTo>
                    <a:pt x="51834" y="168441"/>
                  </a:lnTo>
                  <a:cubicBezTo>
                    <a:pt x="54148" y="165102"/>
                    <a:pt x="54148" y="160684"/>
                    <a:pt x="51834" y="157345"/>
                  </a:cubicBezTo>
                  <a:cubicBezTo>
                    <a:pt x="47166" y="149842"/>
                    <a:pt x="43871" y="141569"/>
                    <a:pt x="42102" y="132917"/>
                  </a:cubicBezTo>
                  <a:cubicBezTo>
                    <a:pt x="41241" y="128917"/>
                    <a:pt x="37975" y="125890"/>
                    <a:pt x="33926" y="125326"/>
                  </a:cubicBezTo>
                  <a:lnTo>
                    <a:pt x="19328" y="123282"/>
                  </a:lnTo>
                  <a:cubicBezTo>
                    <a:pt x="19036" y="118678"/>
                    <a:pt x="19036" y="114065"/>
                    <a:pt x="19328" y="109462"/>
                  </a:cubicBezTo>
                  <a:lnTo>
                    <a:pt x="33926" y="107418"/>
                  </a:lnTo>
                  <a:cubicBezTo>
                    <a:pt x="37975" y="106853"/>
                    <a:pt x="41241" y="103827"/>
                    <a:pt x="42102" y="99826"/>
                  </a:cubicBezTo>
                  <a:cubicBezTo>
                    <a:pt x="43950" y="91194"/>
                    <a:pt x="47240" y="82941"/>
                    <a:pt x="51834" y="75398"/>
                  </a:cubicBezTo>
                  <a:cubicBezTo>
                    <a:pt x="54148" y="72060"/>
                    <a:pt x="54148" y="67641"/>
                    <a:pt x="51834" y="64303"/>
                  </a:cubicBezTo>
                  <a:lnTo>
                    <a:pt x="43075" y="52624"/>
                  </a:lnTo>
                  <a:cubicBezTo>
                    <a:pt x="46054" y="49130"/>
                    <a:pt x="49308" y="45870"/>
                    <a:pt x="52807" y="42892"/>
                  </a:cubicBezTo>
                  <a:lnTo>
                    <a:pt x="64486" y="51651"/>
                  </a:lnTo>
                  <a:cubicBezTo>
                    <a:pt x="67823" y="53967"/>
                    <a:pt x="72245" y="53967"/>
                    <a:pt x="75581" y="51651"/>
                  </a:cubicBezTo>
                  <a:cubicBezTo>
                    <a:pt x="83091" y="46999"/>
                    <a:pt x="91360" y="43709"/>
                    <a:pt x="100010" y="41918"/>
                  </a:cubicBezTo>
                  <a:cubicBezTo>
                    <a:pt x="104006" y="41062"/>
                    <a:pt x="107039" y="37792"/>
                    <a:pt x="107601" y="33743"/>
                  </a:cubicBezTo>
                  <a:lnTo>
                    <a:pt x="109645" y="19144"/>
                  </a:lnTo>
                  <a:cubicBezTo>
                    <a:pt x="114247" y="18853"/>
                    <a:pt x="118863" y="18853"/>
                    <a:pt x="123465" y="19144"/>
                  </a:cubicBezTo>
                  <a:lnTo>
                    <a:pt x="125509" y="33743"/>
                  </a:lnTo>
                  <a:cubicBezTo>
                    <a:pt x="126071" y="37792"/>
                    <a:pt x="129104" y="41062"/>
                    <a:pt x="133100" y="41918"/>
                  </a:cubicBezTo>
                  <a:cubicBezTo>
                    <a:pt x="141756" y="43690"/>
                    <a:pt x="150028" y="46979"/>
                    <a:pt x="157529" y="51651"/>
                  </a:cubicBezTo>
                  <a:cubicBezTo>
                    <a:pt x="160865" y="53967"/>
                    <a:pt x="165287" y="53967"/>
                    <a:pt x="168624" y="51651"/>
                  </a:cubicBezTo>
                  <a:lnTo>
                    <a:pt x="180303" y="42892"/>
                  </a:lnTo>
                  <a:cubicBezTo>
                    <a:pt x="183801" y="45870"/>
                    <a:pt x="187056" y="49130"/>
                    <a:pt x="190035" y="52624"/>
                  </a:cubicBezTo>
                  <a:lnTo>
                    <a:pt x="181276" y="64303"/>
                  </a:lnTo>
                  <a:cubicBezTo>
                    <a:pt x="178962" y="67641"/>
                    <a:pt x="178962" y="72060"/>
                    <a:pt x="181276" y="75398"/>
                  </a:cubicBezTo>
                  <a:cubicBezTo>
                    <a:pt x="185944" y="82902"/>
                    <a:pt x="189239" y="91175"/>
                    <a:pt x="191008" y="99826"/>
                  </a:cubicBezTo>
                  <a:cubicBezTo>
                    <a:pt x="191869" y="103827"/>
                    <a:pt x="195135" y="106853"/>
                    <a:pt x="199184" y="107418"/>
                  </a:cubicBezTo>
                  <a:lnTo>
                    <a:pt x="213782" y="109462"/>
                  </a:lnTo>
                  <a:cubicBezTo>
                    <a:pt x="214074" y="114065"/>
                    <a:pt x="214074" y="118678"/>
                    <a:pt x="213782" y="12328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164" name="Group 163">
            <a:extLst>
              <a:ext uri="{FF2B5EF4-FFF2-40B4-BE49-F238E27FC236}">
                <a16:creationId xmlns:a16="http://schemas.microsoft.com/office/drawing/2014/main" id="{57453007-3534-9BFB-6ECE-243B337407F2}"/>
              </a:ext>
            </a:extLst>
          </p:cNvPr>
          <p:cNvGrpSpPr/>
          <p:nvPr/>
        </p:nvGrpSpPr>
        <p:grpSpPr>
          <a:xfrm>
            <a:off x="1818057" y="2896466"/>
            <a:ext cx="355272" cy="328126"/>
            <a:chOff x="1742770" y="2826930"/>
            <a:chExt cx="505846" cy="467197"/>
          </a:xfrm>
          <a:solidFill>
            <a:srgbClr val="004550"/>
          </a:solidFill>
        </p:grpSpPr>
        <p:sp>
          <p:nvSpPr>
            <p:cNvPr id="165" name="Freeform: Shape 164">
              <a:extLst>
                <a:ext uri="{FF2B5EF4-FFF2-40B4-BE49-F238E27FC236}">
                  <a16:creationId xmlns:a16="http://schemas.microsoft.com/office/drawing/2014/main" id="{B967AEC5-9425-2EFA-5A75-0906ECC49E9C}"/>
                </a:ext>
              </a:extLst>
            </p:cNvPr>
            <p:cNvSpPr/>
            <p:nvPr/>
          </p:nvSpPr>
          <p:spPr>
            <a:xfrm>
              <a:off x="1839853" y="2826969"/>
              <a:ext cx="350368" cy="467158"/>
            </a:xfrm>
            <a:custGeom>
              <a:avLst/>
              <a:gdLst>
                <a:gd name="connsiteX0" fmla="*/ 349550 w 350368"/>
                <a:gd name="connsiteY0" fmla="*/ 103136 h 467158"/>
                <a:gd name="connsiteX1" fmla="*/ 347507 w 350368"/>
                <a:gd name="connsiteY1" fmla="*/ 100021 h 467158"/>
                <a:gd name="connsiteX2" fmla="*/ 250182 w 350368"/>
                <a:gd name="connsiteY2" fmla="*/ 2696 h 467158"/>
                <a:gd name="connsiteX3" fmla="*/ 247067 w 350368"/>
                <a:gd name="connsiteY3" fmla="*/ 653 h 467158"/>
                <a:gd name="connsiteX4" fmla="*/ 243272 w 350368"/>
                <a:gd name="connsiteY4" fmla="*/ -126 h 467158"/>
                <a:gd name="connsiteX5" fmla="*/ 19425 w 350368"/>
                <a:gd name="connsiteY5" fmla="*/ -126 h 467158"/>
                <a:gd name="connsiteX6" fmla="*/ -40 w 350368"/>
                <a:gd name="connsiteY6" fmla="*/ 19339 h 467158"/>
                <a:gd name="connsiteX7" fmla="*/ -40 w 350368"/>
                <a:gd name="connsiteY7" fmla="*/ 106931 h 467158"/>
                <a:gd name="connsiteX8" fmla="*/ 9692 w 350368"/>
                <a:gd name="connsiteY8" fmla="*/ 116664 h 467158"/>
                <a:gd name="connsiteX9" fmla="*/ 19425 w 350368"/>
                <a:gd name="connsiteY9" fmla="*/ 106931 h 467158"/>
                <a:gd name="connsiteX10" fmla="*/ 19425 w 350368"/>
                <a:gd name="connsiteY10" fmla="*/ 19339 h 467158"/>
                <a:gd name="connsiteX11" fmla="*/ 233539 w 350368"/>
                <a:gd name="connsiteY11" fmla="*/ 19339 h 467158"/>
                <a:gd name="connsiteX12" fmla="*/ 233539 w 350368"/>
                <a:gd name="connsiteY12" fmla="*/ 106931 h 467158"/>
                <a:gd name="connsiteX13" fmla="*/ 243272 w 350368"/>
                <a:gd name="connsiteY13" fmla="*/ 116664 h 467158"/>
                <a:gd name="connsiteX14" fmla="*/ 330864 w 350368"/>
                <a:gd name="connsiteY14" fmla="*/ 116664 h 467158"/>
                <a:gd name="connsiteX15" fmla="*/ 330864 w 350368"/>
                <a:gd name="connsiteY15" fmla="*/ 447568 h 467158"/>
                <a:gd name="connsiteX16" fmla="*/ 19425 w 350368"/>
                <a:gd name="connsiteY16" fmla="*/ 447568 h 467158"/>
                <a:gd name="connsiteX17" fmla="*/ 19425 w 350368"/>
                <a:gd name="connsiteY17" fmla="*/ 398905 h 467158"/>
                <a:gd name="connsiteX18" fmla="*/ 9692 w 350368"/>
                <a:gd name="connsiteY18" fmla="*/ 389173 h 467158"/>
                <a:gd name="connsiteX19" fmla="*/ -40 w 350368"/>
                <a:gd name="connsiteY19" fmla="*/ 398905 h 467158"/>
                <a:gd name="connsiteX20" fmla="*/ -40 w 350368"/>
                <a:gd name="connsiteY20" fmla="*/ 447568 h 467158"/>
                <a:gd name="connsiteX21" fmla="*/ 19425 w 350368"/>
                <a:gd name="connsiteY21" fmla="*/ 467033 h 467158"/>
                <a:gd name="connsiteX22" fmla="*/ 330864 w 350368"/>
                <a:gd name="connsiteY22" fmla="*/ 467033 h 467158"/>
                <a:gd name="connsiteX23" fmla="*/ 350329 w 350368"/>
                <a:gd name="connsiteY23" fmla="*/ 447568 h 467158"/>
                <a:gd name="connsiteX24" fmla="*/ 350329 w 350368"/>
                <a:gd name="connsiteY24" fmla="*/ 106931 h 467158"/>
                <a:gd name="connsiteX25" fmla="*/ 349550 w 350368"/>
                <a:gd name="connsiteY25" fmla="*/ 103136 h 467158"/>
                <a:gd name="connsiteX26" fmla="*/ 253004 w 350368"/>
                <a:gd name="connsiteY26" fmla="*/ 33062 h 467158"/>
                <a:gd name="connsiteX27" fmla="*/ 317141 w 350368"/>
                <a:gd name="connsiteY27" fmla="*/ 97199 h 467158"/>
                <a:gd name="connsiteX28" fmla="*/ 253004 w 350368"/>
                <a:gd name="connsiteY28" fmla="*/ 97199 h 46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0368" h="467158">
                  <a:moveTo>
                    <a:pt x="349550" y="103136"/>
                  </a:moveTo>
                  <a:cubicBezTo>
                    <a:pt x="349073" y="101977"/>
                    <a:pt x="348382" y="100917"/>
                    <a:pt x="347507" y="100021"/>
                  </a:cubicBezTo>
                  <a:lnTo>
                    <a:pt x="250182" y="2696"/>
                  </a:lnTo>
                  <a:cubicBezTo>
                    <a:pt x="249286" y="1820"/>
                    <a:pt x="248226" y="1129"/>
                    <a:pt x="247067" y="653"/>
                  </a:cubicBezTo>
                  <a:cubicBezTo>
                    <a:pt x="245861" y="166"/>
                    <a:pt x="244576" y="-107"/>
                    <a:pt x="243272" y="-126"/>
                  </a:cubicBezTo>
                  <a:lnTo>
                    <a:pt x="19425" y="-126"/>
                  </a:lnTo>
                  <a:cubicBezTo>
                    <a:pt x="8671" y="-126"/>
                    <a:pt x="-40" y="8585"/>
                    <a:pt x="-40" y="19339"/>
                  </a:cubicBezTo>
                  <a:lnTo>
                    <a:pt x="-40" y="106931"/>
                  </a:lnTo>
                  <a:cubicBezTo>
                    <a:pt x="-40" y="112304"/>
                    <a:pt x="4320" y="116664"/>
                    <a:pt x="9692" y="116664"/>
                  </a:cubicBezTo>
                  <a:cubicBezTo>
                    <a:pt x="15065" y="116664"/>
                    <a:pt x="19425" y="112304"/>
                    <a:pt x="19425" y="106931"/>
                  </a:cubicBezTo>
                  <a:lnTo>
                    <a:pt x="19425" y="19339"/>
                  </a:lnTo>
                  <a:lnTo>
                    <a:pt x="233539" y="19339"/>
                  </a:lnTo>
                  <a:lnTo>
                    <a:pt x="233539" y="106931"/>
                  </a:lnTo>
                  <a:cubicBezTo>
                    <a:pt x="233539" y="112304"/>
                    <a:pt x="237899" y="116664"/>
                    <a:pt x="243272" y="116664"/>
                  </a:cubicBezTo>
                  <a:lnTo>
                    <a:pt x="330864" y="116664"/>
                  </a:lnTo>
                  <a:lnTo>
                    <a:pt x="330864" y="447568"/>
                  </a:lnTo>
                  <a:lnTo>
                    <a:pt x="19425" y="447568"/>
                  </a:lnTo>
                  <a:lnTo>
                    <a:pt x="19425" y="398905"/>
                  </a:lnTo>
                  <a:cubicBezTo>
                    <a:pt x="19425" y="393533"/>
                    <a:pt x="15065" y="389173"/>
                    <a:pt x="9692" y="389173"/>
                  </a:cubicBezTo>
                  <a:cubicBezTo>
                    <a:pt x="4320" y="389173"/>
                    <a:pt x="-40" y="393533"/>
                    <a:pt x="-40" y="398905"/>
                  </a:cubicBezTo>
                  <a:lnTo>
                    <a:pt x="-40" y="447568"/>
                  </a:lnTo>
                  <a:cubicBezTo>
                    <a:pt x="-40" y="458322"/>
                    <a:pt x="8671" y="467033"/>
                    <a:pt x="19425" y="467033"/>
                  </a:cubicBezTo>
                  <a:lnTo>
                    <a:pt x="330864" y="467033"/>
                  </a:lnTo>
                  <a:cubicBezTo>
                    <a:pt x="341618" y="467033"/>
                    <a:pt x="350329" y="458322"/>
                    <a:pt x="350329" y="447568"/>
                  </a:cubicBezTo>
                  <a:lnTo>
                    <a:pt x="350329" y="106931"/>
                  </a:lnTo>
                  <a:cubicBezTo>
                    <a:pt x="350300" y="105627"/>
                    <a:pt x="350037" y="104342"/>
                    <a:pt x="349550" y="103136"/>
                  </a:cubicBezTo>
                  <a:close/>
                  <a:moveTo>
                    <a:pt x="253004" y="33062"/>
                  </a:moveTo>
                  <a:lnTo>
                    <a:pt x="317141" y="97199"/>
                  </a:lnTo>
                  <a:lnTo>
                    <a:pt x="253004" y="97199"/>
                  </a:ln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66" name="Freeform: Shape 165">
              <a:extLst>
                <a:ext uri="{FF2B5EF4-FFF2-40B4-BE49-F238E27FC236}">
                  <a16:creationId xmlns:a16="http://schemas.microsoft.com/office/drawing/2014/main" id="{D095A846-8B25-D57E-3255-4FB8B1E8E129}"/>
                </a:ext>
              </a:extLst>
            </p:cNvPr>
            <p:cNvSpPr/>
            <p:nvPr/>
          </p:nvSpPr>
          <p:spPr>
            <a:xfrm>
              <a:off x="2131788" y="2826930"/>
              <a:ext cx="116828" cy="467197"/>
            </a:xfrm>
            <a:custGeom>
              <a:avLst/>
              <a:gdLst>
                <a:gd name="connsiteX0" fmla="*/ 97324 w 116828"/>
                <a:gd name="connsiteY0" fmla="*/ 467072 h 467197"/>
                <a:gd name="connsiteX1" fmla="*/ 87591 w 116828"/>
                <a:gd name="connsiteY1" fmla="*/ 467072 h 467197"/>
                <a:gd name="connsiteX2" fmla="*/ 77859 w 116828"/>
                <a:gd name="connsiteY2" fmla="*/ 457339 h 467197"/>
                <a:gd name="connsiteX3" fmla="*/ 87591 w 116828"/>
                <a:gd name="connsiteY3" fmla="*/ 447607 h 467197"/>
                <a:gd name="connsiteX4" fmla="*/ 97324 w 116828"/>
                <a:gd name="connsiteY4" fmla="*/ 447607 h 467197"/>
                <a:gd name="connsiteX5" fmla="*/ 97324 w 116828"/>
                <a:gd name="connsiteY5" fmla="*/ 110961 h 467197"/>
                <a:gd name="connsiteX6" fmla="*/ 2821 w 116828"/>
                <a:gd name="connsiteY6" fmla="*/ 16556 h 467197"/>
                <a:gd name="connsiteX7" fmla="*/ 2821 w 116828"/>
                <a:gd name="connsiteY7" fmla="*/ 2735 h 467197"/>
                <a:gd name="connsiteX8" fmla="*/ 16642 w 116828"/>
                <a:gd name="connsiteY8" fmla="*/ 2735 h 467197"/>
                <a:gd name="connsiteX9" fmla="*/ 113966 w 116828"/>
                <a:gd name="connsiteY9" fmla="*/ 100060 h 467197"/>
                <a:gd name="connsiteX10" fmla="*/ 116789 w 116828"/>
                <a:gd name="connsiteY10" fmla="*/ 106970 h 467197"/>
                <a:gd name="connsiteX11" fmla="*/ 116789 w 116828"/>
                <a:gd name="connsiteY11" fmla="*/ 447607 h 467197"/>
                <a:gd name="connsiteX12" fmla="*/ 97324 w 116828"/>
                <a:gd name="connsiteY12" fmla="*/ 467072 h 46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828" h="467197">
                  <a:moveTo>
                    <a:pt x="97324" y="467072"/>
                  </a:moveTo>
                  <a:lnTo>
                    <a:pt x="87591" y="467072"/>
                  </a:lnTo>
                  <a:cubicBezTo>
                    <a:pt x="82219" y="467072"/>
                    <a:pt x="77859" y="462712"/>
                    <a:pt x="77859" y="457339"/>
                  </a:cubicBezTo>
                  <a:cubicBezTo>
                    <a:pt x="77859" y="451967"/>
                    <a:pt x="82219" y="447607"/>
                    <a:pt x="87591" y="447607"/>
                  </a:cubicBezTo>
                  <a:lnTo>
                    <a:pt x="97324" y="447607"/>
                  </a:lnTo>
                  <a:lnTo>
                    <a:pt x="97324" y="110961"/>
                  </a:lnTo>
                  <a:lnTo>
                    <a:pt x="2821" y="16556"/>
                  </a:lnTo>
                  <a:cubicBezTo>
                    <a:pt x="-994" y="12740"/>
                    <a:pt x="-994" y="6551"/>
                    <a:pt x="2821" y="2735"/>
                  </a:cubicBezTo>
                  <a:cubicBezTo>
                    <a:pt x="6637" y="-1080"/>
                    <a:pt x="12826" y="-1080"/>
                    <a:pt x="16642" y="2735"/>
                  </a:cubicBezTo>
                  <a:lnTo>
                    <a:pt x="113966" y="100060"/>
                  </a:lnTo>
                  <a:cubicBezTo>
                    <a:pt x="115786" y="101900"/>
                    <a:pt x="116808" y="104381"/>
                    <a:pt x="116789" y="106970"/>
                  </a:cubicBezTo>
                  <a:lnTo>
                    <a:pt x="116789" y="447607"/>
                  </a:lnTo>
                  <a:cubicBezTo>
                    <a:pt x="116789" y="458361"/>
                    <a:pt x="108078" y="467072"/>
                    <a:pt x="97324" y="46707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67" name="Freeform: Shape 166">
              <a:extLst>
                <a:ext uri="{FF2B5EF4-FFF2-40B4-BE49-F238E27FC236}">
                  <a16:creationId xmlns:a16="http://schemas.microsoft.com/office/drawing/2014/main" id="{15EB9C2F-4540-0351-70E4-0E655A9449F5}"/>
                </a:ext>
              </a:extLst>
            </p:cNvPr>
            <p:cNvSpPr/>
            <p:nvPr/>
          </p:nvSpPr>
          <p:spPr>
            <a:xfrm>
              <a:off x="1742770" y="2963224"/>
              <a:ext cx="252801" cy="253046"/>
            </a:xfrm>
            <a:custGeom>
              <a:avLst/>
              <a:gdLst>
                <a:gd name="connsiteX0" fmla="*/ 252762 w 252801"/>
                <a:gd name="connsiteY0" fmla="*/ 29071 h 253046"/>
                <a:gd name="connsiteX1" fmla="*/ 223565 w 252801"/>
                <a:gd name="connsiteY1" fmla="*/ -126 h 253046"/>
                <a:gd name="connsiteX2" fmla="*/ 28915 w 252801"/>
                <a:gd name="connsiteY2" fmla="*/ -126 h 253046"/>
                <a:gd name="connsiteX3" fmla="*/ -39 w 252801"/>
                <a:gd name="connsiteY3" fmla="*/ 29315 h 253046"/>
                <a:gd name="connsiteX4" fmla="*/ 23854 w 252801"/>
                <a:gd name="connsiteY4" fmla="*/ 57782 h 253046"/>
                <a:gd name="connsiteX5" fmla="*/ 97042 w 252801"/>
                <a:gd name="connsiteY5" fmla="*/ 149268 h 253046"/>
                <a:gd name="connsiteX6" fmla="*/ 97042 w 252801"/>
                <a:gd name="connsiteY6" fmla="*/ 204256 h 253046"/>
                <a:gd name="connsiteX7" fmla="*/ 99865 w 252801"/>
                <a:gd name="connsiteY7" fmla="*/ 211166 h 253046"/>
                <a:gd name="connsiteX8" fmla="*/ 138795 w 252801"/>
                <a:gd name="connsiteY8" fmla="*/ 250096 h 253046"/>
                <a:gd name="connsiteX9" fmla="*/ 145705 w 252801"/>
                <a:gd name="connsiteY9" fmla="*/ 252918 h 253046"/>
                <a:gd name="connsiteX10" fmla="*/ 149403 w 252801"/>
                <a:gd name="connsiteY10" fmla="*/ 252140 h 253046"/>
                <a:gd name="connsiteX11" fmla="*/ 155437 w 252801"/>
                <a:gd name="connsiteY11" fmla="*/ 243186 h 253046"/>
                <a:gd name="connsiteX12" fmla="*/ 155437 w 252801"/>
                <a:gd name="connsiteY12" fmla="*/ 149268 h 253046"/>
                <a:gd name="connsiteX13" fmla="*/ 228625 w 252801"/>
                <a:gd name="connsiteY13" fmla="*/ 57782 h 253046"/>
                <a:gd name="connsiteX14" fmla="*/ 252762 w 252801"/>
                <a:gd name="connsiteY14" fmla="*/ 29071 h 253046"/>
                <a:gd name="connsiteX15" fmla="*/ 138113 w 252801"/>
                <a:gd name="connsiteY15" fmla="*/ 139827 h 253046"/>
                <a:gd name="connsiteX16" fmla="*/ 135972 w 252801"/>
                <a:gd name="connsiteY16" fmla="*/ 145861 h 253046"/>
                <a:gd name="connsiteX17" fmla="*/ 135972 w 252801"/>
                <a:gd name="connsiteY17" fmla="*/ 219731 h 253046"/>
                <a:gd name="connsiteX18" fmla="*/ 116507 w 252801"/>
                <a:gd name="connsiteY18" fmla="*/ 200266 h 253046"/>
                <a:gd name="connsiteX19" fmla="*/ 116507 w 252801"/>
                <a:gd name="connsiteY19" fmla="*/ 145861 h 253046"/>
                <a:gd name="connsiteX20" fmla="*/ 114366 w 252801"/>
                <a:gd name="connsiteY20" fmla="*/ 139827 h 253046"/>
                <a:gd name="connsiteX21" fmla="*/ 49159 w 252801"/>
                <a:gd name="connsiteY21" fmla="*/ 58269 h 253046"/>
                <a:gd name="connsiteX22" fmla="*/ 203321 w 252801"/>
                <a:gd name="connsiteY22" fmla="*/ 58269 h 253046"/>
                <a:gd name="connsiteX23" fmla="*/ 223565 w 252801"/>
                <a:gd name="connsiteY23" fmla="*/ 38804 h 253046"/>
                <a:gd name="connsiteX24" fmla="*/ 28915 w 252801"/>
                <a:gd name="connsiteY24" fmla="*/ 38804 h 253046"/>
                <a:gd name="connsiteX25" fmla="*/ 19183 w 252801"/>
                <a:gd name="connsiteY25" fmla="*/ 29071 h 253046"/>
                <a:gd name="connsiteX26" fmla="*/ 28915 w 252801"/>
                <a:gd name="connsiteY26" fmla="*/ 19339 h 253046"/>
                <a:gd name="connsiteX27" fmla="*/ 223565 w 252801"/>
                <a:gd name="connsiteY27" fmla="*/ 19339 h 253046"/>
                <a:gd name="connsiteX28" fmla="*/ 233297 w 252801"/>
                <a:gd name="connsiteY28" fmla="*/ 29071 h 253046"/>
                <a:gd name="connsiteX29" fmla="*/ 223565 w 252801"/>
                <a:gd name="connsiteY29" fmla="*/ 38804 h 25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801" h="253046">
                  <a:moveTo>
                    <a:pt x="252762" y="29071"/>
                  </a:moveTo>
                  <a:cubicBezTo>
                    <a:pt x="252762" y="12945"/>
                    <a:pt x="239691" y="-126"/>
                    <a:pt x="223565" y="-126"/>
                  </a:cubicBezTo>
                  <a:lnTo>
                    <a:pt x="28915" y="-126"/>
                  </a:lnTo>
                  <a:cubicBezTo>
                    <a:pt x="12788" y="10"/>
                    <a:pt x="-175" y="13188"/>
                    <a:pt x="-39" y="29315"/>
                  </a:cubicBezTo>
                  <a:cubicBezTo>
                    <a:pt x="78" y="43300"/>
                    <a:pt x="10102" y="55242"/>
                    <a:pt x="23854" y="57782"/>
                  </a:cubicBezTo>
                  <a:lnTo>
                    <a:pt x="97042" y="149268"/>
                  </a:lnTo>
                  <a:lnTo>
                    <a:pt x="97042" y="204256"/>
                  </a:lnTo>
                  <a:cubicBezTo>
                    <a:pt x="97023" y="206845"/>
                    <a:pt x="98045" y="209327"/>
                    <a:pt x="99865" y="211166"/>
                  </a:cubicBezTo>
                  <a:lnTo>
                    <a:pt x="138795" y="250096"/>
                  </a:lnTo>
                  <a:cubicBezTo>
                    <a:pt x="140634" y="251916"/>
                    <a:pt x="143116" y="252938"/>
                    <a:pt x="145705" y="252918"/>
                  </a:cubicBezTo>
                  <a:cubicBezTo>
                    <a:pt x="146980" y="252948"/>
                    <a:pt x="148245" y="252685"/>
                    <a:pt x="149403" y="252140"/>
                  </a:cubicBezTo>
                  <a:cubicBezTo>
                    <a:pt x="153033" y="250651"/>
                    <a:pt x="155418" y="247118"/>
                    <a:pt x="155437" y="243186"/>
                  </a:cubicBezTo>
                  <a:lnTo>
                    <a:pt x="155437" y="149268"/>
                  </a:lnTo>
                  <a:lnTo>
                    <a:pt x="228625" y="57782"/>
                  </a:lnTo>
                  <a:cubicBezTo>
                    <a:pt x="242562" y="55330"/>
                    <a:pt x="252743" y="43232"/>
                    <a:pt x="252762" y="29071"/>
                  </a:cubicBezTo>
                  <a:close/>
                  <a:moveTo>
                    <a:pt x="138113" y="139827"/>
                  </a:moveTo>
                  <a:cubicBezTo>
                    <a:pt x="136741" y="141540"/>
                    <a:pt x="135982" y="143662"/>
                    <a:pt x="135972" y="145861"/>
                  </a:cubicBezTo>
                  <a:lnTo>
                    <a:pt x="135972" y="219731"/>
                  </a:lnTo>
                  <a:lnTo>
                    <a:pt x="116507" y="200266"/>
                  </a:lnTo>
                  <a:lnTo>
                    <a:pt x="116507" y="145861"/>
                  </a:lnTo>
                  <a:cubicBezTo>
                    <a:pt x="116498" y="143662"/>
                    <a:pt x="115739" y="141540"/>
                    <a:pt x="114366" y="139827"/>
                  </a:cubicBezTo>
                  <a:lnTo>
                    <a:pt x="49159" y="58269"/>
                  </a:lnTo>
                  <a:lnTo>
                    <a:pt x="203321" y="58269"/>
                  </a:lnTo>
                  <a:close/>
                  <a:moveTo>
                    <a:pt x="223565" y="38804"/>
                  </a:moveTo>
                  <a:lnTo>
                    <a:pt x="28915" y="38804"/>
                  </a:lnTo>
                  <a:cubicBezTo>
                    <a:pt x="23543" y="38804"/>
                    <a:pt x="19183" y="34444"/>
                    <a:pt x="19183" y="29071"/>
                  </a:cubicBezTo>
                  <a:cubicBezTo>
                    <a:pt x="19183" y="23699"/>
                    <a:pt x="23543" y="19339"/>
                    <a:pt x="28915" y="19339"/>
                  </a:cubicBezTo>
                  <a:lnTo>
                    <a:pt x="223565" y="19339"/>
                  </a:lnTo>
                  <a:cubicBezTo>
                    <a:pt x="228937" y="19339"/>
                    <a:pt x="233297" y="23699"/>
                    <a:pt x="233297" y="29071"/>
                  </a:cubicBezTo>
                  <a:cubicBezTo>
                    <a:pt x="233297" y="34444"/>
                    <a:pt x="228937" y="38804"/>
                    <a:pt x="223565" y="38804"/>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68" name="Freeform: Shape 167">
              <a:extLst>
                <a:ext uri="{FF2B5EF4-FFF2-40B4-BE49-F238E27FC236}">
                  <a16:creationId xmlns:a16="http://schemas.microsoft.com/office/drawing/2014/main" id="{07BF3287-0795-E413-CC79-1AC6D7CAEE39}"/>
                </a:ext>
              </a:extLst>
            </p:cNvPr>
            <p:cNvSpPr/>
            <p:nvPr/>
          </p:nvSpPr>
          <p:spPr>
            <a:xfrm>
              <a:off x="1917712" y="2982689"/>
              <a:ext cx="214114" cy="214114"/>
            </a:xfrm>
            <a:custGeom>
              <a:avLst/>
              <a:gdLst>
                <a:gd name="connsiteX0" fmla="*/ 87552 w 214114"/>
                <a:gd name="connsiteY0" fmla="*/ 58269 h 214114"/>
                <a:gd name="connsiteX1" fmla="*/ 145947 w 214114"/>
                <a:gd name="connsiteY1" fmla="*/ 58269 h 214114"/>
                <a:gd name="connsiteX2" fmla="*/ 155680 w 214114"/>
                <a:gd name="connsiteY2" fmla="*/ 48536 h 214114"/>
                <a:gd name="connsiteX3" fmla="*/ 145947 w 214114"/>
                <a:gd name="connsiteY3" fmla="*/ 38804 h 214114"/>
                <a:gd name="connsiteX4" fmla="*/ 87552 w 214114"/>
                <a:gd name="connsiteY4" fmla="*/ 38804 h 214114"/>
                <a:gd name="connsiteX5" fmla="*/ 77820 w 214114"/>
                <a:gd name="connsiteY5" fmla="*/ 48536 h 214114"/>
                <a:gd name="connsiteX6" fmla="*/ 87552 w 214114"/>
                <a:gd name="connsiteY6" fmla="*/ 58269 h 214114"/>
                <a:gd name="connsiteX7" fmla="*/ 204342 w 214114"/>
                <a:gd name="connsiteY7" fmla="*/ 38804 h 214114"/>
                <a:gd name="connsiteX8" fmla="*/ 184877 w 214114"/>
                <a:gd name="connsiteY8" fmla="*/ 38804 h 214114"/>
                <a:gd name="connsiteX9" fmla="*/ 175144 w 214114"/>
                <a:gd name="connsiteY9" fmla="*/ 48536 h 214114"/>
                <a:gd name="connsiteX10" fmla="*/ 184877 w 214114"/>
                <a:gd name="connsiteY10" fmla="*/ 58269 h 214114"/>
                <a:gd name="connsiteX11" fmla="*/ 204342 w 214114"/>
                <a:gd name="connsiteY11" fmla="*/ 58269 h 214114"/>
                <a:gd name="connsiteX12" fmla="*/ 214074 w 214114"/>
                <a:gd name="connsiteY12" fmla="*/ 48536 h 214114"/>
                <a:gd name="connsiteX13" fmla="*/ 204342 w 214114"/>
                <a:gd name="connsiteY13" fmla="*/ 38804 h 214114"/>
                <a:gd name="connsiteX14" fmla="*/ 165412 w 214114"/>
                <a:gd name="connsiteY14" fmla="*/ 19339 h 214114"/>
                <a:gd name="connsiteX15" fmla="*/ 204342 w 214114"/>
                <a:gd name="connsiteY15" fmla="*/ 19339 h 214114"/>
                <a:gd name="connsiteX16" fmla="*/ 214074 w 214114"/>
                <a:gd name="connsiteY16" fmla="*/ 9606 h 214114"/>
                <a:gd name="connsiteX17" fmla="*/ 204342 w 214114"/>
                <a:gd name="connsiteY17" fmla="*/ -126 h 214114"/>
                <a:gd name="connsiteX18" fmla="*/ 165412 w 214114"/>
                <a:gd name="connsiteY18" fmla="*/ -126 h 214114"/>
                <a:gd name="connsiteX19" fmla="*/ 155680 w 214114"/>
                <a:gd name="connsiteY19" fmla="*/ 9606 h 214114"/>
                <a:gd name="connsiteX20" fmla="*/ 165412 w 214114"/>
                <a:gd name="connsiteY20" fmla="*/ 19339 h 214114"/>
                <a:gd name="connsiteX21" fmla="*/ 107017 w 214114"/>
                <a:gd name="connsiteY21" fmla="*/ 19339 h 214114"/>
                <a:gd name="connsiteX22" fmla="*/ 126482 w 214114"/>
                <a:gd name="connsiteY22" fmla="*/ 19339 h 214114"/>
                <a:gd name="connsiteX23" fmla="*/ 136215 w 214114"/>
                <a:gd name="connsiteY23" fmla="*/ 9606 h 214114"/>
                <a:gd name="connsiteX24" fmla="*/ 126482 w 214114"/>
                <a:gd name="connsiteY24" fmla="*/ -126 h 214114"/>
                <a:gd name="connsiteX25" fmla="*/ 107017 w 214114"/>
                <a:gd name="connsiteY25" fmla="*/ -126 h 214114"/>
                <a:gd name="connsiteX26" fmla="*/ 97285 w 214114"/>
                <a:gd name="connsiteY26" fmla="*/ 9606 h 214114"/>
                <a:gd name="connsiteX27" fmla="*/ 107017 w 214114"/>
                <a:gd name="connsiteY27" fmla="*/ 19339 h 214114"/>
                <a:gd name="connsiteX28" fmla="*/ 48622 w 214114"/>
                <a:gd name="connsiteY28" fmla="*/ 97199 h 214114"/>
                <a:gd name="connsiteX29" fmla="*/ 68087 w 214114"/>
                <a:gd name="connsiteY29" fmla="*/ 97199 h 214114"/>
                <a:gd name="connsiteX30" fmla="*/ 77820 w 214114"/>
                <a:gd name="connsiteY30" fmla="*/ 87466 h 214114"/>
                <a:gd name="connsiteX31" fmla="*/ 68087 w 214114"/>
                <a:gd name="connsiteY31" fmla="*/ 77734 h 214114"/>
                <a:gd name="connsiteX32" fmla="*/ 48622 w 214114"/>
                <a:gd name="connsiteY32" fmla="*/ 77734 h 214114"/>
                <a:gd name="connsiteX33" fmla="*/ 38890 w 214114"/>
                <a:gd name="connsiteY33" fmla="*/ 87466 h 214114"/>
                <a:gd name="connsiteX34" fmla="*/ 48622 w 214114"/>
                <a:gd name="connsiteY34" fmla="*/ 97199 h 214114"/>
                <a:gd name="connsiteX35" fmla="*/ 204342 w 214114"/>
                <a:gd name="connsiteY35" fmla="*/ 77734 h 214114"/>
                <a:gd name="connsiteX36" fmla="*/ 107017 w 214114"/>
                <a:gd name="connsiteY36" fmla="*/ 77734 h 214114"/>
                <a:gd name="connsiteX37" fmla="*/ 97285 w 214114"/>
                <a:gd name="connsiteY37" fmla="*/ 87466 h 214114"/>
                <a:gd name="connsiteX38" fmla="*/ 107017 w 214114"/>
                <a:gd name="connsiteY38" fmla="*/ 97199 h 214114"/>
                <a:gd name="connsiteX39" fmla="*/ 204342 w 214114"/>
                <a:gd name="connsiteY39" fmla="*/ 97199 h 214114"/>
                <a:gd name="connsiteX40" fmla="*/ 214074 w 214114"/>
                <a:gd name="connsiteY40" fmla="*/ 87466 h 214114"/>
                <a:gd name="connsiteX41" fmla="*/ 204342 w 214114"/>
                <a:gd name="connsiteY41" fmla="*/ 77734 h 214114"/>
                <a:gd name="connsiteX42" fmla="*/ 19425 w 214114"/>
                <a:gd name="connsiteY42" fmla="*/ 136129 h 214114"/>
                <a:gd name="connsiteX43" fmla="*/ 77820 w 214114"/>
                <a:gd name="connsiteY43" fmla="*/ 136129 h 214114"/>
                <a:gd name="connsiteX44" fmla="*/ 87552 w 214114"/>
                <a:gd name="connsiteY44" fmla="*/ 126396 h 214114"/>
                <a:gd name="connsiteX45" fmla="*/ 77820 w 214114"/>
                <a:gd name="connsiteY45" fmla="*/ 116664 h 214114"/>
                <a:gd name="connsiteX46" fmla="*/ 19425 w 214114"/>
                <a:gd name="connsiteY46" fmla="*/ 116664 h 214114"/>
                <a:gd name="connsiteX47" fmla="*/ 9692 w 214114"/>
                <a:gd name="connsiteY47" fmla="*/ 126396 h 214114"/>
                <a:gd name="connsiteX48" fmla="*/ 19425 w 214114"/>
                <a:gd name="connsiteY48" fmla="*/ 136129 h 214114"/>
                <a:gd name="connsiteX49" fmla="*/ 155680 w 214114"/>
                <a:gd name="connsiteY49" fmla="*/ 136129 h 214114"/>
                <a:gd name="connsiteX50" fmla="*/ 165412 w 214114"/>
                <a:gd name="connsiteY50" fmla="*/ 126396 h 214114"/>
                <a:gd name="connsiteX51" fmla="*/ 155680 w 214114"/>
                <a:gd name="connsiteY51" fmla="*/ 116664 h 214114"/>
                <a:gd name="connsiteX52" fmla="*/ 116750 w 214114"/>
                <a:gd name="connsiteY52" fmla="*/ 116664 h 214114"/>
                <a:gd name="connsiteX53" fmla="*/ 107017 w 214114"/>
                <a:gd name="connsiteY53" fmla="*/ 126396 h 214114"/>
                <a:gd name="connsiteX54" fmla="*/ 116750 w 214114"/>
                <a:gd name="connsiteY54" fmla="*/ 136129 h 214114"/>
                <a:gd name="connsiteX55" fmla="*/ 204342 w 214114"/>
                <a:gd name="connsiteY55" fmla="*/ 116664 h 214114"/>
                <a:gd name="connsiteX56" fmla="*/ 194609 w 214114"/>
                <a:gd name="connsiteY56" fmla="*/ 116664 h 214114"/>
                <a:gd name="connsiteX57" fmla="*/ 184877 w 214114"/>
                <a:gd name="connsiteY57" fmla="*/ 126396 h 214114"/>
                <a:gd name="connsiteX58" fmla="*/ 194609 w 214114"/>
                <a:gd name="connsiteY58" fmla="*/ 136129 h 214114"/>
                <a:gd name="connsiteX59" fmla="*/ 204342 w 214114"/>
                <a:gd name="connsiteY59" fmla="*/ 136129 h 214114"/>
                <a:gd name="connsiteX60" fmla="*/ 214074 w 214114"/>
                <a:gd name="connsiteY60" fmla="*/ 126396 h 214114"/>
                <a:gd name="connsiteX61" fmla="*/ 204342 w 214114"/>
                <a:gd name="connsiteY61" fmla="*/ 116664 h 214114"/>
                <a:gd name="connsiteX62" fmla="*/ 204342 w 214114"/>
                <a:gd name="connsiteY62" fmla="*/ 155594 h 214114"/>
                <a:gd name="connsiteX63" fmla="*/ 68087 w 214114"/>
                <a:gd name="connsiteY63" fmla="*/ 155594 h 214114"/>
                <a:gd name="connsiteX64" fmla="*/ 58355 w 214114"/>
                <a:gd name="connsiteY64" fmla="*/ 165326 h 214114"/>
                <a:gd name="connsiteX65" fmla="*/ 68087 w 214114"/>
                <a:gd name="connsiteY65" fmla="*/ 175059 h 214114"/>
                <a:gd name="connsiteX66" fmla="*/ 204342 w 214114"/>
                <a:gd name="connsiteY66" fmla="*/ 175059 h 214114"/>
                <a:gd name="connsiteX67" fmla="*/ 214074 w 214114"/>
                <a:gd name="connsiteY67" fmla="*/ 165326 h 214114"/>
                <a:gd name="connsiteX68" fmla="*/ 204342 w 214114"/>
                <a:gd name="connsiteY68" fmla="*/ 155594 h 214114"/>
                <a:gd name="connsiteX69" fmla="*/ 9692 w 214114"/>
                <a:gd name="connsiteY69" fmla="*/ 175059 h 214114"/>
                <a:gd name="connsiteX70" fmla="*/ 29157 w 214114"/>
                <a:gd name="connsiteY70" fmla="*/ 175059 h 214114"/>
                <a:gd name="connsiteX71" fmla="*/ 38890 w 214114"/>
                <a:gd name="connsiteY71" fmla="*/ 165326 h 214114"/>
                <a:gd name="connsiteX72" fmla="*/ 29157 w 214114"/>
                <a:gd name="connsiteY72" fmla="*/ 155594 h 214114"/>
                <a:gd name="connsiteX73" fmla="*/ 9692 w 214114"/>
                <a:gd name="connsiteY73" fmla="*/ 155594 h 214114"/>
                <a:gd name="connsiteX74" fmla="*/ -40 w 214114"/>
                <a:gd name="connsiteY74" fmla="*/ 165326 h 214114"/>
                <a:gd name="connsiteX75" fmla="*/ 9692 w 214114"/>
                <a:gd name="connsiteY75" fmla="*/ 175059 h 214114"/>
                <a:gd name="connsiteX76" fmla="*/ 145947 w 214114"/>
                <a:gd name="connsiteY76" fmla="*/ 194523 h 214114"/>
                <a:gd name="connsiteX77" fmla="*/ 107017 w 214114"/>
                <a:gd name="connsiteY77" fmla="*/ 194523 h 214114"/>
                <a:gd name="connsiteX78" fmla="*/ 97285 w 214114"/>
                <a:gd name="connsiteY78" fmla="*/ 204256 h 214114"/>
                <a:gd name="connsiteX79" fmla="*/ 107017 w 214114"/>
                <a:gd name="connsiteY79" fmla="*/ 213988 h 214114"/>
                <a:gd name="connsiteX80" fmla="*/ 145947 w 214114"/>
                <a:gd name="connsiteY80" fmla="*/ 213988 h 214114"/>
                <a:gd name="connsiteX81" fmla="*/ 155680 w 214114"/>
                <a:gd name="connsiteY81" fmla="*/ 204256 h 214114"/>
                <a:gd name="connsiteX82" fmla="*/ 145947 w 214114"/>
                <a:gd name="connsiteY82" fmla="*/ 194523 h 214114"/>
                <a:gd name="connsiteX83" fmla="*/ 204342 w 214114"/>
                <a:gd name="connsiteY83" fmla="*/ 194523 h 214114"/>
                <a:gd name="connsiteX84" fmla="*/ 184877 w 214114"/>
                <a:gd name="connsiteY84" fmla="*/ 194523 h 214114"/>
                <a:gd name="connsiteX85" fmla="*/ 175144 w 214114"/>
                <a:gd name="connsiteY85" fmla="*/ 204256 h 214114"/>
                <a:gd name="connsiteX86" fmla="*/ 184877 w 214114"/>
                <a:gd name="connsiteY86" fmla="*/ 213988 h 214114"/>
                <a:gd name="connsiteX87" fmla="*/ 204342 w 214114"/>
                <a:gd name="connsiteY87" fmla="*/ 213988 h 214114"/>
                <a:gd name="connsiteX88" fmla="*/ 214074 w 214114"/>
                <a:gd name="connsiteY88" fmla="*/ 204256 h 214114"/>
                <a:gd name="connsiteX89" fmla="*/ 204342 w 214114"/>
                <a:gd name="connsiteY89" fmla="*/ 194523 h 214114"/>
                <a:gd name="connsiteX90" fmla="*/ 68087 w 214114"/>
                <a:gd name="connsiteY90" fmla="*/ 194523 h 214114"/>
                <a:gd name="connsiteX91" fmla="*/ 9692 w 214114"/>
                <a:gd name="connsiteY91" fmla="*/ 194523 h 214114"/>
                <a:gd name="connsiteX92" fmla="*/ -40 w 214114"/>
                <a:gd name="connsiteY92" fmla="*/ 204256 h 214114"/>
                <a:gd name="connsiteX93" fmla="*/ 9692 w 214114"/>
                <a:gd name="connsiteY93" fmla="*/ 213988 h 214114"/>
                <a:gd name="connsiteX94" fmla="*/ 68087 w 214114"/>
                <a:gd name="connsiteY94" fmla="*/ 213988 h 214114"/>
                <a:gd name="connsiteX95" fmla="*/ 77820 w 214114"/>
                <a:gd name="connsiteY95" fmla="*/ 204256 h 214114"/>
                <a:gd name="connsiteX96" fmla="*/ 68087 w 214114"/>
                <a:gd name="connsiteY96" fmla="*/ 194523 h 21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14114" h="214114">
                  <a:moveTo>
                    <a:pt x="87552" y="58269"/>
                  </a:moveTo>
                  <a:lnTo>
                    <a:pt x="145947" y="58269"/>
                  </a:lnTo>
                  <a:cubicBezTo>
                    <a:pt x="151319" y="58269"/>
                    <a:pt x="155680" y="53909"/>
                    <a:pt x="155680" y="48536"/>
                  </a:cubicBezTo>
                  <a:cubicBezTo>
                    <a:pt x="155680" y="43164"/>
                    <a:pt x="151319" y="38804"/>
                    <a:pt x="145947" y="38804"/>
                  </a:cubicBezTo>
                  <a:lnTo>
                    <a:pt x="87552" y="38804"/>
                  </a:lnTo>
                  <a:cubicBezTo>
                    <a:pt x="82180" y="38804"/>
                    <a:pt x="77820" y="43164"/>
                    <a:pt x="77820" y="48536"/>
                  </a:cubicBezTo>
                  <a:cubicBezTo>
                    <a:pt x="77820" y="53909"/>
                    <a:pt x="82180" y="58269"/>
                    <a:pt x="87552" y="58269"/>
                  </a:cubicBezTo>
                  <a:close/>
                  <a:moveTo>
                    <a:pt x="204342" y="38804"/>
                  </a:moveTo>
                  <a:lnTo>
                    <a:pt x="184877" y="38804"/>
                  </a:lnTo>
                  <a:cubicBezTo>
                    <a:pt x="179505" y="38804"/>
                    <a:pt x="175144" y="43164"/>
                    <a:pt x="175144" y="48536"/>
                  </a:cubicBezTo>
                  <a:cubicBezTo>
                    <a:pt x="175144" y="53909"/>
                    <a:pt x="179505" y="58269"/>
                    <a:pt x="184877" y="58269"/>
                  </a:cubicBezTo>
                  <a:lnTo>
                    <a:pt x="204342" y="58269"/>
                  </a:lnTo>
                  <a:cubicBezTo>
                    <a:pt x="209714" y="58269"/>
                    <a:pt x="214074" y="53909"/>
                    <a:pt x="214074" y="48536"/>
                  </a:cubicBezTo>
                  <a:cubicBezTo>
                    <a:pt x="214074" y="43164"/>
                    <a:pt x="209714" y="38804"/>
                    <a:pt x="204342" y="38804"/>
                  </a:cubicBezTo>
                  <a:close/>
                  <a:moveTo>
                    <a:pt x="165412" y="19339"/>
                  </a:moveTo>
                  <a:lnTo>
                    <a:pt x="204342" y="19339"/>
                  </a:lnTo>
                  <a:cubicBezTo>
                    <a:pt x="209714" y="19339"/>
                    <a:pt x="214074" y="14979"/>
                    <a:pt x="214074" y="9606"/>
                  </a:cubicBezTo>
                  <a:cubicBezTo>
                    <a:pt x="214074" y="4234"/>
                    <a:pt x="209714" y="-126"/>
                    <a:pt x="204342" y="-126"/>
                  </a:cubicBezTo>
                  <a:lnTo>
                    <a:pt x="165412" y="-126"/>
                  </a:lnTo>
                  <a:cubicBezTo>
                    <a:pt x="160040" y="-126"/>
                    <a:pt x="155680" y="4234"/>
                    <a:pt x="155680" y="9606"/>
                  </a:cubicBezTo>
                  <a:cubicBezTo>
                    <a:pt x="155680" y="14979"/>
                    <a:pt x="160040" y="19339"/>
                    <a:pt x="165412" y="19339"/>
                  </a:cubicBezTo>
                  <a:close/>
                  <a:moveTo>
                    <a:pt x="107017" y="19339"/>
                  </a:moveTo>
                  <a:lnTo>
                    <a:pt x="126482" y="19339"/>
                  </a:lnTo>
                  <a:cubicBezTo>
                    <a:pt x="131854" y="19339"/>
                    <a:pt x="136215" y="14979"/>
                    <a:pt x="136215" y="9606"/>
                  </a:cubicBezTo>
                  <a:cubicBezTo>
                    <a:pt x="136215" y="4234"/>
                    <a:pt x="131854" y="-126"/>
                    <a:pt x="126482" y="-126"/>
                  </a:cubicBezTo>
                  <a:lnTo>
                    <a:pt x="107017" y="-126"/>
                  </a:lnTo>
                  <a:cubicBezTo>
                    <a:pt x="101645" y="-126"/>
                    <a:pt x="97285" y="4234"/>
                    <a:pt x="97285" y="9606"/>
                  </a:cubicBezTo>
                  <a:cubicBezTo>
                    <a:pt x="97285" y="14979"/>
                    <a:pt x="101645" y="19339"/>
                    <a:pt x="107017" y="19339"/>
                  </a:cubicBezTo>
                  <a:close/>
                  <a:moveTo>
                    <a:pt x="48622" y="97199"/>
                  </a:moveTo>
                  <a:lnTo>
                    <a:pt x="68087" y="97199"/>
                  </a:lnTo>
                  <a:cubicBezTo>
                    <a:pt x="73460" y="97199"/>
                    <a:pt x="77820" y="92839"/>
                    <a:pt x="77820" y="87466"/>
                  </a:cubicBezTo>
                  <a:cubicBezTo>
                    <a:pt x="77820" y="82094"/>
                    <a:pt x="73460" y="77734"/>
                    <a:pt x="68087" y="77734"/>
                  </a:cubicBezTo>
                  <a:lnTo>
                    <a:pt x="48622" y="77734"/>
                  </a:lnTo>
                  <a:cubicBezTo>
                    <a:pt x="43250" y="77734"/>
                    <a:pt x="38890" y="82094"/>
                    <a:pt x="38890" y="87466"/>
                  </a:cubicBezTo>
                  <a:cubicBezTo>
                    <a:pt x="38890" y="92839"/>
                    <a:pt x="43250" y="97199"/>
                    <a:pt x="48622" y="97199"/>
                  </a:cubicBezTo>
                  <a:close/>
                  <a:moveTo>
                    <a:pt x="204342" y="77734"/>
                  </a:moveTo>
                  <a:lnTo>
                    <a:pt x="107017" y="77734"/>
                  </a:lnTo>
                  <a:cubicBezTo>
                    <a:pt x="101645" y="77734"/>
                    <a:pt x="97285" y="82094"/>
                    <a:pt x="97285" y="87466"/>
                  </a:cubicBezTo>
                  <a:cubicBezTo>
                    <a:pt x="97285" y="92839"/>
                    <a:pt x="101645" y="97199"/>
                    <a:pt x="107017" y="97199"/>
                  </a:cubicBezTo>
                  <a:lnTo>
                    <a:pt x="204342" y="97199"/>
                  </a:lnTo>
                  <a:cubicBezTo>
                    <a:pt x="209714" y="97199"/>
                    <a:pt x="214074" y="92839"/>
                    <a:pt x="214074" y="87466"/>
                  </a:cubicBezTo>
                  <a:cubicBezTo>
                    <a:pt x="214074" y="82094"/>
                    <a:pt x="209714" y="77734"/>
                    <a:pt x="204342" y="77734"/>
                  </a:cubicBezTo>
                  <a:close/>
                  <a:moveTo>
                    <a:pt x="19425" y="136129"/>
                  </a:moveTo>
                  <a:lnTo>
                    <a:pt x="77820" y="136129"/>
                  </a:lnTo>
                  <a:cubicBezTo>
                    <a:pt x="83192" y="136129"/>
                    <a:pt x="87552" y="131769"/>
                    <a:pt x="87552" y="126396"/>
                  </a:cubicBezTo>
                  <a:cubicBezTo>
                    <a:pt x="87552" y="121024"/>
                    <a:pt x="83192" y="116664"/>
                    <a:pt x="77820" y="116664"/>
                  </a:cubicBezTo>
                  <a:lnTo>
                    <a:pt x="19425" y="116664"/>
                  </a:lnTo>
                  <a:cubicBezTo>
                    <a:pt x="14053" y="116664"/>
                    <a:pt x="9692" y="121024"/>
                    <a:pt x="9692" y="126396"/>
                  </a:cubicBezTo>
                  <a:cubicBezTo>
                    <a:pt x="9692" y="131769"/>
                    <a:pt x="14053" y="136129"/>
                    <a:pt x="19425" y="136129"/>
                  </a:cubicBezTo>
                  <a:close/>
                  <a:moveTo>
                    <a:pt x="155680" y="136129"/>
                  </a:moveTo>
                  <a:cubicBezTo>
                    <a:pt x="161052" y="136129"/>
                    <a:pt x="165412" y="131769"/>
                    <a:pt x="165412" y="126396"/>
                  </a:cubicBezTo>
                  <a:cubicBezTo>
                    <a:pt x="165412" y="121024"/>
                    <a:pt x="161052" y="116664"/>
                    <a:pt x="155680" y="116664"/>
                  </a:cubicBezTo>
                  <a:lnTo>
                    <a:pt x="116750" y="116664"/>
                  </a:lnTo>
                  <a:cubicBezTo>
                    <a:pt x="111377" y="116664"/>
                    <a:pt x="107017" y="121024"/>
                    <a:pt x="107017" y="126396"/>
                  </a:cubicBezTo>
                  <a:cubicBezTo>
                    <a:pt x="107017" y="131769"/>
                    <a:pt x="111377" y="136129"/>
                    <a:pt x="116750" y="136129"/>
                  </a:cubicBezTo>
                  <a:close/>
                  <a:moveTo>
                    <a:pt x="204342" y="116664"/>
                  </a:moveTo>
                  <a:lnTo>
                    <a:pt x="194609" y="116664"/>
                  </a:lnTo>
                  <a:cubicBezTo>
                    <a:pt x="189237" y="116664"/>
                    <a:pt x="184877" y="121024"/>
                    <a:pt x="184877" y="126396"/>
                  </a:cubicBezTo>
                  <a:cubicBezTo>
                    <a:pt x="184877" y="131769"/>
                    <a:pt x="189237" y="136129"/>
                    <a:pt x="194609" y="136129"/>
                  </a:cubicBezTo>
                  <a:lnTo>
                    <a:pt x="204342" y="136129"/>
                  </a:lnTo>
                  <a:cubicBezTo>
                    <a:pt x="209714" y="136129"/>
                    <a:pt x="214074" y="131769"/>
                    <a:pt x="214074" y="126396"/>
                  </a:cubicBezTo>
                  <a:cubicBezTo>
                    <a:pt x="214074" y="121024"/>
                    <a:pt x="209714" y="116664"/>
                    <a:pt x="204342" y="116664"/>
                  </a:cubicBezTo>
                  <a:close/>
                  <a:moveTo>
                    <a:pt x="204342" y="155594"/>
                  </a:moveTo>
                  <a:lnTo>
                    <a:pt x="68087" y="155594"/>
                  </a:lnTo>
                  <a:cubicBezTo>
                    <a:pt x="62715" y="155594"/>
                    <a:pt x="58355" y="159954"/>
                    <a:pt x="58355" y="165326"/>
                  </a:cubicBezTo>
                  <a:cubicBezTo>
                    <a:pt x="58355" y="170698"/>
                    <a:pt x="62715" y="175059"/>
                    <a:pt x="68087" y="175059"/>
                  </a:cubicBezTo>
                  <a:lnTo>
                    <a:pt x="204342" y="175059"/>
                  </a:lnTo>
                  <a:cubicBezTo>
                    <a:pt x="209714" y="175059"/>
                    <a:pt x="214074" y="170698"/>
                    <a:pt x="214074" y="165326"/>
                  </a:cubicBezTo>
                  <a:cubicBezTo>
                    <a:pt x="214074" y="159954"/>
                    <a:pt x="209714" y="155594"/>
                    <a:pt x="204342" y="155594"/>
                  </a:cubicBezTo>
                  <a:close/>
                  <a:moveTo>
                    <a:pt x="9692" y="175059"/>
                  </a:moveTo>
                  <a:lnTo>
                    <a:pt x="29157" y="175059"/>
                  </a:lnTo>
                  <a:cubicBezTo>
                    <a:pt x="34530" y="175059"/>
                    <a:pt x="38890" y="170698"/>
                    <a:pt x="38890" y="165326"/>
                  </a:cubicBezTo>
                  <a:cubicBezTo>
                    <a:pt x="38890" y="159954"/>
                    <a:pt x="34530" y="155594"/>
                    <a:pt x="29157" y="155594"/>
                  </a:cubicBezTo>
                  <a:lnTo>
                    <a:pt x="9692" y="155594"/>
                  </a:lnTo>
                  <a:cubicBezTo>
                    <a:pt x="4320" y="155594"/>
                    <a:pt x="-40" y="159954"/>
                    <a:pt x="-40" y="165326"/>
                  </a:cubicBezTo>
                  <a:cubicBezTo>
                    <a:pt x="-40" y="170698"/>
                    <a:pt x="4320" y="175059"/>
                    <a:pt x="9692" y="175059"/>
                  </a:cubicBezTo>
                  <a:close/>
                  <a:moveTo>
                    <a:pt x="145947" y="194523"/>
                  </a:moveTo>
                  <a:lnTo>
                    <a:pt x="107017" y="194523"/>
                  </a:lnTo>
                  <a:cubicBezTo>
                    <a:pt x="101645" y="194523"/>
                    <a:pt x="97285" y="198884"/>
                    <a:pt x="97285" y="204256"/>
                  </a:cubicBezTo>
                  <a:cubicBezTo>
                    <a:pt x="97285" y="209628"/>
                    <a:pt x="101645" y="213988"/>
                    <a:pt x="107017" y="213988"/>
                  </a:cubicBezTo>
                  <a:lnTo>
                    <a:pt x="145947" y="213988"/>
                  </a:lnTo>
                  <a:cubicBezTo>
                    <a:pt x="151319" y="213988"/>
                    <a:pt x="155680" y="209628"/>
                    <a:pt x="155680" y="204256"/>
                  </a:cubicBezTo>
                  <a:cubicBezTo>
                    <a:pt x="155680" y="198884"/>
                    <a:pt x="151319" y="194523"/>
                    <a:pt x="145947" y="194523"/>
                  </a:cubicBezTo>
                  <a:close/>
                  <a:moveTo>
                    <a:pt x="204342" y="194523"/>
                  </a:moveTo>
                  <a:lnTo>
                    <a:pt x="184877" y="194523"/>
                  </a:lnTo>
                  <a:cubicBezTo>
                    <a:pt x="179505" y="194523"/>
                    <a:pt x="175144" y="198884"/>
                    <a:pt x="175144" y="204256"/>
                  </a:cubicBezTo>
                  <a:cubicBezTo>
                    <a:pt x="175144" y="209628"/>
                    <a:pt x="179505" y="213988"/>
                    <a:pt x="184877" y="213988"/>
                  </a:cubicBezTo>
                  <a:lnTo>
                    <a:pt x="204342" y="213988"/>
                  </a:lnTo>
                  <a:cubicBezTo>
                    <a:pt x="209714" y="213988"/>
                    <a:pt x="214074" y="209628"/>
                    <a:pt x="214074" y="204256"/>
                  </a:cubicBezTo>
                  <a:cubicBezTo>
                    <a:pt x="214074" y="198884"/>
                    <a:pt x="209714" y="194523"/>
                    <a:pt x="204342" y="194523"/>
                  </a:cubicBezTo>
                  <a:close/>
                  <a:moveTo>
                    <a:pt x="68087" y="194523"/>
                  </a:moveTo>
                  <a:lnTo>
                    <a:pt x="9692" y="194523"/>
                  </a:lnTo>
                  <a:cubicBezTo>
                    <a:pt x="4320" y="194523"/>
                    <a:pt x="-40" y="198884"/>
                    <a:pt x="-40" y="204256"/>
                  </a:cubicBezTo>
                  <a:cubicBezTo>
                    <a:pt x="-40" y="209628"/>
                    <a:pt x="4320" y="213988"/>
                    <a:pt x="9692" y="213988"/>
                  </a:cubicBezTo>
                  <a:lnTo>
                    <a:pt x="68087" y="213988"/>
                  </a:lnTo>
                  <a:cubicBezTo>
                    <a:pt x="73460" y="213988"/>
                    <a:pt x="77820" y="209628"/>
                    <a:pt x="77820" y="204256"/>
                  </a:cubicBezTo>
                  <a:cubicBezTo>
                    <a:pt x="77820" y="198884"/>
                    <a:pt x="73460" y="194523"/>
                    <a:pt x="68087" y="19452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169" name="Group 168">
            <a:extLst>
              <a:ext uri="{FF2B5EF4-FFF2-40B4-BE49-F238E27FC236}">
                <a16:creationId xmlns:a16="http://schemas.microsoft.com/office/drawing/2014/main" id="{B7217D87-79F7-74B2-35D9-4D90DBAADE9C}"/>
              </a:ext>
            </a:extLst>
          </p:cNvPr>
          <p:cNvGrpSpPr/>
          <p:nvPr/>
        </p:nvGrpSpPr>
        <p:grpSpPr>
          <a:xfrm>
            <a:off x="3479951" y="2065300"/>
            <a:ext cx="301004" cy="355442"/>
            <a:chOff x="3416164" y="1989977"/>
            <a:chExt cx="428577" cy="506088"/>
          </a:xfrm>
          <a:solidFill>
            <a:srgbClr val="004550"/>
          </a:solidFill>
        </p:grpSpPr>
        <p:sp>
          <p:nvSpPr>
            <p:cNvPr id="170" name="Freeform: Shape 169">
              <a:extLst>
                <a:ext uri="{FF2B5EF4-FFF2-40B4-BE49-F238E27FC236}">
                  <a16:creationId xmlns:a16="http://schemas.microsoft.com/office/drawing/2014/main" id="{729C4340-BFD6-2258-35CA-41484A2344C9}"/>
                </a:ext>
              </a:extLst>
            </p:cNvPr>
            <p:cNvSpPr/>
            <p:nvPr/>
          </p:nvSpPr>
          <p:spPr>
            <a:xfrm>
              <a:off x="3455443" y="1989977"/>
              <a:ext cx="389298" cy="506088"/>
            </a:xfrm>
            <a:custGeom>
              <a:avLst/>
              <a:gdLst>
                <a:gd name="connsiteX0" fmla="*/ 388480 w 389298"/>
                <a:gd name="connsiteY0" fmla="*/ 103233 h 506088"/>
                <a:gd name="connsiteX1" fmla="*/ 386436 w 389298"/>
                <a:gd name="connsiteY1" fmla="*/ 100021 h 506088"/>
                <a:gd name="connsiteX2" fmla="*/ 289112 w 389298"/>
                <a:gd name="connsiteY2" fmla="*/ 2696 h 506088"/>
                <a:gd name="connsiteX3" fmla="*/ 285997 w 389298"/>
                <a:gd name="connsiteY3" fmla="*/ 653 h 506088"/>
                <a:gd name="connsiteX4" fmla="*/ 282202 w 389298"/>
                <a:gd name="connsiteY4" fmla="*/ -126 h 506088"/>
                <a:gd name="connsiteX5" fmla="*/ 38890 w 389298"/>
                <a:gd name="connsiteY5" fmla="*/ -126 h 506088"/>
                <a:gd name="connsiteX6" fmla="*/ -40 w 389298"/>
                <a:gd name="connsiteY6" fmla="*/ 38804 h 506088"/>
                <a:gd name="connsiteX7" fmla="*/ -40 w 389298"/>
                <a:gd name="connsiteY7" fmla="*/ 145861 h 506088"/>
                <a:gd name="connsiteX8" fmla="*/ 9692 w 389298"/>
                <a:gd name="connsiteY8" fmla="*/ 155594 h 506088"/>
                <a:gd name="connsiteX9" fmla="*/ 19425 w 389298"/>
                <a:gd name="connsiteY9" fmla="*/ 145861 h 506088"/>
                <a:gd name="connsiteX10" fmla="*/ 19425 w 389298"/>
                <a:gd name="connsiteY10" fmla="*/ 38804 h 506088"/>
                <a:gd name="connsiteX11" fmla="*/ 38890 w 389298"/>
                <a:gd name="connsiteY11" fmla="*/ 19339 h 506088"/>
                <a:gd name="connsiteX12" fmla="*/ 272469 w 389298"/>
                <a:gd name="connsiteY12" fmla="*/ 19339 h 506088"/>
                <a:gd name="connsiteX13" fmla="*/ 272469 w 389298"/>
                <a:gd name="connsiteY13" fmla="*/ 106931 h 506088"/>
                <a:gd name="connsiteX14" fmla="*/ 282202 w 389298"/>
                <a:gd name="connsiteY14" fmla="*/ 116664 h 506088"/>
                <a:gd name="connsiteX15" fmla="*/ 369794 w 389298"/>
                <a:gd name="connsiteY15" fmla="*/ 116664 h 506088"/>
                <a:gd name="connsiteX16" fmla="*/ 369794 w 389298"/>
                <a:gd name="connsiteY16" fmla="*/ 467033 h 506088"/>
                <a:gd name="connsiteX17" fmla="*/ 350329 w 389298"/>
                <a:gd name="connsiteY17" fmla="*/ 486498 h 506088"/>
                <a:gd name="connsiteX18" fmla="*/ 38890 w 389298"/>
                <a:gd name="connsiteY18" fmla="*/ 486498 h 506088"/>
                <a:gd name="connsiteX19" fmla="*/ 19425 w 389298"/>
                <a:gd name="connsiteY19" fmla="*/ 467033 h 506088"/>
                <a:gd name="connsiteX20" fmla="*/ 19425 w 389298"/>
                <a:gd name="connsiteY20" fmla="*/ 379441 h 506088"/>
                <a:gd name="connsiteX21" fmla="*/ 9692 w 389298"/>
                <a:gd name="connsiteY21" fmla="*/ 369708 h 506088"/>
                <a:gd name="connsiteX22" fmla="*/ -40 w 389298"/>
                <a:gd name="connsiteY22" fmla="*/ 379441 h 506088"/>
                <a:gd name="connsiteX23" fmla="*/ -40 w 389298"/>
                <a:gd name="connsiteY23" fmla="*/ 467033 h 506088"/>
                <a:gd name="connsiteX24" fmla="*/ 38890 w 389298"/>
                <a:gd name="connsiteY24" fmla="*/ 505963 h 506088"/>
                <a:gd name="connsiteX25" fmla="*/ 350329 w 389298"/>
                <a:gd name="connsiteY25" fmla="*/ 505963 h 506088"/>
                <a:gd name="connsiteX26" fmla="*/ 389259 w 389298"/>
                <a:gd name="connsiteY26" fmla="*/ 467033 h 506088"/>
                <a:gd name="connsiteX27" fmla="*/ 389259 w 389298"/>
                <a:gd name="connsiteY27" fmla="*/ 106931 h 506088"/>
                <a:gd name="connsiteX28" fmla="*/ 388480 w 389298"/>
                <a:gd name="connsiteY28" fmla="*/ 103233 h 506088"/>
                <a:gd name="connsiteX29" fmla="*/ 291934 w 389298"/>
                <a:gd name="connsiteY29" fmla="*/ 33062 h 506088"/>
                <a:gd name="connsiteX30" fmla="*/ 356071 w 389298"/>
                <a:gd name="connsiteY30" fmla="*/ 97199 h 506088"/>
                <a:gd name="connsiteX31" fmla="*/ 291934 w 389298"/>
                <a:gd name="connsiteY31" fmla="*/ 97199 h 50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9298" h="506088">
                  <a:moveTo>
                    <a:pt x="388480" y="103233"/>
                  </a:moveTo>
                  <a:cubicBezTo>
                    <a:pt x="388032" y="102026"/>
                    <a:pt x="387342" y="100936"/>
                    <a:pt x="386436" y="100021"/>
                  </a:cubicBezTo>
                  <a:lnTo>
                    <a:pt x="289112" y="2696"/>
                  </a:lnTo>
                  <a:cubicBezTo>
                    <a:pt x="288216" y="1820"/>
                    <a:pt x="287156" y="1129"/>
                    <a:pt x="285997" y="653"/>
                  </a:cubicBezTo>
                  <a:cubicBezTo>
                    <a:pt x="284790" y="166"/>
                    <a:pt x="283506" y="-97"/>
                    <a:pt x="282202" y="-126"/>
                  </a:cubicBezTo>
                  <a:lnTo>
                    <a:pt x="38890" y="-126"/>
                  </a:lnTo>
                  <a:cubicBezTo>
                    <a:pt x="17391" y="-126"/>
                    <a:pt x="-40" y="17305"/>
                    <a:pt x="-40" y="38804"/>
                  </a:cubicBezTo>
                  <a:lnTo>
                    <a:pt x="-40" y="145861"/>
                  </a:lnTo>
                  <a:cubicBezTo>
                    <a:pt x="-40" y="151233"/>
                    <a:pt x="4320" y="155594"/>
                    <a:pt x="9692" y="155594"/>
                  </a:cubicBezTo>
                  <a:cubicBezTo>
                    <a:pt x="15065" y="155594"/>
                    <a:pt x="19425" y="151233"/>
                    <a:pt x="19425" y="145861"/>
                  </a:cubicBezTo>
                  <a:lnTo>
                    <a:pt x="19425" y="38804"/>
                  </a:lnTo>
                  <a:cubicBezTo>
                    <a:pt x="19425" y="28050"/>
                    <a:pt x="28135" y="19339"/>
                    <a:pt x="38890" y="19339"/>
                  </a:cubicBezTo>
                  <a:lnTo>
                    <a:pt x="272469" y="19339"/>
                  </a:lnTo>
                  <a:lnTo>
                    <a:pt x="272469" y="106931"/>
                  </a:lnTo>
                  <a:cubicBezTo>
                    <a:pt x="272469" y="112304"/>
                    <a:pt x="276829" y="116664"/>
                    <a:pt x="282202" y="116664"/>
                  </a:cubicBezTo>
                  <a:lnTo>
                    <a:pt x="369794" y="116664"/>
                  </a:lnTo>
                  <a:lnTo>
                    <a:pt x="369794" y="467033"/>
                  </a:lnTo>
                  <a:cubicBezTo>
                    <a:pt x="369794" y="477787"/>
                    <a:pt x="361083" y="486498"/>
                    <a:pt x="350329" y="486498"/>
                  </a:cubicBezTo>
                  <a:lnTo>
                    <a:pt x="38890" y="486498"/>
                  </a:lnTo>
                  <a:cubicBezTo>
                    <a:pt x="28135" y="486498"/>
                    <a:pt x="19425" y="477787"/>
                    <a:pt x="19425" y="467033"/>
                  </a:cubicBezTo>
                  <a:lnTo>
                    <a:pt x="19425" y="379441"/>
                  </a:lnTo>
                  <a:cubicBezTo>
                    <a:pt x="19425" y="374068"/>
                    <a:pt x="15065" y="369708"/>
                    <a:pt x="9692" y="369708"/>
                  </a:cubicBezTo>
                  <a:cubicBezTo>
                    <a:pt x="4320" y="369708"/>
                    <a:pt x="-40" y="374068"/>
                    <a:pt x="-40" y="379441"/>
                  </a:cubicBezTo>
                  <a:lnTo>
                    <a:pt x="-40" y="467033"/>
                  </a:lnTo>
                  <a:cubicBezTo>
                    <a:pt x="-40" y="488532"/>
                    <a:pt x="17391" y="505963"/>
                    <a:pt x="38890" y="505963"/>
                  </a:cubicBezTo>
                  <a:lnTo>
                    <a:pt x="350329" y="505963"/>
                  </a:lnTo>
                  <a:cubicBezTo>
                    <a:pt x="371828" y="505963"/>
                    <a:pt x="389259" y="488532"/>
                    <a:pt x="389259" y="467033"/>
                  </a:cubicBezTo>
                  <a:lnTo>
                    <a:pt x="389259" y="106931"/>
                  </a:lnTo>
                  <a:cubicBezTo>
                    <a:pt x="389239" y="105656"/>
                    <a:pt x="388977" y="104401"/>
                    <a:pt x="388480" y="103233"/>
                  </a:cubicBezTo>
                  <a:close/>
                  <a:moveTo>
                    <a:pt x="291934" y="33062"/>
                  </a:moveTo>
                  <a:lnTo>
                    <a:pt x="356071" y="97199"/>
                  </a:lnTo>
                  <a:lnTo>
                    <a:pt x="291934" y="97199"/>
                  </a:ln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1" name="Freeform: Shape 170">
              <a:extLst>
                <a:ext uri="{FF2B5EF4-FFF2-40B4-BE49-F238E27FC236}">
                  <a16:creationId xmlns:a16="http://schemas.microsoft.com/office/drawing/2014/main" id="{E9DA9F7D-AB89-0197-86EA-C02D74C8E2C7}"/>
                </a:ext>
              </a:extLst>
            </p:cNvPr>
            <p:cNvSpPr/>
            <p:nvPr/>
          </p:nvSpPr>
          <p:spPr>
            <a:xfrm>
              <a:off x="3513838" y="2145696"/>
              <a:ext cx="272509" cy="253044"/>
            </a:xfrm>
            <a:custGeom>
              <a:avLst/>
              <a:gdLst>
                <a:gd name="connsiteX0" fmla="*/ 204342 w 272509"/>
                <a:gd name="connsiteY0" fmla="*/ 38804 h 253044"/>
                <a:gd name="connsiteX1" fmla="*/ 165412 w 272509"/>
                <a:gd name="connsiteY1" fmla="*/ 38804 h 253044"/>
                <a:gd name="connsiteX2" fmla="*/ 155680 w 272509"/>
                <a:gd name="connsiteY2" fmla="*/ 48536 h 253044"/>
                <a:gd name="connsiteX3" fmla="*/ 165412 w 272509"/>
                <a:gd name="connsiteY3" fmla="*/ 58269 h 253044"/>
                <a:gd name="connsiteX4" fmla="*/ 204342 w 272509"/>
                <a:gd name="connsiteY4" fmla="*/ 58269 h 253044"/>
                <a:gd name="connsiteX5" fmla="*/ 214074 w 272509"/>
                <a:gd name="connsiteY5" fmla="*/ 48536 h 253044"/>
                <a:gd name="connsiteX6" fmla="*/ 204342 w 272509"/>
                <a:gd name="connsiteY6" fmla="*/ 38804 h 253044"/>
                <a:gd name="connsiteX7" fmla="*/ 262737 w 272509"/>
                <a:gd name="connsiteY7" fmla="*/ 38804 h 253044"/>
                <a:gd name="connsiteX8" fmla="*/ 243272 w 272509"/>
                <a:gd name="connsiteY8" fmla="*/ 38804 h 253044"/>
                <a:gd name="connsiteX9" fmla="*/ 233539 w 272509"/>
                <a:gd name="connsiteY9" fmla="*/ 48536 h 253044"/>
                <a:gd name="connsiteX10" fmla="*/ 243272 w 272509"/>
                <a:gd name="connsiteY10" fmla="*/ 58269 h 253044"/>
                <a:gd name="connsiteX11" fmla="*/ 262737 w 272509"/>
                <a:gd name="connsiteY11" fmla="*/ 58269 h 253044"/>
                <a:gd name="connsiteX12" fmla="*/ 272469 w 272509"/>
                <a:gd name="connsiteY12" fmla="*/ 48536 h 253044"/>
                <a:gd name="connsiteX13" fmla="*/ 262737 w 272509"/>
                <a:gd name="connsiteY13" fmla="*/ 38804 h 253044"/>
                <a:gd name="connsiteX14" fmla="*/ 204342 w 272509"/>
                <a:gd name="connsiteY14" fmla="*/ 19339 h 253044"/>
                <a:gd name="connsiteX15" fmla="*/ 262737 w 272509"/>
                <a:gd name="connsiteY15" fmla="*/ 19339 h 253044"/>
                <a:gd name="connsiteX16" fmla="*/ 272469 w 272509"/>
                <a:gd name="connsiteY16" fmla="*/ 9606 h 253044"/>
                <a:gd name="connsiteX17" fmla="*/ 262737 w 272509"/>
                <a:gd name="connsiteY17" fmla="*/ -126 h 253044"/>
                <a:gd name="connsiteX18" fmla="*/ 204342 w 272509"/>
                <a:gd name="connsiteY18" fmla="*/ -126 h 253044"/>
                <a:gd name="connsiteX19" fmla="*/ 194609 w 272509"/>
                <a:gd name="connsiteY19" fmla="*/ 9606 h 253044"/>
                <a:gd name="connsiteX20" fmla="*/ 204342 w 272509"/>
                <a:gd name="connsiteY20" fmla="*/ 19339 h 253044"/>
                <a:gd name="connsiteX21" fmla="*/ 145947 w 272509"/>
                <a:gd name="connsiteY21" fmla="*/ 19339 h 253044"/>
                <a:gd name="connsiteX22" fmla="*/ 165412 w 272509"/>
                <a:gd name="connsiteY22" fmla="*/ 19339 h 253044"/>
                <a:gd name="connsiteX23" fmla="*/ 175144 w 272509"/>
                <a:gd name="connsiteY23" fmla="*/ 9606 h 253044"/>
                <a:gd name="connsiteX24" fmla="*/ 165412 w 272509"/>
                <a:gd name="connsiteY24" fmla="*/ -126 h 253044"/>
                <a:gd name="connsiteX25" fmla="*/ 145947 w 272509"/>
                <a:gd name="connsiteY25" fmla="*/ -126 h 253044"/>
                <a:gd name="connsiteX26" fmla="*/ 136215 w 272509"/>
                <a:gd name="connsiteY26" fmla="*/ 9606 h 253044"/>
                <a:gd name="connsiteX27" fmla="*/ 145947 w 272509"/>
                <a:gd name="connsiteY27" fmla="*/ 19339 h 253044"/>
                <a:gd name="connsiteX28" fmla="*/ 262737 w 272509"/>
                <a:gd name="connsiteY28" fmla="*/ 77734 h 253044"/>
                <a:gd name="connsiteX29" fmla="*/ 223807 w 272509"/>
                <a:gd name="connsiteY29" fmla="*/ 77734 h 253044"/>
                <a:gd name="connsiteX30" fmla="*/ 214074 w 272509"/>
                <a:gd name="connsiteY30" fmla="*/ 87466 h 253044"/>
                <a:gd name="connsiteX31" fmla="*/ 223807 w 272509"/>
                <a:gd name="connsiteY31" fmla="*/ 97199 h 253044"/>
                <a:gd name="connsiteX32" fmla="*/ 262737 w 272509"/>
                <a:gd name="connsiteY32" fmla="*/ 97199 h 253044"/>
                <a:gd name="connsiteX33" fmla="*/ 272469 w 272509"/>
                <a:gd name="connsiteY33" fmla="*/ 87466 h 253044"/>
                <a:gd name="connsiteX34" fmla="*/ 262737 w 272509"/>
                <a:gd name="connsiteY34" fmla="*/ 77734 h 253044"/>
                <a:gd name="connsiteX35" fmla="*/ 184877 w 272509"/>
                <a:gd name="connsiteY35" fmla="*/ 97199 h 253044"/>
                <a:gd name="connsiteX36" fmla="*/ 194609 w 272509"/>
                <a:gd name="connsiteY36" fmla="*/ 87466 h 253044"/>
                <a:gd name="connsiteX37" fmla="*/ 184877 w 272509"/>
                <a:gd name="connsiteY37" fmla="*/ 77734 h 253044"/>
                <a:gd name="connsiteX38" fmla="*/ 165412 w 272509"/>
                <a:gd name="connsiteY38" fmla="*/ 77734 h 253044"/>
                <a:gd name="connsiteX39" fmla="*/ 155680 w 272509"/>
                <a:gd name="connsiteY39" fmla="*/ 87466 h 253044"/>
                <a:gd name="connsiteX40" fmla="*/ 165412 w 272509"/>
                <a:gd name="connsiteY40" fmla="*/ 97199 h 253044"/>
                <a:gd name="connsiteX41" fmla="*/ 262737 w 272509"/>
                <a:gd name="connsiteY41" fmla="*/ 116664 h 253044"/>
                <a:gd name="connsiteX42" fmla="*/ 243272 w 272509"/>
                <a:gd name="connsiteY42" fmla="*/ 116664 h 253044"/>
                <a:gd name="connsiteX43" fmla="*/ 233539 w 272509"/>
                <a:gd name="connsiteY43" fmla="*/ 126396 h 253044"/>
                <a:gd name="connsiteX44" fmla="*/ 243272 w 272509"/>
                <a:gd name="connsiteY44" fmla="*/ 136129 h 253044"/>
                <a:gd name="connsiteX45" fmla="*/ 262737 w 272509"/>
                <a:gd name="connsiteY45" fmla="*/ 136129 h 253044"/>
                <a:gd name="connsiteX46" fmla="*/ 272469 w 272509"/>
                <a:gd name="connsiteY46" fmla="*/ 126396 h 253044"/>
                <a:gd name="connsiteX47" fmla="*/ 262737 w 272509"/>
                <a:gd name="connsiteY47" fmla="*/ 116664 h 253044"/>
                <a:gd name="connsiteX48" fmla="*/ 145947 w 272509"/>
                <a:gd name="connsiteY48" fmla="*/ 126396 h 253044"/>
                <a:gd name="connsiteX49" fmla="*/ 155680 w 272509"/>
                <a:gd name="connsiteY49" fmla="*/ 136129 h 253044"/>
                <a:gd name="connsiteX50" fmla="*/ 204342 w 272509"/>
                <a:gd name="connsiteY50" fmla="*/ 136129 h 253044"/>
                <a:gd name="connsiteX51" fmla="*/ 214074 w 272509"/>
                <a:gd name="connsiteY51" fmla="*/ 126396 h 253044"/>
                <a:gd name="connsiteX52" fmla="*/ 204342 w 272509"/>
                <a:gd name="connsiteY52" fmla="*/ 116664 h 253044"/>
                <a:gd name="connsiteX53" fmla="*/ 155680 w 272509"/>
                <a:gd name="connsiteY53" fmla="*/ 116664 h 253044"/>
                <a:gd name="connsiteX54" fmla="*/ 145947 w 272509"/>
                <a:gd name="connsiteY54" fmla="*/ 126396 h 253044"/>
                <a:gd name="connsiteX55" fmla="*/ 126482 w 272509"/>
                <a:gd name="connsiteY55" fmla="*/ 175059 h 253044"/>
                <a:gd name="connsiteX56" fmla="*/ 145947 w 272509"/>
                <a:gd name="connsiteY56" fmla="*/ 175059 h 253044"/>
                <a:gd name="connsiteX57" fmla="*/ 155680 w 272509"/>
                <a:gd name="connsiteY57" fmla="*/ 165326 h 253044"/>
                <a:gd name="connsiteX58" fmla="*/ 145947 w 272509"/>
                <a:gd name="connsiteY58" fmla="*/ 155594 h 253044"/>
                <a:gd name="connsiteX59" fmla="*/ 126482 w 272509"/>
                <a:gd name="connsiteY59" fmla="*/ 155594 h 253044"/>
                <a:gd name="connsiteX60" fmla="*/ 116750 w 272509"/>
                <a:gd name="connsiteY60" fmla="*/ 165326 h 253044"/>
                <a:gd name="connsiteX61" fmla="*/ 126482 w 272509"/>
                <a:gd name="connsiteY61" fmla="*/ 175059 h 253044"/>
                <a:gd name="connsiteX62" fmla="*/ 262737 w 272509"/>
                <a:gd name="connsiteY62" fmla="*/ 155594 h 253044"/>
                <a:gd name="connsiteX63" fmla="*/ 184877 w 272509"/>
                <a:gd name="connsiteY63" fmla="*/ 155594 h 253044"/>
                <a:gd name="connsiteX64" fmla="*/ 175144 w 272509"/>
                <a:gd name="connsiteY64" fmla="*/ 165326 h 253044"/>
                <a:gd name="connsiteX65" fmla="*/ 184877 w 272509"/>
                <a:gd name="connsiteY65" fmla="*/ 175059 h 253044"/>
                <a:gd name="connsiteX66" fmla="*/ 262737 w 272509"/>
                <a:gd name="connsiteY66" fmla="*/ 175059 h 253044"/>
                <a:gd name="connsiteX67" fmla="*/ 272469 w 272509"/>
                <a:gd name="connsiteY67" fmla="*/ 165326 h 253044"/>
                <a:gd name="connsiteX68" fmla="*/ 262737 w 272509"/>
                <a:gd name="connsiteY68" fmla="*/ 155594 h 253044"/>
                <a:gd name="connsiteX69" fmla="*/ 262737 w 272509"/>
                <a:gd name="connsiteY69" fmla="*/ 194523 h 253044"/>
                <a:gd name="connsiteX70" fmla="*/ 204342 w 272509"/>
                <a:gd name="connsiteY70" fmla="*/ 194523 h 253044"/>
                <a:gd name="connsiteX71" fmla="*/ 194609 w 272509"/>
                <a:gd name="connsiteY71" fmla="*/ 204256 h 253044"/>
                <a:gd name="connsiteX72" fmla="*/ 204342 w 272509"/>
                <a:gd name="connsiteY72" fmla="*/ 213988 h 253044"/>
                <a:gd name="connsiteX73" fmla="*/ 262737 w 272509"/>
                <a:gd name="connsiteY73" fmla="*/ 213988 h 253044"/>
                <a:gd name="connsiteX74" fmla="*/ 272469 w 272509"/>
                <a:gd name="connsiteY74" fmla="*/ 204256 h 253044"/>
                <a:gd name="connsiteX75" fmla="*/ 262737 w 272509"/>
                <a:gd name="connsiteY75" fmla="*/ 194523 h 253044"/>
                <a:gd name="connsiteX76" fmla="*/ 126482 w 272509"/>
                <a:gd name="connsiteY76" fmla="*/ 213988 h 253044"/>
                <a:gd name="connsiteX77" fmla="*/ 165412 w 272509"/>
                <a:gd name="connsiteY77" fmla="*/ 213988 h 253044"/>
                <a:gd name="connsiteX78" fmla="*/ 175144 w 272509"/>
                <a:gd name="connsiteY78" fmla="*/ 204256 h 253044"/>
                <a:gd name="connsiteX79" fmla="*/ 165412 w 272509"/>
                <a:gd name="connsiteY79" fmla="*/ 194523 h 253044"/>
                <a:gd name="connsiteX80" fmla="*/ 126482 w 272509"/>
                <a:gd name="connsiteY80" fmla="*/ 194523 h 253044"/>
                <a:gd name="connsiteX81" fmla="*/ 116750 w 272509"/>
                <a:gd name="connsiteY81" fmla="*/ 204256 h 253044"/>
                <a:gd name="connsiteX82" fmla="*/ 126482 w 272509"/>
                <a:gd name="connsiteY82" fmla="*/ 213988 h 253044"/>
                <a:gd name="connsiteX83" fmla="*/ 9692 w 272509"/>
                <a:gd name="connsiteY83" fmla="*/ 213988 h 253044"/>
                <a:gd name="connsiteX84" fmla="*/ 87552 w 272509"/>
                <a:gd name="connsiteY84" fmla="*/ 213988 h 253044"/>
                <a:gd name="connsiteX85" fmla="*/ 97285 w 272509"/>
                <a:gd name="connsiteY85" fmla="*/ 204256 h 253044"/>
                <a:gd name="connsiteX86" fmla="*/ 87552 w 272509"/>
                <a:gd name="connsiteY86" fmla="*/ 194523 h 253044"/>
                <a:gd name="connsiteX87" fmla="*/ 9692 w 272509"/>
                <a:gd name="connsiteY87" fmla="*/ 194523 h 253044"/>
                <a:gd name="connsiteX88" fmla="*/ -40 w 272509"/>
                <a:gd name="connsiteY88" fmla="*/ 204256 h 253044"/>
                <a:gd name="connsiteX89" fmla="*/ 9692 w 272509"/>
                <a:gd name="connsiteY89" fmla="*/ 213988 h 253044"/>
                <a:gd name="connsiteX90" fmla="*/ 262737 w 272509"/>
                <a:gd name="connsiteY90" fmla="*/ 233453 h 253044"/>
                <a:gd name="connsiteX91" fmla="*/ 243272 w 272509"/>
                <a:gd name="connsiteY91" fmla="*/ 233453 h 253044"/>
                <a:gd name="connsiteX92" fmla="*/ 233539 w 272509"/>
                <a:gd name="connsiteY92" fmla="*/ 243186 h 253044"/>
                <a:gd name="connsiteX93" fmla="*/ 243272 w 272509"/>
                <a:gd name="connsiteY93" fmla="*/ 252918 h 253044"/>
                <a:gd name="connsiteX94" fmla="*/ 262737 w 272509"/>
                <a:gd name="connsiteY94" fmla="*/ 252918 h 253044"/>
                <a:gd name="connsiteX95" fmla="*/ 272469 w 272509"/>
                <a:gd name="connsiteY95" fmla="*/ 243186 h 253044"/>
                <a:gd name="connsiteX96" fmla="*/ 262737 w 272509"/>
                <a:gd name="connsiteY96" fmla="*/ 233453 h 253044"/>
                <a:gd name="connsiteX97" fmla="*/ 204342 w 272509"/>
                <a:gd name="connsiteY97" fmla="*/ 233453 h 253044"/>
                <a:gd name="connsiteX98" fmla="*/ 68087 w 272509"/>
                <a:gd name="connsiteY98" fmla="*/ 233453 h 253044"/>
                <a:gd name="connsiteX99" fmla="*/ 58355 w 272509"/>
                <a:gd name="connsiteY99" fmla="*/ 243186 h 253044"/>
                <a:gd name="connsiteX100" fmla="*/ 68087 w 272509"/>
                <a:gd name="connsiteY100" fmla="*/ 252918 h 253044"/>
                <a:gd name="connsiteX101" fmla="*/ 204342 w 272509"/>
                <a:gd name="connsiteY101" fmla="*/ 252918 h 253044"/>
                <a:gd name="connsiteX102" fmla="*/ 214074 w 272509"/>
                <a:gd name="connsiteY102" fmla="*/ 243186 h 253044"/>
                <a:gd name="connsiteX103" fmla="*/ 204342 w 272509"/>
                <a:gd name="connsiteY103" fmla="*/ 233453 h 253044"/>
                <a:gd name="connsiteX104" fmla="*/ 29157 w 272509"/>
                <a:gd name="connsiteY104" fmla="*/ 233453 h 253044"/>
                <a:gd name="connsiteX105" fmla="*/ 9692 w 272509"/>
                <a:gd name="connsiteY105" fmla="*/ 233453 h 253044"/>
                <a:gd name="connsiteX106" fmla="*/ -40 w 272509"/>
                <a:gd name="connsiteY106" fmla="*/ 243186 h 253044"/>
                <a:gd name="connsiteX107" fmla="*/ 9692 w 272509"/>
                <a:gd name="connsiteY107" fmla="*/ 252918 h 253044"/>
                <a:gd name="connsiteX108" fmla="*/ 29157 w 272509"/>
                <a:gd name="connsiteY108" fmla="*/ 252918 h 253044"/>
                <a:gd name="connsiteX109" fmla="*/ 38890 w 272509"/>
                <a:gd name="connsiteY109" fmla="*/ 243186 h 253044"/>
                <a:gd name="connsiteX110" fmla="*/ 29157 w 272509"/>
                <a:gd name="connsiteY110" fmla="*/ 233453 h 25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72509" h="253044">
                  <a:moveTo>
                    <a:pt x="204342" y="38804"/>
                  </a:moveTo>
                  <a:lnTo>
                    <a:pt x="165412" y="38804"/>
                  </a:lnTo>
                  <a:cubicBezTo>
                    <a:pt x="160040" y="38804"/>
                    <a:pt x="155680" y="43164"/>
                    <a:pt x="155680" y="48536"/>
                  </a:cubicBezTo>
                  <a:cubicBezTo>
                    <a:pt x="155680" y="53909"/>
                    <a:pt x="160040" y="58269"/>
                    <a:pt x="165412" y="58269"/>
                  </a:cubicBezTo>
                  <a:lnTo>
                    <a:pt x="204342" y="58269"/>
                  </a:lnTo>
                  <a:cubicBezTo>
                    <a:pt x="209714" y="58269"/>
                    <a:pt x="214074" y="53909"/>
                    <a:pt x="214074" y="48536"/>
                  </a:cubicBezTo>
                  <a:cubicBezTo>
                    <a:pt x="214074" y="43164"/>
                    <a:pt x="209714" y="38804"/>
                    <a:pt x="204342" y="38804"/>
                  </a:cubicBezTo>
                  <a:close/>
                  <a:moveTo>
                    <a:pt x="262737" y="38804"/>
                  </a:moveTo>
                  <a:lnTo>
                    <a:pt x="243272" y="38804"/>
                  </a:lnTo>
                  <a:cubicBezTo>
                    <a:pt x="237899" y="38804"/>
                    <a:pt x="233539" y="43164"/>
                    <a:pt x="233539" y="48536"/>
                  </a:cubicBezTo>
                  <a:cubicBezTo>
                    <a:pt x="233539" y="53909"/>
                    <a:pt x="237899" y="58269"/>
                    <a:pt x="243272" y="58269"/>
                  </a:cubicBezTo>
                  <a:lnTo>
                    <a:pt x="262737" y="58269"/>
                  </a:lnTo>
                  <a:cubicBezTo>
                    <a:pt x="268109" y="58269"/>
                    <a:pt x="272469" y="53909"/>
                    <a:pt x="272469" y="48536"/>
                  </a:cubicBezTo>
                  <a:cubicBezTo>
                    <a:pt x="272469" y="43164"/>
                    <a:pt x="268109" y="38804"/>
                    <a:pt x="262737" y="38804"/>
                  </a:cubicBezTo>
                  <a:close/>
                  <a:moveTo>
                    <a:pt x="204342" y="19339"/>
                  </a:moveTo>
                  <a:lnTo>
                    <a:pt x="262737" y="19339"/>
                  </a:lnTo>
                  <a:cubicBezTo>
                    <a:pt x="268109" y="19339"/>
                    <a:pt x="272469" y="14979"/>
                    <a:pt x="272469" y="9606"/>
                  </a:cubicBezTo>
                  <a:cubicBezTo>
                    <a:pt x="272469" y="4234"/>
                    <a:pt x="268109" y="-126"/>
                    <a:pt x="262737" y="-126"/>
                  </a:cubicBezTo>
                  <a:lnTo>
                    <a:pt x="204342" y="-126"/>
                  </a:lnTo>
                  <a:cubicBezTo>
                    <a:pt x="198970" y="-126"/>
                    <a:pt x="194609" y="4234"/>
                    <a:pt x="194609" y="9606"/>
                  </a:cubicBezTo>
                  <a:cubicBezTo>
                    <a:pt x="194609" y="14979"/>
                    <a:pt x="198970" y="19339"/>
                    <a:pt x="204342" y="19339"/>
                  </a:cubicBezTo>
                  <a:close/>
                  <a:moveTo>
                    <a:pt x="145947" y="19339"/>
                  </a:moveTo>
                  <a:lnTo>
                    <a:pt x="165412" y="19339"/>
                  </a:lnTo>
                  <a:cubicBezTo>
                    <a:pt x="170784" y="19339"/>
                    <a:pt x="175144" y="14979"/>
                    <a:pt x="175144" y="9606"/>
                  </a:cubicBezTo>
                  <a:cubicBezTo>
                    <a:pt x="175144" y="4234"/>
                    <a:pt x="170784" y="-126"/>
                    <a:pt x="165412" y="-126"/>
                  </a:cubicBezTo>
                  <a:lnTo>
                    <a:pt x="145947" y="-126"/>
                  </a:lnTo>
                  <a:cubicBezTo>
                    <a:pt x="140575" y="-126"/>
                    <a:pt x="136215" y="4234"/>
                    <a:pt x="136215" y="9606"/>
                  </a:cubicBezTo>
                  <a:cubicBezTo>
                    <a:pt x="136215" y="14979"/>
                    <a:pt x="140575" y="19339"/>
                    <a:pt x="145947" y="19339"/>
                  </a:cubicBezTo>
                  <a:close/>
                  <a:moveTo>
                    <a:pt x="262737" y="77734"/>
                  </a:moveTo>
                  <a:lnTo>
                    <a:pt x="223807" y="77734"/>
                  </a:lnTo>
                  <a:cubicBezTo>
                    <a:pt x="218434" y="77734"/>
                    <a:pt x="214074" y="82094"/>
                    <a:pt x="214074" y="87466"/>
                  </a:cubicBezTo>
                  <a:cubicBezTo>
                    <a:pt x="214074" y="92839"/>
                    <a:pt x="218434" y="97199"/>
                    <a:pt x="223807" y="97199"/>
                  </a:cubicBezTo>
                  <a:lnTo>
                    <a:pt x="262737" y="97199"/>
                  </a:lnTo>
                  <a:cubicBezTo>
                    <a:pt x="268109" y="97199"/>
                    <a:pt x="272469" y="92839"/>
                    <a:pt x="272469" y="87466"/>
                  </a:cubicBezTo>
                  <a:cubicBezTo>
                    <a:pt x="272469" y="82094"/>
                    <a:pt x="268109" y="77734"/>
                    <a:pt x="262737" y="77734"/>
                  </a:cubicBezTo>
                  <a:close/>
                  <a:moveTo>
                    <a:pt x="184877" y="97199"/>
                  </a:moveTo>
                  <a:cubicBezTo>
                    <a:pt x="190249" y="97199"/>
                    <a:pt x="194609" y="92839"/>
                    <a:pt x="194609" y="87466"/>
                  </a:cubicBezTo>
                  <a:cubicBezTo>
                    <a:pt x="194609" y="82094"/>
                    <a:pt x="190249" y="77734"/>
                    <a:pt x="184877" y="77734"/>
                  </a:cubicBezTo>
                  <a:lnTo>
                    <a:pt x="165412" y="77734"/>
                  </a:lnTo>
                  <a:cubicBezTo>
                    <a:pt x="160040" y="77734"/>
                    <a:pt x="155680" y="82094"/>
                    <a:pt x="155680" y="87466"/>
                  </a:cubicBezTo>
                  <a:cubicBezTo>
                    <a:pt x="155680" y="92839"/>
                    <a:pt x="160040" y="97199"/>
                    <a:pt x="165412" y="97199"/>
                  </a:cubicBezTo>
                  <a:close/>
                  <a:moveTo>
                    <a:pt x="262737" y="116664"/>
                  </a:moveTo>
                  <a:lnTo>
                    <a:pt x="243272" y="116664"/>
                  </a:lnTo>
                  <a:cubicBezTo>
                    <a:pt x="237899" y="116664"/>
                    <a:pt x="233539" y="121024"/>
                    <a:pt x="233539" y="126396"/>
                  </a:cubicBezTo>
                  <a:cubicBezTo>
                    <a:pt x="233539" y="131769"/>
                    <a:pt x="237899" y="136129"/>
                    <a:pt x="243272" y="136129"/>
                  </a:cubicBezTo>
                  <a:lnTo>
                    <a:pt x="262737" y="136129"/>
                  </a:lnTo>
                  <a:cubicBezTo>
                    <a:pt x="268109" y="136129"/>
                    <a:pt x="272469" y="131769"/>
                    <a:pt x="272469" y="126396"/>
                  </a:cubicBezTo>
                  <a:cubicBezTo>
                    <a:pt x="272469" y="121024"/>
                    <a:pt x="268109" y="116664"/>
                    <a:pt x="262737" y="116664"/>
                  </a:cubicBezTo>
                  <a:close/>
                  <a:moveTo>
                    <a:pt x="145947" y="126396"/>
                  </a:moveTo>
                  <a:cubicBezTo>
                    <a:pt x="145947" y="131769"/>
                    <a:pt x="150307" y="136129"/>
                    <a:pt x="155680" y="136129"/>
                  </a:cubicBezTo>
                  <a:lnTo>
                    <a:pt x="204342" y="136129"/>
                  </a:lnTo>
                  <a:cubicBezTo>
                    <a:pt x="209714" y="136129"/>
                    <a:pt x="214074" y="131769"/>
                    <a:pt x="214074" y="126396"/>
                  </a:cubicBezTo>
                  <a:cubicBezTo>
                    <a:pt x="214074" y="121024"/>
                    <a:pt x="209714" y="116664"/>
                    <a:pt x="204342" y="116664"/>
                  </a:cubicBezTo>
                  <a:lnTo>
                    <a:pt x="155680" y="116664"/>
                  </a:lnTo>
                  <a:cubicBezTo>
                    <a:pt x="150307" y="116664"/>
                    <a:pt x="145947" y="121024"/>
                    <a:pt x="145947" y="126396"/>
                  </a:cubicBezTo>
                  <a:close/>
                  <a:moveTo>
                    <a:pt x="126482" y="175059"/>
                  </a:moveTo>
                  <a:lnTo>
                    <a:pt x="145947" y="175059"/>
                  </a:lnTo>
                  <a:cubicBezTo>
                    <a:pt x="151319" y="175059"/>
                    <a:pt x="155680" y="170698"/>
                    <a:pt x="155680" y="165326"/>
                  </a:cubicBezTo>
                  <a:cubicBezTo>
                    <a:pt x="155680" y="159954"/>
                    <a:pt x="151319" y="155594"/>
                    <a:pt x="145947" y="155594"/>
                  </a:cubicBezTo>
                  <a:lnTo>
                    <a:pt x="126482" y="155594"/>
                  </a:lnTo>
                  <a:cubicBezTo>
                    <a:pt x="121110" y="155594"/>
                    <a:pt x="116750" y="159954"/>
                    <a:pt x="116750" y="165326"/>
                  </a:cubicBezTo>
                  <a:cubicBezTo>
                    <a:pt x="116750" y="170698"/>
                    <a:pt x="121110" y="175059"/>
                    <a:pt x="126482" y="175059"/>
                  </a:cubicBezTo>
                  <a:close/>
                  <a:moveTo>
                    <a:pt x="262737" y="155594"/>
                  </a:moveTo>
                  <a:lnTo>
                    <a:pt x="184877" y="155594"/>
                  </a:lnTo>
                  <a:cubicBezTo>
                    <a:pt x="179505" y="155594"/>
                    <a:pt x="175144" y="159954"/>
                    <a:pt x="175144" y="165326"/>
                  </a:cubicBezTo>
                  <a:cubicBezTo>
                    <a:pt x="175144" y="170698"/>
                    <a:pt x="179505" y="175059"/>
                    <a:pt x="184877" y="175059"/>
                  </a:cubicBezTo>
                  <a:lnTo>
                    <a:pt x="262737" y="175059"/>
                  </a:lnTo>
                  <a:cubicBezTo>
                    <a:pt x="268109" y="175059"/>
                    <a:pt x="272469" y="170698"/>
                    <a:pt x="272469" y="165326"/>
                  </a:cubicBezTo>
                  <a:cubicBezTo>
                    <a:pt x="272469" y="159954"/>
                    <a:pt x="268109" y="155594"/>
                    <a:pt x="262737" y="155594"/>
                  </a:cubicBezTo>
                  <a:close/>
                  <a:moveTo>
                    <a:pt x="262737" y="194523"/>
                  </a:moveTo>
                  <a:lnTo>
                    <a:pt x="204342" y="194523"/>
                  </a:lnTo>
                  <a:cubicBezTo>
                    <a:pt x="198970" y="194523"/>
                    <a:pt x="194609" y="198884"/>
                    <a:pt x="194609" y="204256"/>
                  </a:cubicBezTo>
                  <a:cubicBezTo>
                    <a:pt x="194609" y="209628"/>
                    <a:pt x="198970" y="213988"/>
                    <a:pt x="204342" y="213988"/>
                  </a:cubicBezTo>
                  <a:lnTo>
                    <a:pt x="262737" y="213988"/>
                  </a:lnTo>
                  <a:cubicBezTo>
                    <a:pt x="268109" y="213988"/>
                    <a:pt x="272469" y="209628"/>
                    <a:pt x="272469" y="204256"/>
                  </a:cubicBezTo>
                  <a:cubicBezTo>
                    <a:pt x="272469" y="198884"/>
                    <a:pt x="268109" y="194523"/>
                    <a:pt x="262737" y="194523"/>
                  </a:cubicBezTo>
                  <a:close/>
                  <a:moveTo>
                    <a:pt x="126482" y="213988"/>
                  </a:moveTo>
                  <a:lnTo>
                    <a:pt x="165412" y="213988"/>
                  </a:lnTo>
                  <a:cubicBezTo>
                    <a:pt x="170784" y="213988"/>
                    <a:pt x="175144" y="209628"/>
                    <a:pt x="175144" y="204256"/>
                  </a:cubicBezTo>
                  <a:cubicBezTo>
                    <a:pt x="175144" y="198884"/>
                    <a:pt x="170784" y="194523"/>
                    <a:pt x="165412" y="194523"/>
                  </a:cubicBezTo>
                  <a:lnTo>
                    <a:pt x="126482" y="194523"/>
                  </a:lnTo>
                  <a:cubicBezTo>
                    <a:pt x="121110" y="194523"/>
                    <a:pt x="116750" y="198884"/>
                    <a:pt x="116750" y="204256"/>
                  </a:cubicBezTo>
                  <a:cubicBezTo>
                    <a:pt x="116750" y="209628"/>
                    <a:pt x="121110" y="213988"/>
                    <a:pt x="126482" y="213988"/>
                  </a:cubicBezTo>
                  <a:close/>
                  <a:moveTo>
                    <a:pt x="9692" y="213988"/>
                  </a:moveTo>
                  <a:lnTo>
                    <a:pt x="87552" y="213988"/>
                  </a:lnTo>
                  <a:cubicBezTo>
                    <a:pt x="92925" y="213988"/>
                    <a:pt x="97285" y="209628"/>
                    <a:pt x="97285" y="204256"/>
                  </a:cubicBezTo>
                  <a:cubicBezTo>
                    <a:pt x="97285" y="198884"/>
                    <a:pt x="92925" y="194523"/>
                    <a:pt x="87552" y="194523"/>
                  </a:cubicBezTo>
                  <a:lnTo>
                    <a:pt x="9692" y="194523"/>
                  </a:lnTo>
                  <a:cubicBezTo>
                    <a:pt x="4320" y="194523"/>
                    <a:pt x="-40" y="198884"/>
                    <a:pt x="-40" y="204256"/>
                  </a:cubicBezTo>
                  <a:cubicBezTo>
                    <a:pt x="-40" y="209628"/>
                    <a:pt x="4320" y="213988"/>
                    <a:pt x="9692" y="213988"/>
                  </a:cubicBezTo>
                  <a:close/>
                  <a:moveTo>
                    <a:pt x="262737" y="233453"/>
                  </a:moveTo>
                  <a:lnTo>
                    <a:pt x="243272" y="233453"/>
                  </a:lnTo>
                  <a:cubicBezTo>
                    <a:pt x="237899" y="233453"/>
                    <a:pt x="233539" y="237814"/>
                    <a:pt x="233539" y="243186"/>
                  </a:cubicBezTo>
                  <a:cubicBezTo>
                    <a:pt x="233539" y="248558"/>
                    <a:pt x="237899" y="252918"/>
                    <a:pt x="243272" y="252918"/>
                  </a:cubicBezTo>
                  <a:lnTo>
                    <a:pt x="262737" y="252918"/>
                  </a:lnTo>
                  <a:cubicBezTo>
                    <a:pt x="268109" y="252918"/>
                    <a:pt x="272469" y="248558"/>
                    <a:pt x="272469" y="243186"/>
                  </a:cubicBezTo>
                  <a:cubicBezTo>
                    <a:pt x="272469" y="237814"/>
                    <a:pt x="268109" y="233453"/>
                    <a:pt x="262737" y="233453"/>
                  </a:cubicBezTo>
                  <a:close/>
                  <a:moveTo>
                    <a:pt x="204342" y="233453"/>
                  </a:moveTo>
                  <a:lnTo>
                    <a:pt x="68087" y="233453"/>
                  </a:lnTo>
                  <a:cubicBezTo>
                    <a:pt x="62715" y="233453"/>
                    <a:pt x="58355" y="237814"/>
                    <a:pt x="58355" y="243186"/>
                  </a:cubicBezTo>
                  <a:cubicBezTo>
                    <a:pt x="58355" y="248558"/>
                    <a:pt x="62715" y="252918"/>
                    <a:pt x="68087" y="252918"/>
                  </a:cubicBezTo>
                  <a:lnTo>
                    <a:pt x="204342" y="252918"/>
                  </a:lnTo>
                  <a:cubicBezTo>
                    <a:pt x="209714" y="252918"/>
                    <a:pt x="214074" y="248558"/>
                    <a:pt x="214074" y="243186"/>
                  </a:cubicBezTo>
                  <a:cubicBezTo>
                    <a:pt x="214074" y="237814"/>
                    <a:pt x="209714" y="233453"/>
                    <a:pt x="204342" y="233453"/>
                  </a:cubicBezTo>
                  <a:close/>
                  <a:moveTo>
                    <a:pt x="29157" y="233453"/>
                  </a:moveTo>
                  <a:lnTo>
                    <a:pt x="9692" y="233453"/>
                  </a:lnTo>
                  <a:cubicBezTo>
                    <a:pt x="4320" y="233453"/>
                    <a:pt x="-40" y="237814"/>
                    <a:pt x="-40" y="243186"/>
                  </a:cubicBezTo>
                  <a:cubicBezTo>
                    <a:pt x="-40" y="248558"/>
                    <a:pt x="4320" y="252918"/>
                    <a:pt x="9692" y="252918"/>
                  </a:cubicBezTo>
                  <a:lnTo>
                    <a:pt x="29157" y="252918"/>
                  </a:lnTo>
                  <a:cubicBezTo>
                    <a:pt x="34530" y="252918"/>
                    <a:pt x="38890" y="248558"/>
                    <a:pt x="38890" y="243186"/>
                  </a:cubicBezTo>
                  <a:cubicBezTo>
                    <a:pt x="38890" y="237814"/>
                    <a:pt x="34530" y="233453"/>
                    <a:pt x="29157" y="23345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2" name="Freeform: Shape 171">
              <a:extLst>
                <a:ext uri="{FF2B5EF4-FFF2-40B4-BE49-F238E27FC236}">
                  <a16:creationId xmlns:a16="http://schemas.microsoft.com/office/drawing/2014/main" id="{8C38E40B-B014-A3D9-DD41-5D158812402D}"/>
                </a:ext>
              </a:extLst>
            </p:cNvPr>
            <p:cNvSpPr/>
            <p:nvPr/>
          </p:nvSpPr>
          <p:spPr>
            <a:xfrm>
              <a:off x="3416164" y="2126231"/>
              <a:ext cx="234046" cy="233928"/>
            </a:xfrm>
            <a:custGeom>
              <a:avLst/>
              <a:gdLst>
                <a:gd name="connsiteX0" fmla="*/ 136564 w 234046"/>
                <a:gd name="connsiteY0" fmla="*/ -126 h 233928"/>
                <a:gd name="connsiteX1" fmla="*/ 39337 w 234046"/>
                <a:gd name="connsiteY1" fmla="*/ 97296 h 233928"/>
                <a:gd name="connsiteX2" fmla="*/ 61235 w 234046"/>
                <a:gd name="connsiteY2" fmla="*/ 158708 h 233928"/>
                <a:gd name="connsiteX3" fmla="*/ 2840 w 234046"/>
                <a:gd name="connsiteY3" fmla="*/ 217103 h 233928"/>
                <a:gd name="connsiteX4" fmla="*/ 2781 w 234046"/>
                <a:gd name="connsiteY4" fmla="*/ 230865 h 233928"/>
                <a:gd name="connsiteX5" fmla="*/ 2840 w 234046"/>
                <a:gd name="connsiteY5" fmla="*/ 230923 h 233928"/>
                <a:gd name="connsiteX6" fmla="*/ 16601 w 234046"/>
                <a:gd name="connsiteY6" fmla="*/ 230981 h 233928"/>
                <a:gd name="connsiteX7" fmla="*/ 16660 w 234046"/>
                <a:gd name="connsiteY7" fmla="*/ 230923 h 233928"/>
                <a:gd name="connsiteX8" fmla="*/ 75055 w 234046"/>
                <a:gd name="connsiteY8" fmla="*/ 172528 h 233928"/>
                <a:gd name="connsiteX9" fmla="*/ 212010 w 234046"/>
                <a:gd name="connsiteY9" fmla="*/ 158825 h 233928"/>
                <a:gd name="connsiteX10" fmla="*/ 198307 w 234046"/>
                <a:gd name="connsiteY10" fmla="*/ 21869 h 233928"/>
                <a:gd name="connsiteX11" fmla="*/ 136564 w 234046"/>
                <a:gd name="connsiteY11" fmla="*/ -126 h 233928"/>
                <a:gd name="connsiteX12" fmla="*/ 136564 w 234046"/>
                <a:gd name="connsiteY12" fmla="*/ 175059 h 233928"/>
                <a:gd name="connsiteX13" fmla="*/ 58704 w 234046"/>
                <a:gd name="connsiteY13" fmla="*/ 97199 h 233928"/>
                <a:gd name="connsiteX14" fmla="*/ 136564 w 234046"/>
                <a:gd name="connsiteY14" fmla="*/ 19339 h 233928"/>
                <a:gd name="connsiteX15" fmla="*/ 214424 w 234046"/>
                <a:gd name="connsiteY15" fmla="*/ 97199 h 233928"/>
                <a:gd name="connsiteX16" fmla="*/ 136564 w 234046"/>
                <a:gd name="connsiteY16" fmla="*/ 175059 h 2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4046" h="233928">
                  <a:moveTo>
                    <a:pt x="136564" y="-126"/>
                  </a:moveTo>
                  <a:cubicBezTo>
                    <a:pt x="82811" y="-77"/>
                    <a:pt x="39278" y="43544"/>
                    <a:pt x="39337" y="97296"/>
                  </a:cubicBezTo>
                  <a:cubicBezTo>
                    <a:pt x="39356" y="119671"/>
                    <a:pt x="47093" y="141365"/>
                    <a:pt x="61235" y="158708"/>
                  </a:cubicBezTo>
                  <a:lnTo>
                    <a:pt x="2840" y="217103"/>
                  </a:lnTo>
                  <a:cubicBezTo>
                    <a:pt x="-975" y="220889"/>
                    <a:pt x="-1005" y="227049"/>
                    <a:pt x="2781" y="230865"/>
                  </a:cubicBezTo>
                  <a:cubicBezTo>
                    <a:pt x="2801" y="230884"/>
                    <a:pt x="2820" y="230904"/>
                    <a:pt x="2840" y="230923"/>
                  </a:cubicBezTo>
                  <a:cubicBezTo>
                    <a:pt x="6625" y="234738"/>
                    <a:pt x="12786" y="234767"/>
                    <a:pt x="16601" y="230981"/>
                  </a:cubicBezTo>
                  <a:cubicBezTo>
                    <a:pt x="16621" y="230962"/>
                    <a:pt x="16640" y="230943"/>
                    <a:pt x="16660" y="230923"/>
                  </a:cubicBezTo>
                  <a:lnTo>
                    <a:pt x="75055" y="172528"/>
                  </a:lnTo>
                  <a:cubicBezTo>
                    <a:pt x="116661" y="206563"/>
                    <a:pt x="177976" y="200431"/>
                    <a:pt x="212010" y="158825"/>
                  </a:cubicBezTo>
                  <a:cubicBezTo>
                    <a:pt x="246044" y="117219"/>
                    <a:pt x="239903" y="55904"/>
                    <a:pt x="198307" y="21869"/>
                  </a:cubicBezTo>
                  <a:cubicBezTo>
                    <a:pt x="180885" y="7621"/>
                    <a:pt x="159065" y="-155"/>
                    <a:pt x="136564" y="-126"/>
                  </a:cubicBezTo>
                  <a:close/>
                  <a:moveTo>
                    <a:pt x="136564" y="175059"/>
                  </a:moveTo>
                  <a:cubicBezTo>
                    <a:pt x="93566" y="175059"/>
                    <a:pt x="58704" y="140197"/>
                    <a:pt x="58704" y="97199"/>
                  </a:cubicBezTo>
                  <a:cubicBezTo>
                    <a:pt x="58704" y="54201"/>
                    <a:pt x="93566" y="19339"/>
                    <a:pt x="136564" y="19339"/>
                  </a:cubicBezTo>
                  <a:cubicBezTo>
                    <a:pt x="179562" y="19339"/>
                    <a:pt x="214424" y="54201"/>
                    <a:pt x="214424" y="97199"/>
                  </a:cubicBezTo>
                  <a:cubicBezTo>
                    <a:pt x="214424" y="140197"/>
                    <a:pt x="179562" y="175059"/>
                    <a:pt x="136564" y="17505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173" name="Group 172">
            <a:extLst>
              <a:ext uri="{FF2B5EF4-FFF2-40B4-BE49-F238E27FC236}">
                <a16:creationId xmlns:a16="http://schemas.microsoft.com/office/drawing/2014/main" id="{85910EAA-62A3-D74F-1B32-E2CDFAEBB1B3}"/>
              </a:ext>
            </a:extLst>
          </p:cNvPr>
          <p:cNvGrpSpPr/>
          <p:nvPr/>
        </p:nvGrpSpPr>
        <p:grpSpPr>
          <a:xfrm>
            <a:off x="2662700" y="5335660"/>
            <a:ext cx="300776" cy="355236"/>
            <a:chOff x="2598961" y="5260380"/>
            <a:chExt cx="428253" cy="505796"/>
          </a:xfrm>
          <a:solidFill>
            <a:srgbClr val="004550"/>
          </a:solidFill>
        </p:grpSpPr>
        <p:sp>
          <p:nvSpPr>
            <p:cNvPr id="174" name="Freeform: Shape 173">
              <a:extLst>
                <a:ext uri="{FF2B5EF4-FFF2-40B4-BE49-F238E27FC236}">
                  <a16:creationId xmlns:a16="http://schemas.microsoft.com/office/drawing/2014/main" id="{B02E65AE-97C4-AB82-9689-E580192471EB}"/>
                </a:ext>
              </a:extLst>
            </p:cNvPr>
            <p:cNvSpPr/>
            <p:nvPr/>
          </p:nvSpPr>
          <p:spPr>
            <a:xfrm>
              <a:off x="2598961" y="5396339"/>
              <a:ext cx="428253" cy="369837"/>
            </a:xfrm>
            <a:custGeom>
              <a:avLst/>
              <a:gdLst>
                <a:gd name="connsiteX0" fmla="*/ 428213 w 428253"/>
                <a:gd name="connsiteY0" fmla="*/ 184795 h 369837"/>
                <a:gd name="connsiteX1" fmla="*/ 395026 w 428253"/>
                <a:gd name="connsiteY1" fmla="*/ 126400 h 369837"/>
                <a:gd name="connsiteX2" fmla="*/ 418325 w 428253"/>
                <a:gd name="connsiteY2" fmla="*/ 32910 h 369837"/>
                <a:gd name="connsiteX3" fmla="*/ 360086 w 428253"/>
                <a:gd name="connsiteY3" fmla="*/ -123 h 369837"/>
                <a:gd name="connsiteX4" fmla="*/ 353273 w 428253"/>
                <a:gd name="connsiteY4" fmla="*/ -123 h 369837"/>
                <a:gd name="connsiteX5" fmla="*/ 353273 w 428253"/>
                <a:gd name="connsiteY5" fmla="*/ 19342 h 369837"/>
                <a:gd name="connsiteX6" fmla="*/ 360086 w 428253"/>
                <a:gd name="connsiteY6" fmla="*/ 19342 h 369837"/>
                <a:gd name="connsiteX7" fmla="*/ 408748 w 428253"/>
                <a:gd name="connsiteY7" fmla="*/ 68005 h 369837"/>
                <a:gd name="connsiteX8" fmla="*/ 360086 w 428253"/>
                <a:gd name="connsiteY8" fmla="*/ 116667 h 369837"/>
                <a:gd name="connsiteX9" fmla="*/ 68112 w 428253"/>
                <a:gd name="connsiteY9" fmla="*/ 116667 h 369837"/>
                <a:gd name="connsiteX10" fmla="*/ 19430 w 428253"/>
                <a:gd name="connsiteY10" fmla="*/ 68024 h 369837"/>
                <a:gd name="connsiteX11" fmla="*/ 19450 w 428253"/>
                <a:gd name="connsiteY11" fmla="*/ 66545 h 369837"/>
                <a:gd name="connsiteX12" fmla="*/ 70545 w 428253"/>
                <a:gd name="connsiteY12" fmla="*/ 19342 h 369837"/>
                <a:gd name="connsiteX13" fmla="*/ 191714 w 428253"/>
                <a:gd name="connsiteY13" fmla="*/ 19342 h 369837"/>
                <a:gd name="connsiteX14" fmla="*/ 191714 w 428253"/>
                <a:gd name="connsiteY14" fmla="*/ -123 h 369837"/>
                <a:gd name="connsiteX15" fmla="*/ 70545 w 428253"/>
                <a:gd name="connsiteY15" fmla="*/ -123 h 369837"/>
                <a:gd name="connsiteX16" fmla="*/ -15 w 428253"/>
                <a:gd name="connsiteY16" fmla="*/ 65961 h 369837"/>
                <a:gd name="connsiteX17" fmla="*/ 19450 w 428253"/>
                <a:gd name="connsiteY17" fmla="*/ 115499 h 369837"/>
                <a:gd name="connsiteX18" fmla="*/ 34048 w 428253"/>
                <a:gd name="connsiteY18" fmla="*/ 126886 h 369837"/>
                <a:gd name="connsiteX19" fmla="*/ 8880 w 428253"/>
                <a:gd name="connsiteY19" fmla="*/ 218313 h 369837"/>
                <a:gd name="connsiteX20" fmla="*/ 19450 w 428253"/>
                <a:gd name="connsiteY20" fmla="*/ 232289 h 369837"/>
                <a:gd name="connsiteX21" fmla="*/ 34048 w 428253"/>
                <a:gd name="connsiteY21" fmla="*/ 243676 h 369837"/>
                <a:gd name="connsiteX22" fmla="*/ 9785 w 428253"/>
                <a:gd name="connsiteY22" fmla="*/ 336212 h 369837"/>
                <a:gd name="connsiteX23" fmla="*/ 68112 w 428253"/>
                <a:gd name="connsiteY23" fmla="*/ 369712 h 369837"/>
                <a:gd name="connsiteX24" fmla="*/ 360086 w 428253"/>
                <a:gd name="connsiteY24" fmla="*/ 369712 h 369837"/>
                <a:gd name="connsiteX25" fmla="*/ 428058 w 428253"/>
                <a:gd name="connsiteY25" fmla="*/ 301429 h 369837"/>
                <a:gd name="connsiteX26" fmla="*/ 395026 w 428253"/>
                <a:gd name="connsiteY26" fmla="*/ 243189 h 369837"/>
                <a:gd name="connsiteX27" fmla="*/ 428213 w 428253"/>
                <a:gd name="connsiteY27" fmla="*/ 184795 h 369837"/>
                <a:gd name="connsiteX28" fmla="*/ 408748 w 428253"/>
                <a:gd name="connsiteY28" fmla="*/ 301584 h 369837"/>
                <a:gd name="connsiteX29" fmla="*/ 360086 w 428253"/>
                <a:gd name="connsiteY29" fmla="*/ 350247 h 369837"/>
                <a:gd name="connsiteX30" fmla="*/ 68112 w 428253"/>
                <a:gd name="connsiteY30" fmla="*/ 350247 h 369837"/>
                <a:gd name="connsiteX31" fmla="*/ 19430 w 428253"/>
                <a:gd name="connsiteY31" fmla="*/ 301604 h 369837"/>
                <a:gd name="connsiteX32" fmla="*/ 19450 w 428253"/>
                <a:gd name="connsiteY32" fmla="*/ 300124 h 369837"/>
                <a:gd name="connsiteX33" fmla="*/ 70545 w 428253"/>
                <a:gd name="connsiteY33" fmla="*/ 252922 h 369837"/>
                <a:gd name="connsiteX34" fmla="*/ 360086 w 428253"/>
                <a:gd name="connsiteY34" fmla="*/ 252922 h 369837"/>
                <a:gd name="connsiteX35" fmla="*/ 408748 w 428253"/>
                <a:gd name="connsiteY35" fmla="*/ 301584 h 369837"/>
                <a:gd name="connsiteX36" fmla="*/ 68112 w 428253"/>
                <a:gd name="connsiteY36" fmla="*/ 233457 h 369837"/>
                <a:gd name="connsiteX37" fmla="*/ 19430 w 428253"/>
                <a:gd name="connsiteY37" fmla="*/ 184814 h 369837"/>
                <a:gd name="connsiteX38" fmla="*/ 19450 w 428253"/>
                <a:gd name="connsiteY38" fmla="*/ 183335 h 369837"/>
                <a:gd name="connsiteX39" fmla="*/ 70545 w 428253"/>
                <a:gd name="connsiteY39" fmla="*/ 136132 h 369837"/>
                <a:gd name="connsiteX40" fmla="*/ 360086 w 428253"/>
                <a:gd name="connsiteY40" fmla="*/ 136132 h 369837"/>
                <a:gd name="connsiteX41" fmla="*/ 408748 w 428253"/>
                <a:gd name="connsiteY41" fmla="*/ 184795 h 369837"/>
                <a:gd name="connsiteX42" fmla="*/ 360086 w 428253"/>
                <a:gd name="connsiteY42" fmla="*/ 233457 h 36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28253" h="369837">
                  <a:moveTo>
                    <a:pt x="428213" y="184795"/>
                  </a:moveTo>
                  <a:cubicBezTo>
                    <a:pt x="428184" y="160853"/>
                    <a:pt x="415581" y="138682"/>
                    <a:pt x="395026" y="126400"/>
                  </a:cubicBezTo>
                  <a:cubicBezTo>
                    <a:pt x="427279" y="107022"/>
                    <a:pt x="437712" y="65163"/>
                    <a:pt x="418325" y="32910"/>
                  </a:cubicBezTo>
                  <a:cubicBezTo>
                    <a:pt x="406043" y="12462"/>
                    <a:pt x="383950" y="-74"/>
                    <a:pt x="360086" y="-123"/>
                  </a:cubicBezTo>
                  <a:lnTo>
                    <a:pt x="353273" y="-123"/>
                  </a:lnTo>
                  <a:lnTo>
                    <a:pt x="353273" y="19342"/>
                  </a:lnTo>
                  <a:lnTo>
                    <a:pt x="360086" y="19342"/>
                  </a:lnTo>
                  <a:cubicBezTo>
                    <a:pt x="386957" y="19342"/>
                    <a:pt x="408748" y="41134"/>
                    <a:pt x="408748" y="68005"/>
                  </a:cubicBezTo>
                  <a:cubicBezTo>
                    <a:pt x="408748" y="94876"/>
                    <a:pt x="386957" y="116667"/>
                    <a:pt x="360086" y="116667"/>
                  </a:cubicBezTo>
                  <a:lnTo>
                    <a:pt x="68112" y="116667"/>
                  </a:lnTo>
                  <a:cubicBezTo>
                    <a:pt x="41241" y="116677"/>
                    <a:pt x="19440" y="94905"/>
                    <a:pt x="19430" y="68024"/>
                  </a:cubicBezTo>
                  <a:cubicBezTo>
                    <a:pt x="19430" y="67538"/>
                    <a:pt x="19430" y="67041"/>
                    <a:pt x="19450" y="66545"/>
                  </a:cubicBezTo>
                  <a:cubicBezTo>
                    <a:pt x="21114" y="39673"/>
                    <a:pt x="43625" y="18875"/>
                    <a:pt x="70545" y="19342"/>
                  </a:cubicBezTo>
                  <a:lnTo>
                    <a:pt x="191714" y="19342"/>
                  </a:lnTo>
                  <a:lnTo>
                    <a:pt x="191714" y="-123"/>
                  </a:lnTo>
                  <a:lnTo>
                    <a:pt x="70545" y="-123"/>
                  </a:lnTo>
                  <a:cubicBezTo>
                    <a:pt x="33143" y="-492"/>
                    <a:pt x="2067" y="28618"/>
                    <a:pt x="-15" y="65961"/>
                  </a:cubicBezTo>
                  <a:cubicBezTo>
                    <a:pt x="-512" y="84433"/>
                    <a:pt x="6515" y="102312"/>
                    <a:pt x="19450" y="115499"/>
                  </a:cubicBezTo>
                  <a:cubicBezTo>
                    <a:pt x="23800" y="119918"/>
                    <a:pt x="28705" y="123743"/>
                    <a:pt x="34048" y="126886"/>
                  </a:cubicBezTo>
                  <a:cubicBezTo>
                    <a:pt x="1853" y="145183"/>
                    <a:pt x="-9417" y="186118"/>
                    <a:pt x="8880" y="218313"/>
                  </a:cubicBezTo>
                  <a:cubicBezTo>
                    <a:pt x="11771" y="223413"/>
                    <a:pt x="15333" y="228114"/>
                    <a:pt x="19450" y="232289"/>
                  </a:cubicBezTo>
                  <a:cubicBezTo>
                    <a:pt x="23800" y="236708"/>
                    <a:pt x="28705" y="240532"/>
                    <a:pt x="34048" y="243676"/>
                  </a:cubicBezTo>
                  <a:cubicBezTo>
                    <a:pt x="1795" y="262528"/>
                    <a:pt x="-9067" y="303959"/>
                    <a:pt x="9785" y="336212"/>
                  </a:cubicBezTo>
                  <a:cubicBezTo>
                    <a:pt x="21902" y="356933"/>
                    <a:pt x="44102" y="369682"/>
                    <a:pt x="68112" y="369712"/>
                  </a:cubicBezTo>
                  <a:lnTo>
                    <a:pt x="360086" y="369712"/>
                  </a:lnTo>
                  <a:cubicBezTo>
                    <a:pt x="397712" y="369624"/>
                    <a:pt x="428145" y="339054"/>
                    <a:pt x="428058" y="301429"/>
                  </a:cubicBezTo>
                  <a:cubicBezTo>
                    <a:pt x="428009" y="277574"/>
                    <a:pt x="415474" y="255481"/>
                    <a:pt x="395026" y="243189"/>
                  </a:cubicBezTo>
                  <a:cubicBezTo>
                    <a:pt x="415581" y="230907"/>
                    <a:pt x="428184" y="208736"/>
                    <a:pt x="428213" y="184795"/>
                  </a:cubicBezTo>
                  <a:close/>
                  <a:moveTo>
                    <a:pt x="408748" y="301584"/>
                  </a:moveTo>
                  <a:cubicBezTo>
                    <a:pt x="408748" y="328455"/>
                    <a:pt x="386957" y="350247"/>
                    <a:pt x="360086" y="350247"/>
                  </a:cubicBezTo>
                  <a:lnTo>
                    <a:pt x="68112" y="350247"/>
                  </a:lnTo>
                  <a:cubicBezTo>
                    <a:pt x="41241" y="350256"/>
                    <a:pt x="19440" y="328485"/>
                    <a:pt x="19430" y="301604"/>
                  </a:cubicBezTo>
                  <a:cubicBezTo>
                    <a:pt x="19430" y="301117"/>
                    <a:pt x="19430" y="300621"/>
                    <a:pt x="19450" y="300124"/>
                  </a:cubicBezTo>
                  <a:cubicBezTo>
                    <a:pt x="21114" y="273253"/>
                    <a:pt x="43625" y="252455"/>
                    <a:pt x="70545" y="252922"/>
                  </a:cubicBezTo>
                  <a:lnTo>
                    <a:pt x="360086" y="252922"/>
                  </a:lnTo>
                  <a:cubicBezTo>
                    <a:pt x="386957" y="252922"/>
                    <a:pt x="408748" y="274713"/>
                    <a:pt x="408748" y="301584"/>
                  </a:cubicBezTo>
                  <a:close/>
                  <a:moveTo>
                    <a:pt x="68112" y="233457"/>
                  </a:moveTo>
                  <a:cubicBezTo>
                    <a:pt x="41241" y="233467"/>
                    <a:pt x="19440" y="211695"/>
                    <a:pt x="19430" y="184814"/>
                  </a:cubicBezTo>
                  <a:cubicBezTo>
                    <a:pt x="19430" y="184327"/>
                    <a:pt x="19430" y="183831"/>
                    <a:pt x="19450" y="183335"/>
                  </a:cubicBezTo>
                  <a:cubicBezTo>
                    <a:pt x="21114" y="156463"/>
                    <a:pt x="43625" y="135665"/>
                    <a:pt x="70545" y="136132"/>
                  </a:cubicBezTo>
                  <a:lnTo>
                    <a:pt x="360086" y="136132"/>
                  </a:lnTo>
                  <a:cubicBezTo>
                    <a:pt x="386957" y="136132"/>
                    <a:pt x="408748" y="157923"/>
                    <a:pt x="408748" y="184795"/>
                  </a:cubicBezTo>
                  <a:cubicBezTo>
                    <a:pt x="408748" y="211666"/>
                    <a:pt x="386957" y="233457"/>
                    <a:pt x="360086" y="233457"/>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5" name="Freeform: Shape 174">
              <a:extLst>
                <a:ext uri="{FF2B5EF4-FFF2-40B4-BE49-F238E27FC236}">
                  <a16:creationId xmlns:a16="http://schemas.microsoft.com/office/drawing/2014/main" id="{3DE5AAF2-F559-B5E3-4EA0-25D9B2DBB0C2}"/>
                </a:ext>
              </a:extLst>
            </p:cNvPr>
            <p:cNvSpPr/>
            <p:nvPr/>
          </p:nvSpPr>
          <p:spPr>
            <a:xfrm>
              <a:off x="2657380" y="5668852"/>
              <a:ext cx="58394" cy="58394"/>
            </a:xfrm>
            <a:custGeom>
              <a:avLst/>
              <a:gdLst>
                <a:gd name="connsiteX0" fmla="*/ 29157 w 58394"/>
                <a:gd name="connsiteY0" fmla="*/ 58269 h 58394"/>
                <a:gd name="connsiteX1" fmla="*/ -40 w 58394"/>
                <a:gd name="connsiteY1" fmla="*/ 29071 h 58394"/>
                <a:gd name="connsiteX2" fmla="*/ 29157 w 58394"/>
                <a:gd name="connsiteY2" fmla="*/ -126 h 58394"/>
                <a:gd name="connsiteX3" fmla="*/ 58355 w 58394"/>
                <a:gd name="connsiteY3" fmla="*/ 29071 h 58394"/>
                <a:gd name="connsiteX4" fmla="*/ 29157 w 58394"/>
                <a:gd name="connsiteY4" fmla="*/ 58269 h 58394"/>
                <a:gd name="connsiteX5" fmla="*/ 29157 w 58394"/>
                <a:gd name="connsiteY5" fmla="*/ 19339 h 58394"/>
                <a:gd name="connsiteX6" fmla="*/ 19425 w 58394"/>
                <a:gd name="connsiteY6" fmla="*/ 29071 h 58394"/>
                <a:gd name="connsiteX7" fmla="*/ 29157 w 58394"/>
                <a:gd name="connsiteY7" fmla="*/ 38804 h 58394"/>
                <a:gd name="connsiteX8" fmla="*/ 38890 w 58394"/>
                <a:gd name="connsiteY8" fmla="*/ 29071 h 58394"/>
                <a:gd name="connsiteX9" fmla="*/ 29157 w 58394"/>
                <a:gd name="connsiteY9" fmla="*/ 1933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4" h="58394">
                  <a:moveTo>
                    <a:pt x="29157" y="58269"/>
                  </a:moveTo>
                  <a:cubicBezTo>
                    <a:pt x="13031" y="58269"/>
                    <a:pt x="-40" y="45198"/>
                    <a:pt x="-40" y="29071"/>
                  </a:cubicBezTo>
                  <a:cubicBezTo>
                    <a:pt x="-40" y="12945"/>
                    <a:pt x="13031" y="-126"/>
                    <a:pt x="29157" y="-126"/>
                  </a:cubicBezTo>
                  <a:cubicBezTo>
                    <a:pt x="45284" y="-126"/>
                    <a:pt x="58355" y="12945"/>
                    <a:pt x="58355" y="29071"/>
                  </a:cubicBezTo>
                  <a:cubicBezTo>
                    <a:pt x="58355" y="45198"/>
                    <a:pt x="45284" y="58269"/>
                    <a:pt x="29157" y="58269"/>
                  </a:cubicBezTo>
                  <a:close/>
                  <a:moveTo>
                    <a:pt x="29157" y="19339"/>
                  </a:moveTo>
                  <a:cubicBezTo>
                    <a:pt x="23785" y="19339"/>
                    <a:pt x="19425" y="23699"/>
                    <a:pt x="19425" y="29071"/>
                  </a:cubicBezTo>
                  <a:cubicBezTo>
                    <a:pt x="19425" y="34444"/>
                    <a:pt x="23785" y="38804"/>
                    <a:pt x="29157" y="38804"/>
                  </a:cubicBezTo>
                  <a:cubicBezTo>
                    <a:pt x="34530" y="38804"/>
                    <a:pt x="38890" y="34444"/>
                    <a:pt x="38890" y="29071"/>
                  </a:cubicBezTo>
                  <a:cubicBezTo>
                    <a:pt x="38890" y="23699"/>
                    <a:pt x="34530" y="19339"/>
                    <a:pt x="29157"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6" name="Freeform: Shape 175">
              <a:extLst>
                <a:ext uri="{FF2B5EF4-FFF2-40B4-BE49-F238E27FC236}">
                  <a16:creationId xmlns:a16="http://schemas.microsoft.com/office/drawing/2014/main" id="{07E18B92-0B90-6F25-A7B4-F67A61A27DAA}"/>
                </a:ext>
              </a:extLst>
            </p:cNvPr>
            <p:cNvSpPr/>
            <p:nvPr/>
          </p:nvSpPr>
          <p:spPr>
            <a:xfrm>
              <a:off x="2755289" y="5260380"/>
              <a:ext cx="232995" cy="232995"/>
            </a:xfrm>
            <a:custGeom>
              <a:avLst/>
              <a:gdLst>
                <a:gd name="connsiteX0" fmla="*/ 116166 w 232995"/>
                <a:gd name="connsiteY0" fmla="*/ 67709 h 232995"/>
                <a:gd name="connsiteX1" fmla="*/ 67503 w 232995"/>
                <a:gd name="connsiteY1" fmla="*/ 116372 h 232995"/>
                <a:gd name="connsiteX2" fmla="*/ 116166 w 232995"/>
                <a:gd name="connsiteY2" fmla="*/ 165034 h 232995"/>
                <a:gd name="connsiteX3" fmla="*/ 164828 w 232995"/>
                <a:gd name="connsiteY3" fmla="*/ 116372 h 232995"/>
                <a:gd name="connsiteX4" fmla="*/ 116166 w 232995"/>
                <a:gd name="connsiteY4" fmla="*/ 67709 h 232995"/>
                <a:gd name="connsiteX5" fmla="*/ 116166 w 232995"/>
                <a:gd name="connsiteY5" fmla="*/ 145569 h 232995"/>
                <a:gd name="connsiteX6" fmla="*/ 86968 w 232995"/>
                <a:gd name="connsiteY6" fmla="*/ 116372 h 232995"/>
                <a:gd name="connsiteX7" fmla="*/ 116166 w 232995"/>
                <a:gd name="connsiteY7" fmla="*/ 87174 h 232995"/>
                <a:gd name="connsiteX8" fmla="*/ 145363 w 232995"/>
                <a:gd name="connsiteY8" fmla="*/ 116372 h 232995"/>
                <a:gd name="connsiteX9" fmla="*/ 116166 w 232995"/>
                <a:gd name="connsiteY9" fmla="*/ 145569 h 232995"/>
                <a:gd name="connsiteX10" fmla="*/ 231787 w 232995"/>
                <a:gd name="connsiteY10" fmla="*/ 99535 h 232995"/>
                <a:gd name="connsiteX11" fmla="*/ 223515 w 232995"/>
                <a:gd name="connsiteY11" fmla="*/ 91262 h 232995"/>
                <a:gd name="connsiteX12" fmla="*/ 207846 w 232995"/>
                <a:gd name="connsiteY12" fmla="*/ 89024 h 232995"/>
                <a:gd name="connsiteX13" fmla="*/ 200352 w 232995"/>
                <a:gd name="connsiteY13" fmla="*/ 70824 h 232995"/>
                <a:gd name="connsiteX14" fmla="*/ 210084 w 232995"/>
                <a:gd name="connsiteY14" fmla="*/ 58269 h 232995"/>
                <a:gd name="connsiteX15" fmla="*/ 210084 w 232995"/>
                <a:gd name="connsiteY15" fmla="*/ 46590 h 232995"/>
                <a:gd name="connsiteX16" fmla="*/ 186239 w 232995"/>
                <a:gd name="connsiteY16" fmla="*/ 22745 h 232995"/>
                <a:gd name="connsiteX17" fmla="*/ 174561 w 232995"/>
                <a:gd name="connsiteY17" fmla="*/ 22745 h 232995"/>
                <a:gd name="connsiteX18" fmla="*/ 162006 w 232995"/>
                <a:gd name="connsiteY18" fmla="*/ 32478 h 232995"/>
                <a:gd name="connsiteX19" fmla="*/ 143806 w 232995"/>
                <a:gd name="connsiteY19" fmla="*/ 24984 h 232995"/>
                <a:gd name="connsiteX20" fmla="*/ 141567 w 232995"/>
                <a:gd name="connsiteY20" fmla="*/ 9315 h 232995"/>
                <a:gd name="connsiteX21" fmla="*/ 133295 w 232995"/>
                <a:gd name="connsiteY21" fmla="*/ 1042 h 232995"/>
                <a:gd name="connsiteX22" fmla="*/ 99621 w 232995"/>
                <a:gd name="connsiteY22" fmla="*/ 1042 h 232995"/>
                <a:gd name="connsiteX23" fmla="*/ 91348 w 232995"/>
                <a:gd name="connsiteY23" fmla="*/ 9315 h 232995"/>
                <a:gd name="connsiteX24" fmla="*/ 89109 w 232995"/>
                <a:gd name="connsiteY24" fmla="*/ 24984 h 232995"/>
                <a:gd name="connsiteX25" fmla="*/ 70910 w 232995"/>
                <a:gd name="connsiteY25" fmla="*/ 32478 h 232995"/>
                <a:gd name="connsiteX26" fmla="*/ 58355 w 232995"/>
                <a:gd name="connsiteY26" fmla="*/ 22745 h 232995"/>
                <a:gd name="connsiteX27" fmla="*/ 46676 w 232995"/>
                <a:gd name="connsiteY27" fmla="*/ 22745 h 232995"/>
                <a:gd name="connsiteX28" fmla="*/ 22831 w 232995"/>
                <a:gd name="connsiteY28" fmla="*/ 46590 h 232995"/>
                <a:gd name="connsiteX29" fmla="*/ 22831 w 232995"/>
                <a:gd name="connsiteY29" fmla="*/ 58269 h 232995"/>
                <a:gd name="connsiteX30" fmla="*/ 32564 w 232995"/>
                <a:gd name="connsiteY30" fmla="*/ 70824 h 232995"/>
                <a:gd name="connsiteX31" fmla="*/ 25070 w 232995"/>
                <a:gd name="connsiteY31" fmla="*/ 89024 h 232995"/>
                <a:gd name="connsiteX32" fmla="*/ 9400 w 232995"/>
                <a:gd name="connsiteY32" fmla="*/ 91262 h 232995"/>
                <a:gd name="connsiteX33" fmla="*/ 1128 w 232995"/>
                <a:gd name="connsiteY33" fmla="*/ 99535 h 232995"/>
                <a:gd name="connsiteX34" fmla="*/ 1128 w 232995"/>
                <a:gd name="connsiteY34" fmla="*/ 133209 h 232995"/>
                <a:gd name="connsiteX35" fmla="*/ 9400 w 232995"/>
                <a:gd name="connsiteY35" fmla="*/ 141481 h 232995"/>
                <a:gd name="connsiteX36" fmla="*/ 25070 w 232995"/>
                <a:gd name="connsiteY36" fmla="*/ 143720 h 232995"/>
                <a:gd name="connsiteX37" fmla="*/ 32564 w 232995"/>
                <a:gd name="connsiteY37" fmla="*/ 161920 h 232995"/>
                <a:gd name="connsiteX38" fmla="*/ 22831 w 232995"/>
                <a:gd name="connsiteY38" fmla="*/ 174475 h 232995"/>
                <a:gd name="connsiteX39" fmla="*/ 22831 w 232995"/>
                <a:gd name="connsiteY39" fmla="*/ 186154 h 232995"/>
                <a:gd name="connsiteX40" fmla="*/ 46676 w 232995"/>
                <a:gd name="connsiteY40" fmla="*/ 209998 h 232995"/>
                <a:gd name="connsiteX41" fmla="*/ 58355 w 232995"/>
                <a:gd name="connsiteY41" fmla="*/ 209998 h 232995"/>
                <a:gd name="connsiteX42" fmla="*/ 70910 w 232995"/>
                <a:gd name="connsiteY42" fmla="*/ 200266 h 232995"/>
                <a:gd name="connsiteX43" fmla="*/ 89109 w 232995"/>
                <a:gd name="connsiteY43" fmla="*/ 207760 h 232995"/>
                <a:gd name="connsiteX44" fmla="*/ 91348 w 232995"/>
                <a:gd name="connsiteY44" fmla="*/ 223429 h 232995"/>
                <a:gd name="connsiteX45" fmla="*/ 99621 w 232995"/>
                <a:gd name="connsiteY45" fmla="*/ 231702 h 232995"/>
                <a:gd name="connsiteX46" fmla="*/ 133295 w 232995"/>
                <a:gd name="connsiteY46" fmla="*/ 231702 h 232995"/>
                <a:gd name="connsiteX47" fmla="*/ 141567 w 232995"/>
                <a:gd name="connsiteY47" fmla="*/ 223429 h 232995"/>
                <a:gd name="connsiteX48" fmla="*/ 143806 w 232995"/>
                <a:gd name="connsiteY48" fmla="*/ 207760 h 232995"/>
                <a:gd name="connsiteX49" fmla="*/ 162006 w 232995"/>
                <a:gd name="connsiteY49" fmla="*/ 200266 h 232995"/>
                <a:gd name="connsiteX50" fmla="*/ 174561 w 232995"/>
                <a:gd name="connsiteY50" fmla="*/ 209998 h 232995"/>
                <a:gd name="connsiteX51" fmla="*/ 186239 w 232995"/>
                <a:gd name="connsiteY51" fmla="*/ 209998 h 232995"/>
                <a:gd name="connsiteX52" fmla="*/ 210084 w 232995"/>
                <a:gd name="connsiteY52" fmla="*/ 186154 h 232995"/>
                <a:gd name="connsiteX53" fmla="*/ 210084 w 232995"/>
                <a:gd name="connsiteY53" fmla="*/ 174475 h 232995"/>
                <a:gd name="connsiteX54" fmla="*/ 200352 w 232995"/>
                <a:gd name="connsiteY54" fmla="*/ 161920 h 232995"/>
                <a:gd name="connsiteX55" fmla="*/ 207846 w 232995"/>
                <a:gd name="connsiteY55" fmla="*/ 143720 h 232995"/>
                <a:gd name="connsiteX56" fmla="*/ 223515 w 232995"/>
                <a:gd name="connsiteY56" fmla="*/ 141481 h 232995"/>
                <a:gd name="connsiteX57" fmla="*/ 231787 w 232995"/>
                <a:gd name="connsiteY57" fmla="*/ 133209 h 232995"/>
                <a:gd name="connsiteX58" fmla="*/ 231787 w 232995"/>
                <a:gd name="connsiteY58" fmla="*/ 99535 h 232995"/>
                <a:gd name="connsiteX59" fmla="*/ 213296 w 232995"/>
                <a:gd name="connsiteY59" fmla="*/ 123282 h 232995"/>
                <a:gd name="connsiteX60" fmla="*/ 198697 w 232995"/>
                <a:gd name="connsiteY60" fmla="*/ 125326 h 232995"/>
                <a:gd name="connsiteX61" fmla="*/ 190522 w 232995"/>
                <a:gd name="connsiteY61" fmla="*/ 132917 h 232995"/>
                <a:gd name="connsiteX62" fmla="*/ 180789 w 232995"/>
                <a:gd name="connsiteY62" fmla="*/ 157345 h 232995"/>
                <a:gd name="connsiteX63" fmla="*/ 180789 w 232995"/>
                <a:gd name="connsiteY63" fmla="*/ 168441 h 232995"/>
                <a:gd name="connsiteX64" fmla="*/ 189548 w 232995"/>
                <a:gd name="connsiteY64" fmla="*/ 180119 h 232995"/>
                <a:gd name="connsiteX65" fmla="*/ 179816 w 232995"/>
                <a:gd name="connsiteY65" fmla="*/ 189852 h 232995"/>
                <a:gd name="connsiteX66" fmla="*/ 168137 w 232995"/>
                <a:gd name="connsiteY66" fmla="*/ 181093 h 232995"/>
                <a:gd name="connsiteX67" fmla="*/ 157042 w 232995"/>
                <a:gd name="connsiteY67" fmla="*/ 181093 h 232995"/>
                <a:gd name="connsiteX68" fmla="*/ 132614 w 232995"/>
                <a:gd name="connsiteY68" fmla="*/ 190825 h 232995"/>
                <a:gd name="connsiteX69" fmla="*/ 125022 w 232995"/>
                <a:gd name="connsiteY69" fmla="*/ 199000 h 232995"/>
                <a:gd name="connsiteX70" fmla="*/ 122978 w 232995"/>
                <a:gd name="connsiteY70" fmla="*/ 213599 h 232995"/>
                <a:gd name="connsiteX71" fmla="*/ 109158 w 232995"/>
                <a:gd name="connsiteY71" fmla="*/ 213599 h 232995"/>
                <a:gd name="connsiteX72" fmla="*/ 107115 w 232995"/>
                <a:gd name="connsiteY72" fmla="*/ 199000 h 232995"/>
                <a:gd name="connsiteX73" fmla="*/ 99523 w 232995"/>
                <a:gd name="connsiteY73" fmla="*/ 190825 h 232995"/>
                <a:gd name="connsiteX74" fmla="*/ 75095 w 232995"/>
                <a:gd name="connsiteY74" fmla="*/ 181093 h 232995"/>
                <a:gd name="connsiteX75" fmla="*/ 64000 w 232995"/>
                <a:gd name="connsiteY75" fmla="*/ 181093 h 232995"/>
                <a:gd name="connsiteX76" fmla="*/ 52321 w 232995"/>
                <a:gd name="connsiteY76" fmla="*/ 189852 h 232995"/>
                <a:gd name="connsiteX77" fmla="*/ 42588 w 232995"/>
                <a:gd name="connsiteY77" fmla="*/ 180119 h 232995"/>
                <a:gd name="connsiteX78" fmla="*/ 51347 w 232995"/>
                <a:gd name="connsiteY78" fmla="*/ 168441 h 232995"/>
                <a:gd name="connsiteX79" fmla="*/ 51347 w 232995"/>
                <a:gd name="connsiteY79" fmla="*/ 157345 h 232995"/>
                <a:gd name="connsiteX80" fmla="*/ 41615 w 232995"/>
                <a:gd name="connsiteY80" fmla="*/ 132917 h 232995"/>
                <a:gd name="connsiteX81" fmla="*/ 33440 w 232995"/>
                <a:gd name="connsiteY81" fmla="*/ 125326 h 232995"/>
                <a:gd name="connsiteX82" fmla="*/ 18841 w 232995"/>
                <a:gd name="connsiteY82" fmla="*/ 123282 h 232995"/>
                <a:gd name="connsiteX83" fmla="*/ 18841 w 232995"/>
                <a:gd name="connsiteY83" fmla="*/ 109462 h 232995"/>
                <a:gd name="connsiteX84" fmla="*/ 33440 w 232995"/>
                <a:gd name="connsiteY84" fmla="*/ 107418 h 232995"/>
                <a:gd name="connsiteX85" fmla="*/ 41615 w 232995"/>
                <a:gd name="connsiteY85" fmla="*/ 99826 h 232995"/>
                <a:gd name="connsiteX86" fmla="*/ 51347 w 232995"/>
                <a:gd name="connsiteY86" fmla="*/ 75398 h 232995"/>
                <a:gd name="connsiteX87" fmla="*/ 51347 w 232995"/>
                <a:gd name="connsiteY87" fmla="*/ 64303 h 232995"/>
                <a:gd name="connsiteX88" fmla="*/ 42588 w 232995"/>
                <a:gd name="connsiteY88" fmla="*/ 52624 h 232995"/>
                <a:gd name="connsiteX89" fmla="*/ 52321 w 232995"/>
                <a:gd name="connsiteY89" fmla="*/ 42892 h 232995"/>
                <a:gd name="connsiteX90" fmla="*/ 64000 w 232995"/>
                <a:gd name="connsiteY90" fmla="*/ 51651 h 232995"/>
                <a:gd name="connsiteX91" fmla="*/ 75095 w 232995"/>
                <a:gd name="connsiteY91" fmla="*/ 51651 h 232995"/>
                <a:gd name="connsiteX92" fmla="*/ 99523 w 232995"/>
                <a:gd name="connsiteY92" fmla="*/ 41918 h 232995"/>
                <a:gd name="connsiteX93" fmla="*/ 107115 w 232995"/>
                <a:gd name="connsiteY93" fmla="*/ 33743 h 232995"/>
                <a:gd name="connsiteX94" fmla="*/ 109158 w 232995"/>
                <a:gd name="connsiteY94" fmla="*/ 19144 h 232995"/>
                <a:gd name="connsiteX95" fmla="*/ 122978 w 232995"/>
                <a:gd name="connsiteY95" fmla="*/ 19144 h 232995"/>
                <a:gd name="connsiteX96" fmla="*/ 125022 w 232995"/>
                <a:gd name="connsiteY96" fmla="*/ 33743 h 232995"/>
                <a:gd name="connsiteX97" fmla="*/ 132614 w 232995"/>
                <a:gd name="connsiteY97" fmla="*/ 41918 h 232995"/>
                <a:gd name="connsiteX98" fmla="*/ 157042 w 232995"/>
                <a:gd name="connsiteY98" fmla="*/ 51651 h 232995"/>
                <a:gd name="connsiteX99" fmla="*/ 168137 w 232995"/>
                <a:gd name="connsiteY99" fmla="*/ 51651 h 232995"/>
                <a:gd name="connsiteX100" fmla="*/ 179816 w 232995"/>
                <a:gd name="connsiteY100" fmla="*/ 42892 h 232995"/>
                <a:gd name="connsiteX101" fmla="*/ 189548 w 232995"/>
                <a:gd name="connsiteY101" fmla="*/ 52624 h 232995"/>
                <a:gd name="connsiteX102" fmla="*/ 180789 w 232995"/>
                <a:gd name="connsiteY102" fmla="*/ 64303 h 232995"/>
                <a:gd name="connsiteX103" fmla="*/ 180789 w 232995"/>
                <a:gd name="connsiteY103" fmla="*/ 75398 h 232995"/>
                <a:gd name="connsiteX104" fmla="*/ 190522 w 232995"/>
                <a:gd name="connsiteY104" fmla="*/ 99826 h 232995"/>
                <a:gd name="connsiteX105" fmla="*/ 198697 w 232995"/>
                <a:gd name="connsiteY105" fmla="*/ 107418 h 232995"/>
                <a:gd name="connsiteX106" fmla="*/ 213296 w 232995"/>
                <a:gd name="connsiteY106" fmla="*/ 109462 h 232995"/>
                <a:gd name="connsiteX107" fmla="*/ 213490 w 232995"/>
                <a:gd name="connsiteY107" fmla="*/ 123282 h 23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32995" h="232995">
                  <a:moveTo>
                    <a:pt x="116166" y="67709"/>
                  </a:moveTo>
                  <a:cubicBezTo>
                    <a:pt x="89294" y="67709"/>
                    <a:pt x="67503" y="89501"/>
                    <a:pt x="67503" y="116372"/>
                  </a:cubicBezTo>
                  <a:cubicBezTo>
                    <a:pt x="67503" y="143243"/>
                    <a:pt x="89294" y="165034"/>
                    <a:pt x="116166" y="165034"/>
                  </a:cubicBezTo>
                  <a:cubicBezTo>
                    <a:pt x="143037" y="165034"/>
                    <a:pt x="164828" y="143243"/>
                    <a:pt x="164828" y="116372"/>
                  </a:cubicBezTo>
                  <a:cubicBezTo>
                    <a:pt x="164828" y="89501"/>
                    <a:pt x="143037" y="67709"/>
                    <a:pt x="116166" y="67709"/>
                  </a:cubicBezTo>
                  <a:close/>
                  <a:moveTo>
                    <a:pt x="116166" y="145569"/>
                  </a:moveTo>
                  <a:cubicBezTo>
                    <a:pt x="100039" y="145569"/>
                    <a:pt x="86968" y="132499"/>
                    <a:pt x="86968" y="116372"/>
                  </a:cubicBezTo>
                  <a:cubicBezTo>
                    <a:pt x="86968" y="100245"/>
                    <a:pt x="100039" y="87174"/>
                    <a:pt x="116166" y="87174"/>
                  </a:cubicBezTo>
                  <a:cubicBezTo>
                    <a:pt x="132292" y="87174"/>
                    <a:pt x="145363" y="100245"/>
                    <a:pt x="145363" y="116372"/>
                  </a:cubicBezTo>
                  <a:cubicBezTo>
                    <a:pt x="145363" y="132499"/>
                    <a:pt x="132292" y="145569"/>
                    <a:pt x="116166" y="145569"/>
                  </a:cubicBezTo>
                  <a:close/>
                  <a:moveTo>
                    <a:pt x="231787" y="99535"/>
                  </a:moveTo>
                  <a:cubicBezTo>
                    <a:pt x="231184" y="95243"/>
                    <a:pt x="227807" y="91865"/>
                    <a:pt x="223515" y="91262"/>
                  </a:cubicBezTo>
                  <a:lnTo>
                    <a:pt x="207846" y="89024"/>
                  </a:lnTo>
                  <a:cubicBezTo>
                    <a:pt x="205977" y="82717"/>
                    <a:pt x="203466" y="76615"/>
                    <a:pt x="200352" y="70824"/>
                  </a:cubicBezTo>
                  <a:lnTo>
                    <a:pt x="210084" y="58269"/>
                  </a:lnTo>
                  <a:cubicBezTo>
                    <a:pt x="212683" y="54804"/>
                    <a:pt x="212683" y="50055"/>
                    <a:pt x="210084" y="46590"/>
                  </a:cubicBezTo>
                  <a:cubicBezTo>
                    <a:pt x="203417" y="37461"/>
                    <a:pt x="195369" y="29412"/>
                    <a:pt x="186239" y="22745"/>
                  </a:cubicBezTo>
                  <a:cubicBezTo>
                    <a:pt x="182775" y="20147"/>
                    <a:pt x="178025" y="20147"/>
                    <a:pt x="174561" y="22745"/>
                  </a:cubicBezTo>
                  <a:lnTo>
                    <a:pt x="162006" y="32478"/>
                  </a:lnTo>
                  <a:cubicBezTo>
                    <a:pt x="156215" y="29363"/>
                    <a:pt x="150113" y="26853"/>
                    <a:pt x="143806" y="24984"/>
                  </a:cubicBezTo>
                  <a:lnTo>
                    <a:pt x="141567" y="9315"/>
                  </a:lnTo>
                  <a:cubicBezTo>
                    <a:pt x="140964" y="5022"/>
                    <a:pt x="137587" y="1645"/>
                    <a:pt x="133295" y="1042"/>
                  </a:cubicBezTo>
                  <a:cubicBezTo>
                    <a:pt x="122122" y="-515"/>
                    <a:pt x="110793" y="-515"/>
                    <a:pt x="99621" y="1042"/>
                  </a:cubicBezTo>
                  <a:cubicBezTo>
                    <a:pt x="95328" y="1645"/>
                    <a:pt x="91951" y="5022"/>
                    <a:pt x="91348" y="9315"/>
                  </a:cubicBezTo>
                  <a:lnTo>
                    <a:pt x="89109" y="24984"/>
                  </a:lnTo>
                  <a:cubicBezTo>
                    <a:pt x="82803" y="26862"/>
                    <a:pt x="76710" y="29373"/>
                    <a:pt x="70910" y="32478"/>
                  </a:cubicBezTo>
                  <a:lnTo>
                    <a:pt x="58355" y="22745"/>
                  </a:lnTo>
                  <a:cubicBezTo>
                    <a:pt x="54890" y="20147"/>
                    <a:pt x="50141" y="20147"/>
                    <a:pt x="46676" y="22745"/>
                  </a:cubicBezTo>
                  <a:cubicBezTo>
                    <a:pt x="37547" y="29412"/>
                    <a:pt x="29498" y="37461"/>
                    <a:pt x="22831" y="46590"/>
                  </a:cubicBezTo>
                  <a:cubicBezTo>
                    <a:pt x="20233" y="50055"/>
                    <a:pt x="20233" y="54804"/>
                    <a:pt x="22831" y="58269"/>
                  </a:cubicBezTo>
                  <a:lnTo>
                    <a:pt x="32564" y="70824"/>
                  </a:lnTo>
                  <a:cubicBezTo>
                    <a:pt x="29459" y="76624"/>
                    <a:pt x="26948" y="82717"/>
                    <a:pt x="25070" y="89024"/>
                  </a:cubicBezTo>
                  <a:lnTo>
                    <a:pt x="9400" y="91262"/>
                  </a:lnTo>
                  <a:cubicBezTo>
                    <a:pt x="5109" y="91865"/>
                    <a:pt x="1731" y="95243"/>
                    <a:pt x="1128" y="99535"/>
                  </a:cubicBezTo>
                  <a:cubicBezTo>
                    <a:pt x="-429" y="110707"/>
                    <a:pt x="-429" y="122036"/>
                    <a:pt x="1128" y="133209"/>
                  </a:cubicBezTo>
                  <a:cubicBezTo>
                    <a:pt x="1731" y="137501"/>
                    <a:pt x="5109" y="140878"/>
                    <a:pt x="9400" y="141481"/>
                  </a:cubicBezTo>
                  <a:lnTo>
                    <a:pt x="25070" y="143720"/>
                  </a:lnTo>
                  <a:cubicBezTo>
                    <a:pt x="26938" y="150027"/>
                    <a:pt x="29449" y="156129"/>
                    <a:pt x="32564" y="161920"/>
                  </a:cubicBezTo>
                  <a:lnTo>
                    <a:pt x="22831" y="174475"/>
                  </a:lnTo>
                  <a:cubicBezTo>
                    <a:pt x="20233" y="177939"/>
                    <a:pt x="20233" y="182689"/>
                    <a:pt x="22831" y="186154"/>
                  </a:cubicBezTo>
                  <a:cubicBezTo>
                    <a:pt x="29498" y="195283"/>
                    <a:pt x="37547" y="203331"/>
                    <a:pt x="46676" y="209998"/>
                  </a:cubicBezTo>
                  <a:cubicBezTo>
                    <a:pt x="50141" y="212597"/>
                    <a:pt x="54890" y="212597"/>
                    <a:pt x="58355" y="209998"/>
                  </a:cubicBezTo>
                  <a:lnTo>
                    <a:pt x="70910" y="200266"/>
                  </a:lnTo>
                  <a:cubicBezTo>
                    <a:pt x="76701" y="203380"/>
                    <a:pt x="82803" y="205891"/>
                    <a:pt x="89109" y="207760"/>
                  </a:cubicBezTo>
                  <a:lnTo>
                    <a:pt x="91348" y="223429"/>
                  </a:lnTo>
                  <a:cubicBezTo>
                    <a:pt x="91951" y="227721"/>
                    <a:pt x="95328" y="231098"/>
                    <a:pt x="99621" y="231702"/>
                  </a:cubicBezTo>
                  <a:cubicBezTo>
                    <a:pt x="110793" y="233259"/>
                    <a:pt x="122122" y="233259"/>
                    <a:pt x="133295" y="231702"/>
                  </a:cubicBezTo>
                  <a:cubicBezTo>
                    <a:pt x="137587" y="231098"/>
                    <a:pt x="140964" y="227721"/>
                    <a:pt x="141567" y="223429"/>
                  </a:cubicBezTo>
                  <a:lnTo>
                    <a:pt x="143806" y="207760"/>
                  </a:lnTo>
                  <a:cubicBezTo>
                    <a:pt x="150113" y="205891"/>
                    <a:pt x="156215" y="203380"/>
                    <a:pt x="162006" y="200266"/>
                  </a:cubicBezTo>
                  <a:lnTo>
                    <a:pt x="174561" y="209998"/>
                  </a:lnTo>
                  <a:cubicBezTo>
                    <a:pt x="178025" y="212597"/>
                    <a:pt x="182775" y="212597"/>
                    <a:pt x="186239" y="209998"/>
                  </a:cubicBezTo>
                  <a:cubicBezTo>
                    <a:pt x="195369" y="203331"/>
                    <a:pt x="203417" y="195283"/>
                    <a:pt x="210084" y="186154"/>
                  </a:cubicBezTo>
                  <a:cubicBezTo>
                    <a:pt x="212683" y="182689"/>
                    <a:pt x="212683" y="177939"/>
                    <a:pt x="210084" y="174475"/>
                  </a:cubicBezTo>
                  <a:lnTo>
                    <a:pt x="200352" y="161920"/>
                  </a:lnTo>
                  <a:cubicBezTo>
                    <a:pt x="203456" y="156119"/>
                    <a:pt x="205967" y="150027"/>
                    <a:pt x="207846" y="143720"/>
                  </a:cubicBezTo>
                  <a:lnTo>
                    <a:pt x="223515" y="141481"/>
                  </a:lnTo>
                  <a:cubicBezTo>
                    <a:pt x="227807" y="140878"/>
                    <a:pt x="231184" y="137501"/>
                    <a:pt x="231787" y="133209"/>
                  </a:cubicBezTo>
                  <a:cubicBezTo>
                    <a:pt x="233345" y="122036"/>
                    <a:pt x="233345" y="110707"/>
                    <a:pt x="231787" y="99535"/>
                  </a:cubicBezTo>
                  <a:close/>
                  <a:moveTo>
                    <a:pt x="213296" y="123282"/>
                  </a:moveTo>
                  <a:lnTo>
                    <a:pt x="198697" y="125326"/>
                  </a:lnTo>
                  <a:cubicBezTo>
                    <a:pt x="194648" y="125890"/>
                    <a:pt x="191378" y="128917"/>
                    <a:pt x="190522" y="132917"/>
                  </a:cubicBezTo>
                  <a:cubicBezTo>
                    <a:pt x="188673" y="141550"/>
                    <a:pt x="185383" y="149803"/>
                    <a:pt x="180789" y="157345"/>
                  </a:cubicBezTo>
                  <a:cubicBezTo>
                    <a:pt x="178473" y="160684"/>
                    <a:pt x="178473" y="165102"/>
                    <a:pt x="180789" y="168441"/>
                  </a:cubicBezTo>
                  <a:lnTo>
                    <a:pt x="189548" y="180119"/>
                  </a:lnTo>
                  <a:cubicBezTo>
                    <a:pt x="186570" y="183613"/>
                    <a:pt x="183310" y="186874"/>
                    <a:pt x="179816" y="189852"/>
                  </a:cubicBezTo>
                  <a:lnTo>
                    <a:pt x="168137" y="181093"/>
                  </a:lnTo>
                  <a:cubicBezTo>
                    <a:pt x="164799" y="178776"/>
                    <a:pt x="160380" y="178776"/>
                    <a:pt x="157042" y="181093"/>
                  </a:cubicBezTo>
                  <a:cubicBezTo>
                    <a:pt x="149529" y="185745"/>
                    <a:pt x="141266" y="189034"/>
                    <a:pt x="132614" y="190825"/>
                  </a:cubicBezTo>
                  <a:cubicBezTo>
                    <a:pt x="128614" y="191682"/>
                    <a:pt x="125587" y="194952"/>
                    <a:pt x="125022" y="199000"/>
                  </a:cubicBezTo>
                  <a:lnTo>
                    <a:pt x="122978" y="213599"/>
                  </a:lnTo>
                  <a:cubicBezTo>
                    <a:pt x="118375" y="213891"/>
                    <a:pt x="113762" y="213891"/>
                    <a:pt x="109158" y="213599"/>
                  </a:cubicBezTo>
                  <a:lnTo>
                    <a:pt x="107115" y="199000"/>
                  </a:lnTo>
                  <a:cubicBezTo>
                    <a:pt x="106550" y="194952"/>
                    <a:pt x="103523" y="191682"/>
                    <a:pt x="99523" y="190825"/>
                  </a:cubicBezTo>
                  <a:cubicBezTo>
                    <a:pt x="90871" y="189054"/>
                    <a:pt x="82598" y="185764"/>
                    <a:pt x="75095" y="181093"/>
                  </a:cubicBezTo>
                  <a:cubicBezTo>
                    <a:pt x="71756" y="178776"/>
                    <a:pt x="67338" y="178776"/>
                    <a:pt x="64000" y="181093"/>
                  </a:cubicBezTo>
                  <a:lnTo>
                    <a:pt x="52321" y="189852"/>
                  </a:lnTo>
                  <a:cubicBezTo>
                    <a:pt x="48827" y="186874"/>
                    <a:pt x="45566" y="183613"/>
                    <a:pt x="42588" y="180119"/>
                  </a:cubicBezTo>
                  <a:lnTo>
                    <a:pt x="51347" y="168441"/>
                  </a:lnTo>
                  <a:cubicBezTo>
                    <a:pt x="53664" y="165102"/>
                    <a:pt x="53664" y="160684"/>
                    <a:pt x="51347" y="157345"/>
                  </a:cubicBezTo>
                  <a:cubicBezTo>
                    <a:pt x="46676" y="149842"/>
                    <a:pt x="43386" y="141569"/>
                    <a:pt x="41615" y="132917"/>
                  </a:cubicBezTo>
                  <a:cubicBezTo>
                    <a:pt x="40758" y="128917"/>
                    <a:pt x="37488" y="125890"/>
                    <a:pt x="33440" y="125326"/>
                  </a:cubicBezTo>
                  <a:lnTo>
                    <a:pt x="18841" y="123282"/>
                  </a:lnTo>
                  <a:cubicBezTo>
                    <a:pt x="18549" y="118678"/>
                    <a:pt x="18549" y="114065"/>
                    <a:pt x="18841" y="109462"/>
                  </a:cubicBezTo>
                  <a:lnTo>
                    <a:pt x="33440" y="107418"/>
                  </a:lnTo>
                  <a:cubicBezTo>
                    <a:pt x="37488" y="106853"/>
                    <a:pt x="40758" y="103827"/>
                    <a:pt x="41615" y="99826"/>
                  </a:cubicBezTo>
                  <a:cubicBezTo>
                    <a:pt x="43464" y="91194"/>
                    <a:pt x="46754" y="82941"/>
                    <a:pt x="51347" y="75398"/>
                  </a:cubicBezTo>
                  <a:cubicBezTo>
                    <a:pt x="53664" y="72060"/>
                    <a:pt x="53664" y="67641"/>
                    <a:pt x="51347" y="64303"/>
                  </a:cubicBezTo>
                  <a:lnTo>
                    <a:pt x="42588" y="52624"/>
                  </a:lnTo>
                  <a:cubicBezTo>
                    <a:pt x="45566" y="49130"/>
                    <a:pt x="48827" y="45870"/>
                    <a:pt x="52321" y="42892"/>
                  </a:cubicBezTo>
                  <a:lnTo>
                    <a:pt x="64000" y="51651"/>
                  </a:lnTo>
                  <a:cubicBezTo>
                    <a:pt x="67338" y="53967"/>
                    <a:pt x="71756" y="53967"/>
                    <a:pt x="75095" y="51651"/>
                  </a:cubicBezTo>
                  <a:cubicBezTo>
                    <a:pt x="82608" y="46999"/>
                    <a:pt x="90871" y="43709"/>
                    <a:pt x="99523" y="41918"/>
                  </a:cubicBezTo>
                  <a:cubicBezTo>
                    <a:pt x="103523" y="41062"/>
                    <a:pt x="106550" y="37792"/>
                    <a:pt x="107115" y="33743"/>
                  </a:cubicBezTo>
                  <a:lnTo>
                    <a:pt x="109158" y="19144"/>
                  </a:lnTo>
                  <a:cubicBezTo>
                    <a:pt x="113762" y="18853"/>
                    <a:pt x="118375" y="18853"/>
                    <a:pt x="122978" y="19144"/>
                  </a:cubicBezTo>
                  <a:lnTo>
                    <a:pt x="125022" y="33743"/>
                  </a:lnTo>
                  <a:cubicBezTo>
                    <a:pt x="125587" y="37792"/>
                    <a:pt x="128614" y="41062"/>
                    <a:pt x="132614" y="41918"/>
                  </a:cubicBezTo>
                  <a:cubicBezTo>
                    <a:pt x="141266" y="43690"/>
                    <a:pt x="149538" y="46979"/>
                    <a:pt x="157042" y="51651"/>
                  </a:cubicBezTo>
                  <a:cubicBezTo>
                    <a:pt x="160380" y="53967"/>
                    <a:pt x="164799" y="53967"/>
                    <a:pt x="168137" y="51651"/>
                  </a:cubicBezTo>
                  <a:lnTo>
                    <a:pt x="179816" y="42892"/>
                  </a:lnTo>
                  <a:cubicBezTo>
                    <a:pt x="183310" y="45870"/>
                    <a:pt x="186570" y="49130"/>
                    <a:pt x="189548" y="52624"/>
                  </a:cubicBezTo>
                  <a:lnTo>
                    <a:pt x="180789" y="64303"/>
                  </a:lnTo>
                  <a:cubicBezTo>
                    <a:pt x="178473" y="67641"/>
                    <a:pt x="178473" y="72060"/>
                    <a:pt x="180789" y="75398"/>
                  </a:cubicBezTo>
                  <a:cubicBezTo>
                    <a:pt x="185461" y="82902"/>
                    <a:pt x="188750" y="91175"/>
                    <a:pt x="190522" y="99826"/>
                  </a:cubicBezTo>
                  <a:cubicBezTo>
                    <a:pt x="191378" y="103827"/>
                    <a:pt x="194648" y="106853"/>
                    <a:pt x="198697" y="107418"/>
                  </a:cubicBezTo>
                  <a:lnTo>
                    <a:pt x="213296" y="109462"/>
                  </a:lnTo>
                  <a:cubicBezTo>
                    <a:pt x="213656" y="114055"/>
                    <a:pt x="213714" y="118678"/>
                    <a:pt x="213490" y="12328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7" name="Freeform: Shape 176">
              <a:extLst>
                <a:ext uri="{FF2B5EF4-FFF2-40B4-BE49-F238E27FC236}">
                  <a16:creationId xmlns:a16="http://schemas.microsoft.com/office/drawing/2014/main" id="{E8822830-21F1-A3DE-04A2-42B162E0635E}"/>
                </a:ext>
              </a:extLst>
            </p:cNvPr>
            <p:cNvSpPr/>
            <p:nvPr/>
          </p:nvSpPr>
          <p:spPr>
            <a:xfrm>
              <a:off x="2852030" y="5668852"/>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8" name="Freeform: Shape 177">
              <a:extLst>
                <a:ext uri="{FF2B5EF4-FFF2-40B4-BE49-F238E27FC236}">
                  <a16:creationId xmlns:a16="http://schemas.microsoft.com/office/drawing/2014/main" id="{D1BBA86F-0DFF-F3A7-B505-95F4E7576BAA}"/>
                </a:ext>
              </a:extLst>
            </p:cNvPr>
            <p:cNvSpPr/>
            <p:nvPr/>
          </p:nvSpPr>
          <p:spPr>
            <a:xfrm>
              <a:off x="2890960" y="5668852"/>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9" name="Freeform: Shape 178">
              <a:extLst>
                <a:ext uri="{FF2B5EF4-FFF2-40B4-BE49-F238E27FC236}">
                  <a16:creationId xmlns:a16="http://schemas.microsoft.com/office/drawing/2014/main" id="{DA5FAC79-C27D-F94C-1DAE-EF60877C3DAE}"/>
                </a:ext>
              </a:extLst>
            </p:cNvPr>
            <p:cNvSpPr/>
            <p:nvPr/>
          </p:nvSpPr>
          <p:spPr>
            <a:xfrm>
              <a:off x="2929889" y="5668852"/>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80" name="Freeform: Shape 179">
              <a:extLst>
                <a:ext uri="{FF2B5EF4-FFF2-40B4-BE49-F238E27FC236}">
                  <a16:creationId xmlns:a16="http://schemas.microsoft.com/office/drawing/2014/main" id="{5C08ECE0-947A-AF86-E1A2-2B85EB4A0113}"/>
                </a:ext>
              </a:extLst>
            </p:cNvPr>
            <p:cNvSpPr/>
            <p:nvPr/>
          </p:nvSpPr>
          <p:spPr>
            <a:xfrm>
              <a:off x="2657380" y="5552062"/>
              <a:ext cx="58394" cy="58394"/>
            </a:xfrm>
            <a:custGeom>
              <a:avLst/>
              <a:gdLst>
                <a:gd name="connsiteX0" fmla="*/ 29157 w 58394"/>
                <a:gd name="connsiteY0" fmla="*/ 58269 h 58394"/>
                <a:gd name="connsiteX1" fmla="*/ -40 w 58394"/>
                <a:gd name="connsiteY1" fmla="*/ 29071 h 58394"/>
                <a:gd name="connsiteX2" fmla="*/ 29157 w 58394"/>
                <a:gd name="connsiteY2" fmla="*/ -126 h 58394"/>
                <a:gd name="connsiteX3" fmla="*/ 58355 w 58394"/>
                <a:gd name="connsiteY3" fmla="*/ 29071 h 58394"/>
                <a:gd name="connsiteX4" fmla="*/ 29157 w 58394"/>
                <a:gd name="connsiteY4" fmla="*/ 58269 h 58394"/>
                <a:gd name="connsiteX5" fmla="*/ 29157 w 58394"/>
                <a:gd name="connsiteY5" fmla="*/ 19339 h 58394"/>
                <a:gd name="connsiteX6" fmla="*/ 19425 w 58394"/>
                <a:gd name="connsiteY6" fmla="*/ 29071 h 58394"/>
                <a:gd name="connsiteX7" fmla="*/ 29157 w 58394"/>
                <a:gd name="connsiteY7" fmla="*/ 38804 h 58394"/>
                <a:gd name="connsiteX8" fmla="*/ 38890 w 58394"/>
                <a:gd name="connsiteY8" fmla="*/ 29071 h 58394"/>
                <a:gd name="connsiteX9" fmla="*/ 29157 w 58394"/>
                <a:gd name="connsiteY9" fmla="*/ 1933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4" h="58394">
                  <a:moveTo>
                    <a:pt x="29157" y="58269"/>
                  </a:moveTo>
                  <a:cubicBezTo>
                    <a:pt x="13031" y="58269"/>
                    <a:pt x="-40" y="45198"/>
                    <a:pt x="-40" y="29071"/>
                  </a:cubicBezTo>
                  <a:cubicBezTo>
                    <a:pt x="-40" y="12945"/>
                    <a:pt x="13031" y="-126"/>
                    <a:pt x="29157" y="-126"/>
                  </a:cubicBezTo>
                  <a:cubicBezTo>
                    <a:pt x="45284" y="-126"/>
                    <a:pt x="58355" y="12945"/>
                    <a:pt x="58355" y="29071"/>
                  </a:cubicBezTo>
                  <a:cubicBezTo>
                    <a:pt x="58355" y="45198"/>
                    <a:pt x="45284" y="58269"/>
                    <a:pt x="29157" y="58269"/>
                  </a:cubicBezTo>
                  <a:close/>
                  <a:moveTo>
                    <a:pt x="29157" y="19339"/>
                  </a:moveTo>
                  <a:cubicBezTo>
                    <a:pt x="23785" y="19339"/>
                    <a:pt x="19425" y="23699"/>
                    <a:pt x="19425" y="29071"/>
                  </a:cubicBezTo>
                  <a:cubicBezTo>
                    <a:pt x="19425" y="34444"/>
                    <a:pt x="23785" y="38804"/>
                    <a:pt x="29157" y="38804"/>
                  </a:cubicBezTo>
                  <a:cubicBezTo>
                    <a:pt x="34530" y="38804"/>
                    <a:pt x="38890" y="34444"/>
                    <a:pt x="38890" y="29071"/>
                  </a:cubicBezTo>
                  <a:cubicBezTo>
                    <a:pt x="38890" y="23699"/>
                    <a:pt x="34530" y="19339"/>
                    <a:pt x="29157"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81" name="Freeform: Shape 180">
              <a:extLst>
                <a:ext uri="{FF2B5EF4-FFF2-40B4-BE49-F238E27FC236}">
                  <a16:creationId xmlns:a16="http://schemas.microsoft.com/office/drawing/2014/main" id="{95FB629B-EF3B-09F7-B00D-FD34FCA072FE}"/>
                </a:ext>
              </a:extLst>
            </p:cNvPr>
            <p:cNvSpPr/>
            <p:nvPr/>
          </p:nvSpPr>
          <p:spPr>
            <a:xfrm>
              <a:off x="2852030" y="5552062"/>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82" name="Freeform: Shape 181">
              <a:extLst>
                <a:ext uri="{FF2B5EF4-FFF2-40B4-BE49-F238E27FC236}">
                  <a16:creationId xmlns:a16="http://schemas.microsoft.com/office/drawing/2014/main" id="{9D9B75D0-7DFE-0CA4-E019-E64C27A119BC}"/>
                </a:ext>
              </a:extLst>
            </p:cNvPr>
            <p:cNvSpPr/>
            <p:nvPr/>
          </p:nvSpPr>
          <p:spPr>
            <a:xfrm>
              <a:off x="2890960" y="5552062"/>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83" name="Freeform: Shape 182">
              <a:extLst>
                <a:ext uri="{FF2B5EF4-FFF2-40B4-BE49-F238E27FC236}">
                  <a16:creationId xmlns:a16="http://schemas.microsoft.com/office/drawing/2014/main" id="{E228CDD6-18D3-11E7-A9D3-1803EF273B89}"/>
                </a:ext>
              </a:extLst>
            </p:cNvPr>
            <p:cNvSpPr/>
            <p:nvPr/>
          </p:nvSpPr>
          <p:spPr>
            <a:xfrm>
              <a:off x="2929889" y="5552062"/>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84" name="Freeform: Shape 183">
              <a:extLst>
                <a:ext uri="{FF2B5EF4-FFF2-40B4-BE49-F238E27FC236}">
                  <a16:creationId xmlns:a16="http://schemas.microsoft.com/office/drawing/2014/main" id="{1FFEBCA8-7D64-1B9A-9FA3-F207B4530C43}"/>
                </a:ext>
              </a:extLst>
            </p:cNvPr>
            <p:cNvSpPr/>
            <p:nvPr/>
          </p:nvSpPr>
          <p:spPr>
            <a:xfrm>
              <a:off x="2657380" y="5435272"/>
              <a:ext cx="58394" cy="58394"/>
            </a:xfrm>
            <a:custGeom>
              <a:avLst/>
              <a:gdLst>
                <a:gd name="connsiteX0" fmla="*/ 29157 w 58394"/>
                <a:gd name="connsiteY0" fmla="*/ 58269 h 58394"/>
                <a:gd name="connsiteX1" fmla="*/ -40 w 58394"/>
                <a:gd name="connsiteY1" fmla="*/ 29071 h 58394"/>
                <a:gd name="connsiteX2" fmla="*/ 29157 w 58394"/>
                <a:gd name="connsiteY2" fmla="*/ -126 h 58394"/>
                <a:gd name="connsiteX3" fmla="*/ 58355 w 58394"/>
                <a:gd name="connsiteY3" fmla="*/ 29071 h 58394"/>
                <a:gd name="connsiteX4" fmla="*/ 29157 w 58394"/>
                <a:gd name="connsiteY4" fmla="*/ 58269 h 58394"/>
                <a:gd name="connsiteX5" fmla="*/ 29157 w 58394"/>
                <a:gd name="connsiteY5" fmla="*/ 19339 h 58394"/>
                <a:gd name="connsiteX6" fmla="*/ 19425 w 58394"/>
                <a:gd name="connsiteY6" fmla="*/ 29071 h 58394"/>
                <a:gd name="connsiteX7" fmla="*/ 29157 w 58394"/>
                <a:gd name="connsiteY7" fmla="*/ 38804 h 58394"/>
                <a:gd name="connsiteX8" fmla="*/ 38890 w 58394"/>
                <a:gd name="connsiteY8" fmla="*/ 29071 h 58394"/>
                <a:gd name="connsiteX9" fmla="*/ 29157 w 58394"/>
                <a:gd name="connsiteY9" fmla="*/ 1933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4" h="58394">
                  <a:moveTo>
                    <a:pt x="29157" y="58269"/>
                  </a:moveTo>
                  <a:cubicBezTo>
                    <a:pt x="13031" y="58269"/>
                    <a:pt x="-40" y="45198"/>
                    <a:pt x="-40" y="29071"/>
                  </a:cubicBezTo>
                  <a:cubicBezTo>
                    <a:pt x="-40" y="12945"/>
                    <a:pt x="13031" y="-126"/>
                    <a:pt x="29157" y="-126"/>
                  </a:cubicBezTo>
                  <a:cubicBezTo>
                    <a:pt x="45284" y="-126"/>
                    <a:pt x="58355" y="12945"/>
                    <a:pt x="58355" y="29071"/>
                  </a:cubicBezTo>
                  <a:cubicBezTo>
                    <a:pt x="58355" y="45198"/>
                    <a:pt x="45284" y="58269"/>
                    <a:pt x="29157" y="58269"/>
                  </a:cubicBezTo>
                  <a:close/>
                  <a:moveTo>
                    <a:pt x="29157" y="19339"/>
                  </a:moveTo>
                  <a:cubicBezTo>
                    <a:pt x="23785" y="19339"/>
                    <a:pt x="19425" y="23699"/>
                    <a:pt x="19425" y="29071"/>
                  </a:cubicBezTo>
                  <a:cubicBezTo>
                    <a:pt x="19425" y="34444"/>
                    <a:pt x="23785" y="38804"/>
                    <a:pt x="29157" y="38804"/>
                  </a:cubicBezTo>
                  <a:cubicBezTo>
                    <a:pt x="34530" y="38804"/>
                    <a:pt x="38890" y="34444"/>
                    <a:pt x="38890" y="29071"/>
                  </a:cubicBezTo>
                  <a:cubicBezTo>
                    <a:pt x="38890" y="23699"/>
                    <a:pt x="34530" y="19339"/>
                    <a:pt x="29157"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185" name="Group 184">
            <a:extLst>
              <a:ext uri="{FF2B5EF4-FFF2-40B4-BE49-F238E27FC236}">
                <a16:creationId xmlns:a16="http://schemas.microsoft.com/office/drawing/2014/main" id="{CE215103-E5A5-FF33-6245-5E49E02C3C48}"/>
              </a:ext>
            </a:extLst>
          </p:cNvPr>
          <p:cNvGrpSpPr/>
          <p:nvPr/>
        </p:nvGrpSpPr>
        <p:grpSpPr>
          <a:xfrm>
            <a:off x="1000323" y="2078970"/>
            <a:ext cx="355442" cy="328100"/>
            <a:chOff x="925000" y="2009441"/>
            <a:chExt cx="506088" cy="467158"/>
          </a:xfrm>
          <a:solidFill>
            <a:srgbClr val="004550"/>
          </a:solidFill>
        </p:grpSpPr>
        <p:sp>
          <p:nvSpPr>
            <p:cNvPr id="186" name="Freeform: Shape 185">
              <a:extLst>
                <a:ext uri="{FF2B5EF4-FFF2-40B4-BE49-F238E27FC236}">
                  <a16:creationId xmlns:a16="http://schemas.microsoft.com/office/drawing/2014/main" id="{ED0079A8-45D8-9005-8E97-9389F2366012}"/>
                </a:ext>
              </a:extLst>
            </p:cNvPr>
            <p:cNvSpPr/>
            <p:nvPr/>
          </p:nvSpPr>
          <p:spPr>
            <a:xfrm>
              <a:off x="925000" y="2048371"/>
              <a:ext cx="506088" cy="428228"/>
            </a:xfrm>
            <a:custGeom>
              <a:avLst/>
              <a:gdLst>
                <a:gd name="connsiteX0" fmla="*/ 467119 w 506088"/>
                <a:gd name="connsiteY0" fmla="*/ -126 h 428228"/>
                <a:gd name="connsiteX1" fmla="*/ 379526 w 506088"/>
                <a:gd name="connsiteY1" fmla="*/ -126 h 428228"/>
                <a:gd name="connsiteX2" fmla="*/ 369794 w 506088"/>
                <a:gd name="connsiteY2" fmla="*/ 9606 h 428228"/>
                <a:gd name="connsiteX3" fmla="*/ 379526 w 506088"/>
                <a:gd name="connsiteY3" fmla="*/ 19339 h 428228"/>
                <a:gd name="connsiteX4" fmla="*/ 467119 w 506088"/>
                <a:gd name="connsiteY4" fmla="*/ 19339 h 428228"/>
                <a:gd name="connsiteX5" fmla="*/ 486584 w 506088"/>
                <a:gd name="connsiteY5" fmla="*/ 38804 h 428228"/>
                <a:gd name="connsiteX6" fmla="*/ 486584 w 506088"/>
                <a:gd name="connsiteY6" fmla="*/ 291848 h 428228"/>
                <a:gd name="connsiteX7" fmla="*/ 19425 w 506088"/>
                <a:gd name="connsiteY7" fmla="*/ 291848 h 428228"/>
                <a:gd name="connsiteX8" fmla="*/ 19425 w 506088"/>
                <a:gd name="connsiteY8" fmla="*/ 38804 h 428228"/>
                <a:gd name="connsiteX9" fmla="*/ 38890 w 506088"/>
                <a:gd name="connsiteY9" fmla="*/ 19339 h 428228"/>
                <a:gd name="connsiteX10" fmla="*/ 107017 w 506088"/>
                <a:gd name="connsiteY10" fmla="*/ 19339 h 428228"/>
                <a:gd name="connsiteX11" fmla="*/ 116750 w 506088"/>
                <a:gd name="connsiteY11" fmla="*/ 9606 h 428228"/>
                <a:gd name="connsiteX12" fmla="*/ 107017 w 506088"/>
                <a:gd name="connsiteY12" fmla="*/ -126 h 428228"/>
                <a:gd name="connsiteX13" fmla="*/ 38890 w 506088"/>
                <a:gd name="connsiteY13" fmla="*/ -126 h 428228"/>
                <a:gd name="connsiteX14" fmla="*/ -40 w 506088"/>
                <a:gd name="connsiteY14" fmla="*/ 38804 h 428228"/>
                <a:gd name="connsiteX15" fmla="*/ -40 w 506088"/>
                <a:gd name="connsiteY15" fmla="*/ 330778 h 428228"/>
                <a:gd name="connsiteX16" fmla="*/ 38890 w 506088"/>
                <a:gd name="connsiteY16" fmla="*/ 369708 h 428228"/>
                <a:gd name="connsiteX17" fmla="*/ 192858 w 506088"/>
                <a:gd name="connsiteY17" fmla="*/ 369708 h 428228"/>
                <a:gd name="connsiteX18" fmla="*/ 186337 w 506088"/>
                <a:gd name="connsiteY18" fmla="*/ 408638 h 428228"/>
                <a:gd name="connsiteX19" fmla="*/ 165412 w 506088"/>
                <a:gd name="connsiteY19" fmla="*/ 408638 h 428228"/>
                <a:gd name="connsiteX20" fmla="*/ 155680 w 506088"/>
                <a:gd name="connsiteY20" fmla="*/ 418370 h 428228"/>
                <a:gd name="connsiteX21" fmla="*/ 165412 w 506088"/>
                <a:gd name="connsiteY21" fmla="*/ 428103 h 428228"/>
                <a:gd name="connsiteX22" fmla="*/ 340596 w 506088"/>
                <a:gd name="connsiteY22" fmla="*/ 428103 h 428228"/>
                <a:gd name="connsiteX23" fmla="*/ 350329 w 506088"/>
                <a:gd name="connsiteY23" fmla="*/ 418370 h 428228"/>
                <a:gd name="connsiteX24" fmla="*/ 340596 w 506088"/>
                <a:gd name="connsiteY24" fmla="*/ 408638 h 428228"/>
                <a:gd name="connsiteX25" fmla="*/ 319672 w 506088"/>
                <a:gd name="connsiteY25" fmla="*/ 408638 h 428228"/>
                <a:gd name="connsiteX26" fmla="*/ 313151 w 506088"/>
                <a:gd name="connsiteY26" fmla="*/ 369708 h 428228"/>
                <a:gd name="connsiteX27" fmla="*/ 467119 w 506088"/>
                <a:gd name="connsiteY27" fmla="*/ 369708 h 428228"/>
                <a:gd name="connsiteX28" fmla="*/ 506048 w 506088"/>
                <a:gd name="connsiteY28" fmla="*/ 330778 h 428228"/>
                <a:gd name="connsiteX29" fmla="*/ 506048 w 506088"/>
                <a:gd name="connsiteY29" fmla="*/ 38804 h 428228"/>
                <a:gd name="connsiteX30" fmla="*/ 467119 w 506088"/>
                <a:gd name="connsiteY30" fmla="*/ -126 h 428228"/>
                <a:gd name="connsiteX31" fmla="*/ 299915 w 506088"/>
                <a:gd name="connsiteY31" fmla="*/ 408638 h 428228"/>
                <a:gd name="connsiteX32" fmla="*/ 206094 w 506088"/>
                <a:gd name="connsiteY32" fmla="*/ 408638 h 428228"/>
                <a:gd name="connsiteX33" fmla="*/ 212614 w 506088"/>
                <a:gd name="connsiteY33" fmla="*/ 369708 h 428228"/>
                <a:gd name="connsiteX34" fmla="*/ 293394 w 506088"/>
                <a:gd name="connsiteY34" fmla="*/ 369708 h 428228"/>
                <a:gd name="connsiteX35" fmla="*/ 467119 w 506088"/>
                <a:gd name="connsiteY35" fmla="*/ 350243 h 428228"/>
                <a:gd name="connsiteX36" fmla="*/ 38890 w 506088"/>
                <a:gd name="connsiteY36" fmla="*/ 350243 h 428228"/>
                <a:gd name="connsiteX37" fmla="*/ 19425 w 506088"/>
                <a:gd name="connsiteY37" fmla="*/ 330778 h 428228"/>
                <a:gd name="connsiteX38" fmla="*/ 19425 w 506088"/>
                <a:gd name="connsiteY38" fmla="*/ 311313 h 428228"/>
                <a:gd name="connsiteX39" fmla="*/ 486584 w 506088"/>
                <a:gd name="connsiteY39" fmla="*/ 311313 h 428228"/>
                <a:gd name="connsiteX40" fmla="*/ 486584 w 506088"/>
                <a:gd name="connsiteY40" fmla="*/ 330778 h 428228"/>
                <a:gd name="connsiteX41" fmla="*/ 467119 w 506088"/>
                <a:gd name="connsiteY41" fmla="*/ 350243 h 42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6088" h="428228">
                  <a:moveTo>
                    <a:pt x="467119" y="-126"/>
                  </a:moveTo>
                  <a:lnTo>
                    <a:pt x="379526" y="-126"/>
                  </a:lnTo>
                  <a:cubicBezTo>
                    <a:pt x="374151" y="-126"/>
                    <a:pt x="369794" y="4234"/>
                    <a:pt x="369794" y="9606"/>
                  </a:cubicBezTo>
                  <a:cubicBezTo>
                    <a:pt x="369794" y="14979"/>
                    <a:pt x="374151" y="19339"/>
                    <a:pt x="379526" y="19339"/>
                  </a:cubicBezTo>
                  <a:lnTo>
                    <a:pt x="467119" y="19339"/>
                  </a:lnTo>
                  <a:cubicBezTo>
                    <a:pt x="477869" y="19339"/>
                    <a:pt x="486584" y="28050"/>
                    <a:pt x="486584" y="38804"/>
                  </a:cubicBezTo>
                  <a:lnTo>
                    <a:pt x="486584" y="291848"/>
                  </a:lnTo>
                  <a:lnTo>
                    <a:pt x="19425" y="291848"/>
                  </a:lnTo>
                  <a:lnTo>
                    <a:pt x="19425" y="38804"/>
                  </a:lnTo>
                  <a:cubicBezTo>
                    <a:pt x="19425" y="28050"/>
                    <a:pt x="28139" y="19339"/>
                    <a:pt x="38890" y="19339"/>
                  </a:cubicBezTo>
                  <a:lnTo>
                    <a:pt x="107017" y="19339"/>
                  </a:lnTo>
                  <a:cubicBezTo>
                    <a:pt x="112392" y="19339"/>
                    <a:pt x="116750" y="14979"/>
                    <a:pt x="116750" y="9606"/>
                  </a:cubicBezTo>
                  <a:cubicBezTo>
                    <a:pt x="116750" y="4234"/>
                    <a:pt x="112392" y="-126"/>
                    <a:pt x="107017" y="-126"/>
                  </a:cubicBezTo>
                  <a:lnTo>
                    <a:pt x="38890" y="-126"/>
                  </a:lnTo>
                  <a:cubicBezTo>
                    <a:pt x="17390" y="-126"/>
                    <a:pt x="-40" y="17305"/>
                    <a:pt x="-40" y="38804"/>
                  </a:cubicBezTo>
                  <a:lnTo>
                    <a:pt x="-40" y="330778"/>
                  </a:lnTo>
                  <a:cubicBezTo>
                    <a:pt x="-40" y="352277"/>
                    <a:pt x="17390" y="369708"/>
                    <a:pt x="38890" y="369708"/>
                  </a:cubicBezTo>
                  <a:lnTo>
                    <a:pt x="192858" y="369708"/>
                  </a:lnTo>
                  <a:lnTo>
                    <a:pt x="186337" y="408638"/>
                  </a:lnTo>
                  <a:lnTo>
                    <a:pt x="165412" y="408638"/>
                  </a:lnTo>
                  <a:cubicBezTo>
                    <a:pt x="160037" y="408638"/>
                    <a:pt x="155680" y="412998"/>
                    <a:pt x="155680" y="418370"/>
                  </a:cubicBezTo>
                  <a:cubicBezTo>
                    <a:pt x="155680" y="423743"/>
                    <a:pt x="160037" y="428103"/>
                    <a:pt x="165412" y="428103"/>
                  </a:cubicBezTo>
                  <a:lnTo>
                    <a:pt x="340596" y="428103"/>
                  </a:lnTo>
                  <a:cubicBezTo>
                    <a:pt x="345972" y="428103"/>
                    <a:pt x="350329" y="423743"/>
                    <a:pt x="350329" y="418370"/>
                  </a:cubicBezTo>
                  <a:cubicBezTo>
                    <a:pt x="350329" y="412998"/>
                    <a:pt x="345972" y="408638"/>
                    <a:pt x="340596" y="408638"/>
                  </a:cubicBezTo>
                  <a:lnTo>
                    <a:pt x="319672" y="408638"/>
                  </a:lnTo>
                  <a:lnTo>
                    <a:pt x="313151" y="369708"/>
                  </a:lnTo>
                  <a:lnTo>
                    <a:pt x="467119" y="369708"/>
                  </a:lnTo>
                  <a:cubicBezTo>
                    <a:pt x="488619" y="369708"/>
                    <a:pt x="506048" y="352277"/>
                    <a:pt x="506048" y="330778"/>
                  </a:cubicBezTo>
                  <a:lnTo>
                    <a:pt x="506048" y="38804"/>
                  </a:lnTo>
                  <a:cubicBezTo>
                    <a:pt x="506048" y="17305"/>
                    <a:pt x="488619" y="-126"/>
                    <a:pt x="467119" y="-126"/>
                  </a:cubicBezTo>
                  <a:close/>
                  <a:moveTo>
                    <a:pt x="299915" y="408638"/>
                  </a:moveTo>
                  <a:lnTo>
                    <a:pt x="206094" y="408638"/>
                  </a:lnTo>
                  <a:lnTo>
                    <a:pt x="212614" y="369708"/>
                  </a:lnTo>
                  <a:lnTo>
                    <a:pt x="293394" y="369708"/>
                  </a:lnTo>
                  <a:close/>
                  <a:moveTo>
                    <a:pt x="467119" y="350243"/>
                  </a:moveTo>
                  <a:lnTo>
                    <a:pt x="38890" y="350243"/>
                  </a:lnTo>
                  <a:cubicBezTo>
                    <a:pt x="28139" y="350243"/>
                    <a:pt x="19425" y="341532"/>
                    <a:pt x="19425" y="330778"/>
                  </a:cubicBezTo>
                  <a:lnTo>
                    <a:pt x="19425" y="311313"/>
                  </a:lnTo>
                  <a:lnTo>
                    <a:pt x="486584" y="311313"/>
                  </a:lnTo>
                  <a:lnTo>
                    <a:pt x="486584" y="330778"/>
                  </a:lnTo>
                  <a:cubicBezTo>
                    <a:pt x="486584" y="341532"/>
                    <a:pt x="477869" y="350243"/>
                    <a:pt x="467119" y="35024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87" name="Freeform: Shape 186">
              <a:extLst>
                <a:ext uri="{FF2B5EF4-FFF2-40B4-BE49-F238E27FC236}">
                  <a16:creationId xmlns:a16="http://schemas.microsoft.com/office/drawing/2014/main" id="{FFFD7778-150B-DE90-54FB-CAC47DF1D106}"/>
                </a:ext>
              </a:extLst>
            </p:cNvPr>
            <p:cNvSpPr/>
            <p:nvPr/>
          </p:nvSpPr>
          <p:spPr>
            <a:xfrm>
              <a:off x="1275369" y="2233288"/>
              <a:ext cx="19464" cy="87592"/>
            </a:xfrm>
            <a:custGeom>
              <a:avLst/>
              <a:gdLst>
                <a:gd name="connsiteX0" fmla="*/ 9692 w 19464"/>
                <a:gd name="connsiteY0" fmla="*/ 87466 h 87592"/>
                <a:gd name="connsiteX1" fmla="*/ -40 w 19464"/>
                <a:gd name="connsiteY1" fmla="*/ 77734 h 87592"/>
                <a:gd name="connsiteX2" fmla="*/ -40 w 19464"/>
                <a:gd name="connsiteY2" fmla="*/ 9606 h 87592"/>
                <a:gd name="connsiteX3" fmla="*/ 9692 w 19464"/>
                <a:gd name="connsiteY3" fmla="*/ -126 h 87592"/>
                <a:gd name="connsiteX4" fmla="*/ 19425 w 19464"/>
                <a:gd name="connsiteY4" fmla="*/ 9606 h 87592"/>
                <a:gd name="connsiteX5" fmla="*/ 19425 w 19464"/>
                <a:gd name="connsiteY5" fmla="*/ 77734 h 87592"/>
                <a:gd name="connsiteX6" fmla="*/ 9692 w 19464"/>
                <a:gd name="connsiteY6" fmla="*/ 87466 h 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87592">
                  <a:moveTo>
                    <a:pt x="9692" y="87466"/>
                  </a:moveTo>
                  <a:cubicBezTo>
                    <a:pt x="4317" y="87466"/>
                    <a:pt x="-40" y="83106"/>
                    <a:pt x="-40" y="77734"/>
                  </a:cubicBezTo>
                  <a:lnTo>
                    <a:pt x="-40" y="9606"/>
                  </a:lnTo>
                  <a:cubicBezTo>
                    <a:pt x="-40" y="4234"/>
                    <a:pt x="4317" y="-126"/>
                    <a:pt x="9692" y="-126"/>
                  </a:cubicBezTo>
                  <a:cubicBezTo>
                    <a:pt x="15068" y="-126"/>
                    <a:pt x="19425" y="4234"/>
                    <a:pt x="19425" y="9606"/>
                  </a:cubicBezTo>
                  <a:lnTo>
                    <a:pt x="19425" y="77734"/>
                  </a:lnTo>
                  <a:cubicBezTo>
                    <a:pt x="19425" y="83106"/>
                    <a:pt x="15068" y="87466"/>
                    <a:pt x="9692" y="8746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88" name="Freeform: Shape 187">
              <a:extLst>
                <a:ext uri="{FF2B5EF4-FFF2-40B4-BE49-F238E27FC236}">
                  <a16:creationId xmlns:a16="http://schemas.microsoft.com/office/drawing/2014/main" id="{E148E588-2640-477F-F39C-B4613E03B7E3}"/>
                </a:ext>
              </a:extLst>
            </p:cNvPr>
            <p:cNvSpPr/>
            <p:nvPr/>
          </p:nvSpPr>
          <p:spPr>
            <a:xfrm>
              <a:off x="1314299" y="2174894"/>
              <a:ext cx="19464" cy="145987"/>
            </a:xfrm>
            <a:custGeom>
              <a:avLst/>
              <a:gdLst>
                <a:gd name="connsiteX0" fmla="*/ 9692 w 19464"/>
                <a:gd name="connsiteY0" fmla="*/ 145861 h 145987"/>
                <a:gd name="connsiteX1" fmla="*/ -40 w 19464"/>
                <a:gd name="connsiteY1" fmla="*/ 136129 h 145987"/>
                <a:gd name="connsiteX2" fmla="*/ -40 w 19464"/>
                <a:gd name="connsiteY2" fmla="*/ 9606 h 145987"/>
                <a:gd name="connsiteX3" fmla="*/ 9692 w 19464"/>
                <a:gd name="connsiteY3" fmla="*/ -126 h 145987"/>
                <a:gd name="connsiteX4" fmla="*/ 19425 w 19464"/>
                <a:gd name="connsiteY4" fmla="*/ 9606 h 145987"/>
                <a:gd name="connsiteX5" fmla="*/ 19425 w 19464"/>
                <a:gd name="connsiteY5" fmla="*/ 136129 h 145987"/>
                <a:gd name="connsiteX6" fmla="*/ 9692 w 19464"/>
                <a:gd name="connsiteY6" fmla="*/ 145861 h 14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145987">
                  <a:moveTo>
                    <a:pt x="9692" y="145861"/>
                  </a:moveTo>
                  <a:cubicBezTo>
                    <a:pt x="4317" y="145861"/>
                    <a:pt x="-40" y="141501"/>
                    <a:pt x="-40" y="136129"/>
                  </a:cubicBezTo>
                  <a:lnTo>
                    <a:pt x="-40" y="9606"/>
                  </a:lnTo>
                  <a:cubicBezTo>
                    <a:pt x="-40" y="4234"/>
                    <a:pt x="4317" y="-126"/>
                    <a:pt x="9692" y="-126"/>
                  </a:cubicBezTo>
                  <a:cubicBezTo>
                    <a:pt x="15068" y="-126"/>
                    <a:pt x="19425" y="4234"/>
                    <a:pt x="19425" y="9606"/>
                  </a:cubicBezTo>
                  <a:lnTo>
                    <a:pt x="19425" y="136129"/>
                  </a:lnTo>
                  <a:cubicBezTo>
                    <a:pt x="19425" y="141501"/>
                    <a:pt x="15068" y="145861"/>
                    <a:pt x="9692" y="145861"/>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98" name="Freeform: Shape 197">
              <a:extLst>
                <a:ext uri="{FF2B5EF4-FFF2-40B4-BE49-F238E27FC236}">
                  <a16:creationId xmlns:a16="http://schemas.microsoft.com/office/drawing/2014/main" id="{58A7346C-EE31-296B-05BE-709B3DE86F09}"/>
                </a:ext>
              </a:extLst>
            </p:cNvPr>
            <p:cNvSpPr/>
            <p:nvPr/>
          </p:nvSpPr>
          <p:spPr>
            <a:xfrm>
              <a:off x="1353229" y="2116499"/>
              <a:ext cx="19464" cy="204381"/>
            </a:xfrm>
            <a:custGeom>
              <a:avLst/>
              <a:gdLst>
                <a:gd name="connsiteX0" fmla="*/ 9692 w 19464"/>
                <a:gd name="connsiteY0" fmla="*/ 204256 h 204381"/>
                <a:gd name="connsiteX1" fmla="*/ -40 w 19464"/>
                <a:gd name="connsiteY1" fmla="*/ 194523 h 204381"/>
                <a:gd name="connsiteX2" fmla="*/ -40 w 19464"/>
                <a:gd name="connsiteY2" fmla="*/ 9606 h 204381"/>
                <a:gd name="connsiteX3" fmla="*/ 9692 w 19464"/>
                <a:gd name="connsiteY3" fmla="*/ -126 h 204381"/>
                <a:gd name="connsiteX4" fmla="*/ 19425 w 19464"/>
                <a:gd name="connsiteY4" fmla="*/ 9606 h 204381"/>
                <a:gd name="connsiteX5" fmla="*/ 19425 w 19464"/>
                <a:gd name="connsiteY5" fmla="*/ 194523 h 204381"/>
                <a:gd name="connsiteX6" fmla="*/ 9692 w 19464"/>
                <a:gd name="connsiteY6" fmla="*/ 204256 h 20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204381">
                  <a:moveTo>
                    <a:pt x="9692" y="204256"/>
                  </a:moveTo>
                  <a:cubicBezTo>
                    <a:pt x="4317" y="204256"/>
                    <a:pt x="-40" y="199896"/>
                    <a:pt x="-40" y="194523"/>
                  </a:cubicBezTo>
                  <a:lnTo>
                    <a:pt x="-40" y="9606"/>
                  </a:lnTo>
                  <a:cubicBezTo>
                    <a:pt x="-40" y="4234"/>
                    <a:pt x="4317" y="-126"/>
                    <a:pt x="9692" y="-126"/>
                  </a:cubicBezTo>
                  <a:cubicBezTo>
                    <a:pt x="15068" y="-126"/>
                    <a:pt x="19425" y="4234"/>
                    <a:pt x="19425" y="9606"/>
                  </a:cubicBezTo>
                  <a:lnTo>
                    <a:pt x="19425" y="194523"/>
                  </a:lnTo>
                  <a:cubicBezTo>
                    <a:pt x="19425" y="199896"/>
                    <a:pt x="15068" y="204256"/>
                    <a:pt x="9692" y="20425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99" name="Freeform: Shape 198">
              <a:extLst>
                <a:ext uri="{FF2B5EF4-FFF2-40B4-BE49-F238E27FC236}">
                  <a16:creationId xmlns:a16="http://schemas.microsoft.com/office/drawing/2014/main" id="{D0B01DBC-A438-0F05-F07D-6ACD5A8D3F9A}"/>
                </a:ext>
              </a:extLst>
            </p:cNvPr>
            <p:cNvSpPr/>
            <p:nvPr/>
          </p:nvSpPr>
          <p:spPr>
            <a:xfrm>
              <a:off x="1158580" y="2009441"/>
              <a:ext cx="136254" cy="136254"/>
            </a:xfrm>
            <a:custGeom>
              <a:avLst/>
              <a:gdLst>
                <a:gd name="connsiteX0" fmla="*/ 126482 w 136254"/>
                <a:gd name="connsiteY0" fmla="*/ 136129 h 136254"/>
                <a:gd name="connsiteX1" fmla="*/ 9692 w 136254"/>
                <a:gd name="connsiteY1" fmla="*/ 136129 h 136254"/>
                <a:gd name="connsiteX2" fmla="*/ -40 w 136254"/>
                <a:gd name="connsiteY2" fmla="*/ 126396 h 136254"/>
                <a:gd name="connsiteX3" fmla="*/ -40 w 136254"/>
                <a:gd name="connsiteY3" fmla="*/ 9606 h 136254"/>
                <a:gd name="connsiteX4" fmla="*/ 9692 w 136254"/>
                <a:gd name="connsiteY4" fmla="*/ -126 h 136254"/>
                <a:gd name="connsiteX5" fmla="*/ 136215 w 136254"/>
                <a:gd name="connsiteY5" fmla="*/ 126396 h 136254"/>
                <a:gd name="connsiteX6" fmla="*/ 126482 w 136254"/>
                <a:gd name="connsiteY6" fmla="*/ 136129 h 136254"/>
                <a:gd name="connsiteX7" fmla="*/ 19425 w 136254"/>
                <a:gd name="connsiteY7" fmla="*/ 116664 h 136254"/>
                <a:gd name="connsiteX8" fmla="*/ 116750 w 136254"/>
                <a:gd name="connsiteY8" fmla="*/ 116664 h 136254"/>
                <a:gd name="connsiteX9" fmla="*/ 19425 w 136254"/>
                <a:gd name="connsiteY9" fmla="*/ 19339 h 1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254" h="136254">
                  <a:moveTo>
                    <a:pt x="126482" y="136129"/>
                  </a:moveTo>
                  <a:lnTo>
                    <a:pt x="9692" y="136129"/>
                  </a:lnTo>
                  <a:cubicBezTo>
                    <a:pt x="4317" y="136129"/>
                    <a:pt x="-40" y="131769"/>
                    <a:pt x="-40" y="126396"/>
                  </a:cubicBezTo>
                  <a:lnTo>
                    <a:pt x="-40" y="9606"/>
                  </a:lnTo>
                  <a:cubicBezTo>
                    <a:pt x="-40" y="4234"/>
                    <a:pt x="4317" y="-126"/>
                    <a:pt x="9692" y="-126"/>
                  </a:cubicBezTo>
                  <a:cubicBezTo>
                    <a:pt x="79569" y="-126"/>
                    <a:pt x="136215" y="56517"/>
                    <a:pt x="136215" y="126396"/>
                  </a:cubicBezTo>
                  <a:cubicBezTo>
                    <a:pt x="136215" y="131769"/>
                    <a:pt x="131857" y="136129"/>
                    <a:pt x="126482" y="136129"/>
                  </a:cubicBezTo>
                  <a:close/>
                  <a:moveTo>
                    <a:pt x="19425" y="116664"/>
                  </a:moveTo>
                  <a:lnTo>
                    <a:pt x="116750" y="116664"/>
                  </a:lnTo>
                  <a:cubicBezTo>
                    <a:pt x="112224" y="64906"/>
                    <a:pt x="71185" y="23865"/>
                    <a:pt x="19425"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00" name="Freeform: Shape 199">
              <a:extLst>
                <a:ext uri="{FF2B5EF4-FFF2-40B4-BE49-F238E27FC236}">
                  <a16:creationId xmlns:a16="http://schemas.microsoft.com/office/drawing/2014/main" id="{655B6747-78BE-2444-9FEB-D530F33B12C1}"/>
                </a:ext>
              </a:extLst>
            </p:cNvPr>
            <p:cNvSpPr/>
            <p:nvPr/>
          </p:nvSpPr>
          <p:spPr>
            <a:xfrm>
              <a:off x="1002860" y="2048371"/>
              <a:ext cx="253044" cy="253044"/>
            </a:xfrm>
            <a:custGeom>
              <a:avLst/>
              <a:gdLst>
                <a:gd name="connsiteX0" fmla="*/ 243272 w 253044"/>
                <a:gd name="connsiteY0" fmla="*/ 116664 h 253044"/>
                <a:gd name="connsiteX1" fmla="*/ 136215 w 253044"/>
                <a:gd name="connsiteY1" fmla="*/ 116664 h 253044"/>
                <a:gd name="connsiteX2" fmla="*/ 136215 w 253044"/>
                <a:gd name="connsiteY2" fmla="*/ 9606 h 253044"/>
                <a:gd name="connsiteX3" fmla="*/ 126482 w 253044"/>
                <a:gd name="connsiteY3" fmla="*/ -126 h 253044"/>
                <a:gd name="connsiteX4" fmla="*/ -40 w 253044"/>
                <a:gd name="connsiteY4" fmla="*/ 126396 h 253044"/>
                <a:gd name="connsiteX5" fmla="*/ 126482 w 253044"/>
                <a:gd name="connsiteY5" fmla="*/ 252918 h 253044"/>
                <a:gd name="connsiteX6" fmla="*/ 253004 w 253044"/>
                <a:gd name="connsiteY6" fmla="*/ 126396 h 253044"/>
                <a:gd name="connsiteX7" fmla="*/ 243272 w 253044"/>
                <a:gd name="connsiteY7" fmla="*/ 116664 h 253044"/>
                <a:gd name="connsiteX8" fmla="*/ 116750 w 253044"/>
                <a:gd name="connsiteY8" fmla="*/ 19339 h 253044"/>
                <a:gd name="connsiteX9" fmla="*/ 116750 w 253044"/>
                <a:gd name="connsiteY9" fmla="*/ 122017 h 253044"/>
                <a:gd name="connsiteX10" fmla="*/ 44243 w 253044"/>
                <a:gd name="connsiteY10" fmla="*/ 194523 h 253044"/>
                <a:gd name="connsiteX11" fmla="*/ 57891 w 253044"/>
                <a:gd name="connsiteY11" fmla="*/ 43738 h 253044"/>
                <a:gd name="connsiteX12" fmla="*/ 116750 w 253044"/>
                <a:gd name="connsiteY12" fmla="*/ 19339 h 253044"/>
                <a:gd name="connsiteX13" fmla="*/ 126482 w 253044"/>
                <a:gd name="connsiteY13" fmla="*/ 233453 h 253044"/>
                <a:gd name="connsiteX14" fmla="*/ 58355 w 253044"/>
                <a:gd name="connsiteY14" fmla="*/ 208636 h 253044"/>
                <a:gd name="connsiteX15" fmla="*/ 130472 w 253044"/>
                <a:gd name="connsiteY15" fmla="*/ 136129 h 253044"/>
                <a:gd name="connsiteX16" fmla="*/ 233539 w 253044"/>
                <a:gd name="connsiteY16" fmla="*/ 136129 h 253044"/>
                <a:gd name="connsiteX17" fmla="*/ 126482 w 253044"/>
                <a:gd name="connsiteY17" fmla="*/ 233453 h 25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044" h="253044">
                  <a:moveTo>
                    <a:pt x="243272" y="116664"/>
                  </a:moveTo>
                  <a:lnTo>
                    <a:pt x="136215" y="116664"/>
                  </a:lnTo>
                  <a:lnTo>
                    <a:pt x="136215" y="9606"/>
                  </a:lnTo>
                  <a:cubicBezTo>
                    <a:pt x="136215" y="4234"/>
                    <a:pt x="131857" y="-126"/>
                    <a:pt x="126482" y="-126"/>
                  </a:cubicBezTo>
                  <a:cubicBezTo>
                    <a:pt x="56606" y="-126"/>
                    <a:pt x="-40" y="56517"/>
                    <a:pt x="-40" y="126396"/>
                  </a:cubicBezTo>
                  <a:cubicBezTo>
                    <a:pt x="-40" y="196275"/>
                    <a:pt x="56606" y="252918"/>
                    <a:pt x="126482" y="252918"/>
                  </a:cubicBezTo>
                  <a:cubicBezTo>
                    <a:pt x="196358" y="252918"/>
                    <a:pt x="253004" y="196275"/>
                    <a:pt x="253004" y="126396"/>
                  </a:cubicBezTo>
                  <a:cubicBezTo>
                    <a:pt x="253004" y="121024"/>
                    <a:pt x="248647" y="116664"/>
                    <a:pt x="243272" y="116664"/>
                  </a:cubicBezTo>
                  <a:close/>
                  <a:moveTo>
                    <a:pt x="116750" y="19339"/>
                  </a:moveTo>
                  <a:lnTo>
                    <a:pt x="116750" y="122017"/>
                  </a:lnTo>
                  <a:lnTo>
                    <a:pt x="44243" y="194523"/>
                  </a:lnTo>
                  <a:cubicBezTo>
                    <a:pt x="6374" y="149112"/>
                    <a:pt x="12484" y="81607"/>
                    <a:pt x="57891" y="43738"/>
                  </a:cubicBezTo>
                  <a:cubicBezTo>
                    <a:pt x="74580" y="29821"/>
                    <a:pt x="95109" y="21315"/>
                    <a:pt x="116750" y="19339"/>
                  </a:cubicBezTo>
                  <a:close/>
                  <a:moveTo>
                    <a:pt x="126482" y="233453"/>
                  </a:moveTo>
                  <a:cubicBezTo>
                    <a:pt x="101567" y="233414"/>
                    <a:pt x="77457" y="224636"/>
                    <a:pt x="58355" y="208636"/>
                  </a:cubicBezTo>
                  <a:lnTo>
                    <a:pt x="130472" y="136129"/>
                  </a:lnTo>
                  <a:lnTo>
                    <a:pt x="233539" y="136129"/>
                  </a:lnTo>
                  <a:cubicBezTo>
                    <a:pt x="228492" y="191429"/>
                    <a:pt x="182007" y="233687"/>
                    <a:pt x="126482" y="23345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201" name="Group 200">
            <a:extLst>
              <a:ext uri="{FF2B5EF4-FFF2-40B4-BE49-F238E27FC236}">
                <a16:creationId xmlns:a16="http://schemas.microsoft.com/office/drawing/2014/main" id="{2A9CC60B-224D-C8AE-6660-03C15F6D3F56}"/>
              </a:ext>
            </a:extLst>
          </p:cNvPr>
          <p:cNvGrpSpPr/>
          <p:nvPr/>
        </p:nvGrpSpPr>
        <p:grpSpPr>
          <a:xfrm>
            <a:off x="4270434" y="2065173"/>
            <a:ext cx="355442" cy="355546"/>
            <a:chOff x="4195111" y="1989828"/>
            <a:chExt cx="506088" cy="506236"/>
          </a:xfrm>
          <a:solidFill>
            <a:srgbClr val="004550"/>
          </a:solidFill>
        </p:grpSpPr>
        <p:sp>
          <p:nvSpPr>
            <p:cNvPr id="202" name="Freeform: Shape 201">
              <a:extLst>
                <a:ext uri="{FF2B5EF4-FFF2-40B4-BE49-F238E27FC236}">
                  <a16:creationId xmlns:a16="http://schemas.microsoft.com/office/drawing/2014/main" id="{3435785D-CA4D-63E3-E6D1-AE9E809CAC47}"/>
                </a:ext>
              </a:extLst>
            </p:cNvPr>
            <p:cNvSpPr/>
            <p:nvPr/>
          </p:nvSpPr>
          <p:spPr>
            <a:xfrm>
              <a:off x="4195111" y="2067836"/>
              <a:ext cx="506088" cy="428228"/>
            </a:xfrm>
            <a:custGeom>
              <a:avLst/>
              <a:gdLst>
                <a:gd name="connsiteX0" fmla="*/ 467119 w 506088"/>
                <a:gd name="connsiteY0" fmla="*/ -126 h 428228"/>
                <a:gd name="connsiteX1" fmla="*/ 428189 w 506088"/>
                <a:gd name="connsiteY1" fmla="*/ -126 h 428228"/>
                <a:gd name="connsiteX2" fmla="*/ 418456 w 506088"/>
                <a:gd name="connsiteY2" fmla="*/ 9606 h 428228"/>
                <a:gd name="connsiteX3" fmla="*/ 428189 w 506088"/>
                <a:gd name="connsiteY3" fmla="*/ 19339 h 428228"/>
                <a:gd name="connsiteX4" fmla="*/ 467119 w 506088"/>
                <a:gd name="connsiteY4" fmla="*/ 19339 h 428228"/>
                <a:gd name="connsiteX5" fmla="*/ 486584 w 506088"/>
                <a:gd name="connsiteY5" fmla="*/ 38804 h 428228"/>
                <a:gd name="connsiteX6" fmla="*/ 486584 w 506088"/>
                <a:gd name="connsiteY6" fmla="*/ 291848 h 428228"/>
                <a:gd name="connsiteX7" fmla="*/ 19425 w 506088"/>
                <a:gd name="connsiteY7" fmla="*/ 291848 h 428228"/>
                <a:gd name="connsiteX8" fmla="*/ 19425 w 506088"/>
                <a:gd name="connsiteY8" fmla="*/ 38804 h 428228"/>
                <a:gd name="connsiteX9" fmla="*/ 38890 w 506088"/>
                <a:gd name="connsiteY9" fmla="*/ 19339 h 428228"/>
                <a:gd name="connsiteX10" fmla="*/ 97285 w 506088"/>
                <a:gd name="connsiteY10" fmla="*/ 19339 h 428228"/>
                <a:gd name="connsiteX11" fmla="*/ 107017 w 506088"/>
                <a:gd name="connsiteY11" fmla="*/ 9606 h 428228"/>
                <a:gd name="connsiteX12" fmla="*/ 97285 w 506088"/>
                <a:gd name="connsiteY12" fmla="*/ -126 h 428228"/>
                <a:gd name="connsiteX13" fmla="*/ 38890 w 506088"/>
                <a:gd name="connsiteY13" fmla="*/ -126 h 428228"/>
                <a:gd name="connsiteX14" fmla="*/ -40 w 506088"/>
                <a:gd name="connsiteY14" fmla="*/ 38804 h 428228"/>
                <a:gd name="connsiteX15" fmla="*/ -40 w 506088"/>
                <a:gd name="connsiteY15" fmla="*/ 330778 h 428228"/>
                <a:gd name="connsiteX16" fmla="*/ 38890 w 506088"/>
                <a:gd name="connsiteY16" fmla="*/ 369708 h 428228"/>
                <a:gd name="connsiteX17" fmla="*/ 192858 w 506088"/>
                <a:gd name="connsiteY17" fmla="*/ 369708 h 428228"/>
                <a:gd name="connsiteX18" fmla="*/ 186337 w 506088"/>
                <a:gd name="connsiteY18" fmla="*/ 408638 h 428228"/>
                <a:gd name="connsiteX19" fmla="*/ 165412 w 506088"/>
                <a:gd name="connsiteY19" fmla="*/ 408638 h 428228"/>
                <a:gd name="connsiteX20" fmla="*/ 155680 w 506088"/>
                <a:gd name="connsiteY20" fmla="*/ 418370 h 428228"/>
                <a:gd name="connsiteX21" fmla="*/ 165412 w 506088"/>
                <a:gd name="connsiteY21" fmla="*/ 428103 h 428228"/>
                <a:gd name="connsiteX22" fmla="*/ 340596 w 506088"/>
                <a:gd name="connsiteY22" fmla="*/ 428103 h 428228"/>
                <a:gd name="connsiteX23" fmla="*/ 350329 w 506088"/>
                <a:gd name="connsiteY23" fmla="*/ 418370 h 428228"/>
                <a:gd name="connsiteX24" fmla="*/ 340596 w 506088"/>
                <a:gd name="connsiteY24" fmla="*/ 408638 h 428228"/>
                <a:gd name="connsiteX25" fmla="*/ 319672 w 506088"/>
                <a:gd name="connsiteY25" fmla="*/ 408638 h 428228"/>
                <a:gd name="connsiteX26" fmla="*/ 313151 w 506088"/>
                <a:gd name="connsiteY26" fmla="*/ 369708 h 428228"/>
                <a:gd name="connsiteX27" fmla="*/ 467119 w 506088"/>
                <a:gd name="connsiteY27" fmla="*/ 369708 h 428228"/>
                <a:gd name="connsiteX28" fmla="*/ 506048 w 506088"/>
                <a:gd name="connsiteY28" fmla="*/ 330778 h 428228"/>
                <a:gd name="connsiteX29" fmla="*/ 506048 w 506088"/>
                <a:gd name="connsiteY29" fmla="*/ 38804 h 428228"/>
                <a:gd name="connsiteX30" fmla="*/ 467119 w 506088"/>
                <a:gd name="connsiteY30" fmla="*/ -126 h 428228"/>
                <a:gd name="connsiteX31" fmla="*/ 299915 w 506088"/>
                <a:gd name="connsiteY31" fmla="*/ 408638 h 428228"/>
                <a:gd name="connsiteX32" fmla="*/ 206094 w 506088"/>
                <a:gd name="connsiteY32" fmla="*/ 408638 h 428228"/>
                <a:gd name="connsiteX33" fmla="*/ 212615 w 506088"/>
                <a:gd name="connsiteY33" fmla="*/ 369708 h 428228"/>
                <a:gd name="connsiteX34" fmla="*/ 293394 w 506088"/>
                <a:gd name="connsiteY34" fmla="*/ 369708 h 428228"/>
                <a:gd name="connsiteX35" fmla="*/ 467119 w 506088"/>
                <a:gd name="connsiteY35" fmla="*/ 350243 h 428228"/>
                <a:gd name="connsiteX36" fmla="*/ 38890 w 506088"/>
                <a:gd name="connsiteY36" fmla="*/ 350243 h 428228"/>
                <a:gd name="connsiteX37" fmla="*/ 19425 w 506088"/>
                <a:gd name="connsiteY37" fmla="*/ 330778 h 428228"/>
                <a:gd name="connsiteX38" fmla="*/ 19425 w 506088"/>
                <a:gd name="connsiteY38" fmla="*/ 311313 h 428228"/>
                <a:gd name="connsiteX39" fmla="*/ 486584 w 506088"/>
                <a:gd name="connsiteY39" fmla="*/ 311313 h 428228"/>
                <a:gd name="connsiteX40" fmla="*/ 486584 w 506088"/>
                <a:gd name="connsiteY40" fmla="*/ 330778 h 428228"/>
                <a:gd name="connsiteX41" fmla="*/ 467119 w 506088"/>
                <a:gd name="connsiteY41" fmla="*/ 350243 h 42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6088" h="428228">
                  <a:moveTo>
                    <a:pt x="467119" y="-126"/>
                  </a:moveTo>
                  <a:lnTo>
                    <a:pt x="428189" y="-126"/>
                  </a:lnTo>
                  <a:cubicBezTo>
                    <a:pt x="422816" y="-126"/>
                    <a:pt x="418456" y="4234"/>
                    <a:pt x="418456" y="9606"/>
                  </a:cubicBezTo>
                  <a:cubicBezTo>
                    <a:pt x="418456" y="14979"/>
                    <a:pt x="422816" y="19339"/>
                    <a:pt x="428189" y="19339"/>
                  </a:cubicBezTo>
                  <a:lnTo>
                    <a:pt x="467119" y="19339"/>
                  </a:lnTo>
                  <a:cubicBezTo>
                    <a:pt x="477873" y="19339"/>
                    <a:pt x="486584" y="28050"/>
                    <a:pt x="486584" y="38804"/>
                  </a:cubicBezTo>
                  <a:lnTo>
                    <a:pt x="486584" y="291848"/>
                  </a:lnTo>
                  <a:lnTo>
                    <a:pt x="19425" y="291848"/>
                  </a:lnTo>
                  <a:lnTo>
                    <a:pt x="19425" y="38804"/>
                  </a:lnTo>
                  <a:cubicBezTo>
                    <a:pt x="19425" y="28050"/>
                    <a:pt x="28135" y="19339"/>
                    <a:pt x="38890" y="19339"/>
                  </a:cubicBezTo>
                  <a:lnTo>
                    <a:pt x="97285" y="19339"/>
                  </a:lnTo>
                  <a:cubicBezTo>
                    <a:pt x="102657" y="19339"/>
                    <a:pt x="107017" y="14979"/>
                    <a:pt x="107017" y="9606"/>
                  </a:cubicBezTo>
                  <a:cubicBezTo>
                    <a:pt x="107017" y="4234"/>
                    <a:pt x="102657" y="-126"/>
                    <a:pt x="97285" y="-126"/>
                  </a:cubicBezTo>
                  <a:lnTo>
                    <a:pt x="38890" y="-126"/>
                  </a:lnTo>
                  <a:cubicBezTo>
                    <a:pt x="17391" y="-126"/>
                    <a:pt x="-40" y="17305"/>
                    <a:pt x="-40" y="38804"/>
                  </a:cubicBezTo>
                  <a:lnTo>
                    <a:pt x="-40" y="330778"/>
                  </a:lnTo>
                  <a:cubicBezTo>
                    <a:pt x="-40" y="352277"/>
                    <a:pt x="17391" y="369708"/>
                    <a:pt x="38890" y="369708"/>
                  </a:cubicBezTo>
                  <a:lnTo>
                    <a:pt x="192858" y="369708"/>
                  </a:lnTo>
                  <a:lnTo>
                    <a:pt x="186337" y="408638"/>
                  </a:lnTo>
                  <a:lnTo>
                    <a:pt x="165412" y="408638"/>
                  </a:lnTo>
                  <a:cubicBezTo>
                    <a:pt x="160040" y="408638"/>
                    <a:pt x="155680" y="412998"/>
                    <a:pt x="155680" y="418370"/>
                  </a:cubicBezTo>
                  <a:cubicBezTo>
                    <a:pt x="155680" y="423743"/>
                    <a:pt x="160040" y="428103"/>
                    <a:pt x="165412" y="428103"/>
                  </a:cubicBezTo>
                  <a:lnTo>
                    <a:pt x="340596" y="428103"/>
                  </a:lnTo>
                  <a:cubicBezTo>
                    <a:pt x="345969" y="428103"/>
                    <a:pt x="350329" y="423743"/>
                    <a:pt x="350329" y="418370"/>
                  </a:cubicBezTo>
                  <a:cubicBezTo>
                    <a:pt x="350329" y="412998"/>
                    <a:pt x="345969" y="408638"/>
                    <a:pt x="340596" y="408638"/>
                  </a:cubicBezTo>
                  <a:lnTo>
                    <a:pt x="319672" y="408638"/>
                  </a:lnTo>
                  <a:lnTo>
                    <a:pt x="313151" y="369708"/>
                  </a:lnTo>
                  <a:lnTo>
                    <a:pt x="467119" y="369708"/>
                  </a:lnTo>
                  <a:cubicBezTo>
                    <a:pt x="488618" y="369708"/>
                    <a:pt x="506048" y="352277"/>
                    <a:pt x="506048" y="330778"/>
                  </a:cubicBezTo>
                  <a:lnTo>
                    <a:pt x="506048" y="38804"/>
                  </a:lnTo>
                  <a:cubicBezTo>
                    <a:pt x="506048" y="17305"/>
                    <a:pt x="488618" y="-126"/>
                    <a:pt x="467119" y="-126"/>
                  </a:cubicBezTo>
                  <a:close/>
                  <a:moveTo>
                    <a:pt x="299915" y="408638"/>
                  </a:moveTo>
                  <a:lnTo>
                    <a:pt x="206094" y="408638"/>
                  </a:lnTo>
                  <a:lnTo>
                    <a:pt x="212615" y="369708"/>
                  </a:lnTo>
                  <a:lnTo>
                    <a:pt x="293394" y="369708"/>
                  </a:lnTo>
                  <a:close/>
                  <a:moveTo>
                    <a:pt x="467119" y="350243"/>
                  </a:moveTo>
                  <a:lnTo>
                    <a:pt x="38890" y="350243"/>
                  </a:lnTo>
                  <a:cubicBezTo>
                    <a:pt x="28135" y="350243"/>
                    <a:pt x="19425" y="341532"/>
                    <a:pt x="19425" y="330778"/>
                  </a:cubicBezTo>
                  <a:lnTo>
                    <a:pt x="19425" y="311313"/>
                  </a:lnTo>
                  <a:lnTo>
                    <a:pt x="486584" y="311313"/>
                  </a:lnTo>
                  <a:lnTo>
                    <a:pt x="486584" y="330778"/>
                  </a:lnTo>
                  <a:cubicBezTo>
                    <a:pt x="486584" y="341532"/>
                    <a:pt x="477873" y="350243"/>
                    <a:pt x="467119" y="35024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03" name="Freeform: Shape 202">
              <a:extLst>
                <a:ext uri="{FF2B5EF4-FFF2-40B4-BE49-F238E27FC236}">
                  <a16:creationId xmlns:a16="http://schemas.microsoft.com/office/drawing/2014/main" id="{60696304-787C-6FCC-FD9E-EBA61D3AA475}"/>
                </a:ext>
              </a:extLst>
            </p:cNvPr>
            <p:cNvSpPr/>
            <p:nvPr/>
          </p:nvSpPr>
          <p:spPr>
            <a:xfrm>
              <a:off x="4272725" y="1989828"/>
              <a:ext cx="350614" cy="350608"/>
            </a:xfrm>
            <a:custGeom>
              <a:avLst/>
              <a:gdLst>
                <a:gd name="connsiteX0" fmla="*/ 301912 w 350614"/>
                <a:gd name="connsiteY0" fmla="*/ 272532 h 350608"/>
                <a:gd name="connsiteX1" fmla="*/ 274466 w 350614"/>
                <a:gd name="connsiteY1" fmla="*/ 291997 h 350608"/>
                <a:gd name="connsiteX2" fmla="*/ 243517 w 350614"/>
                <a:gd name="connsiteY2" fmla="*/ 291997 h 350608"/>
                <a:gd name="connsiteX3" fmla="*/ 233784 w 350614"/>
                <a:gd name="connsiteY3" fmla="*/ 282265 h 350608"/>
                <a:gd name="connsiteX4" fmla="*/ 233784 w 350614"/>
                <a:gd name="connsiteY4" fmla="*/ 262800 h 350608"/>
                <a:gd name="connsiteX5" fmla="*/ 224052 w 350614"/>
                <a:gd name="connsiteY5" fmla="*/ 253067 h 350608"/>
                <a:gd name="connsiteX6" fmla="*/ 214319 w 350614"/>
                <a:gd name="connsiteY6" fmla="*/ 262800 h 350608"/>
                <a:gd name="connsiteX7" fmla="*/ 214319 w 350614"/>
                <a:gd name="connsiteY7" fmla="*/ 282265 h 350608"/>
                <a:gd name="connsiteX8" fmla="*/ 243517 w 350614"/>
                <a:gd name="connsiteY8" fmla="*/ 311462 h 350608"/>
                <a:gd name="connsiteX9" fmla="*/ 274466 w 350614"/>
                <a:gd name="connsiteY9" fmla="*/ 311462 h 350608"/>
                <a:gd name="connsiteX10" fmla="*/ 311722 w 350614"/>
                <a:gd name="connsiteY10" fmla="*/ 329253 h 350608"/>
                <a:gd name="connsiteX11" fmla="*/ 329523 w 350614"/>
                <a:gd name="connsiteY11" fmla="*/ 291997 h 350608"/>
                <a:gd name="connsiteX12" fmla="*/ 301912 w 350614"/>
                <a:gd name="connsiteY12" fmla="*/ 272532 h 350608"/>
                <a:gd name="connsiteX13" fmla="*/ 301912 w 350614"/>
                <a:gd name="connsiteY13" fmla="*/ 311462 h 350608"/>
                <a:gd name="connsiteX14" fmla="*/ 292179 w 350614"/>
                <a:gd name="connsiteY14" fmla="*/ 301730 h 350608"/>
                <a:gd name="connsiteX15" fmla="*/ 301912 w 350614"/>
                <a:gd name="connsiteY15" fmla="*/ 291997 h 350608"/>
                <a:gd name="connsiteX16" fmla="*/ 311644 w 350614"/>
                <a:gd name="connsiteY16" fmla="*/ 301730 h 350608"/>
                <a:gd name="connsiteX17" fmla="*/ 301912 w 350614"/>
                <a:gd name="connsiteY17" fmla="*/ 311462 h 350608"/>
                <a:gd name="connsiteX18" fmla="*/ 107262 w 350614"/>
                <a:gd name="connsiteY18" fmla="*/ 253067 h 350608"/>
                <a:gd name="connsiteX19" fmla="*/ 97530 w 350614"/>
                <a:gd name="connsiteY19" fmla="*/ 262800 h 350608"/>
                <a:gd name="connsiteX20" fmla="*/ 97530 w 350614"/>
                <a:gd name="connsiteY20" fmla="*/ 282265 h 350608"/>
                <a:gd name="connsiteX21" fmla="*/ 87797 w 350614"/>
                <a:gd name="connsiteY21" fmla="*/ 291997 h 350608"/>
                <a:gd name="connsiteX22" fmla="*/ 56848 w 350614"/>
                <a:gd name="connsiteY22" fmla="*/ 291997 h 350608"/>
                <a:gd name="connsiteX23" fmla="*/ 19592 w 350614"/>
                <a:gd name="connsiteY23" fmla="*/ 274206 h 350608"/>
                <a:gd name="connsiteX24" fmla="*/ 1791 w 350614"/>
                <a:gd name="connsiteY24" fmla="*/ 311462 h 350608"/>
                <a:gd name="connsiteX25" fmla="*/ 39057 w 350614"/>
                <a:gd name="connsiteY25" fmla="*/ 329253 h 350608"/>
                <a:gd name="connsiteX26" fmla="*/ 56848 w 350614"/>
                <a:gd name="connsiteY26" fmla="*/ 311462 h 350608"/>
                <a:gd name="connsiteX27" fmla="*/ 87797 w 350614"/>
                <a:gd name="connsiteY27" fmla="*/ 311462 h 350608"/>
                <a:gd name="connsiteX28" fmla="*/ 116995 w 350614"/>
                <a:gd name="connsiteY28" fmla="*/ 282265 h 350608"/>
                <a:gd name="connsiteX29" fmla="*/ 116995 w 350614"/>
                <a:gd name="connsiteY29" fmla="*/ 262800 h 350608"/>
                <a:gd name="connsiteX30" fmla="*/ 107262 w 350614"/>
                <a:gd name="connsiteY30" fmla="*/ 253067 h 350608"/>
                <a:gd name="connsiteX31" fmla="*/ 29402 w 350614"/>
                <a:gd name="connsiteY31" fmla="*/ 311462 h 350608"/>
                <a:gd name="connsiteX32" fmla="*/ 19670 w 350614"/>
                <a:gd name="connsiteY32" fmla="*/ 301730 h 350608"/>
                <a:gd name="connsiteX33" fmla="*/ 29402 w 350614"/>
                <a:gd name="connsiteY33" fmla="*/ 291997 h 350608"/>
                <a:gd name="connsiteX34" fmla="*/ 39135 w 350614"/>
                <a:gd name="connsiteY34" fmla="*/ 301730 h 350608"/>
                <a:gd name="connsiteX35" fmla="*/ 29402 w 350614"/>
                <a:gd name="connsiteY35" fmla="*/ 311462 h 350608"/>
                <a:gd name="connsiteX36" fmla="*/ 350574 w 350614"/>
                <a:gd name="connsiteY36" fmla="*/ 156910 h 350608"/>
                <a:gd name="connsiteX37" fmla="*/ 310866 w 350614"/>
                <a:gd name="connsiteY37" fmla="*/ 89562 h 350608"/>
                <a:gd name="connsiteX38" fmla="*/ 222641 w 350614"/>
                <a:gd name="connsiteY38" fmla="*/ -123 h 350608"/>
                <a:gd name="connsiteX39" fmla="*/ 141034 w 350614"/>
                <a:gd name="connsiteY39" fmla="*/ 51800 h 350608"/>
                <a:gd name="connsiteX40" fmla="*/ 115827 w 350614"/>
                <a:gd name="connsiteY40" fmla="*/ 46836 h 350608"/>
                <a:gd name="connsiteX41" fmla="*/ 46921 w 350614"/>
                <a:gd name="connsiteY41" fmla="*/ 109221 h 350608"/>
                <a:gd name="connsiteX42" fmla="*/ 2113 w 350614"/>
                <a:gd name="connsiteY42" fmla="*/ 186653 h 350608"/>
                <a:gd name="connsiteX43" fmla="*/ 62882 w 350614"/>
                <a:gd name="connsiteY43" fmla="*/ 233602 h 350608"/>
                <a:gd name="connsiteX44" fmla="*/ 155924 w 350614"/>
                <a:gd name="connsiteY44" fmla="*/ 233602 h 350608"/>
                <a:gd name="connsiteX45" fmla="*/ 155924 w 350614"/>
                <a:gd name="connsiteY45" fmla="*/ 293749 h 350608"/>
                <a:gd name="connsiteX46" fmla="*/ 138133 w 350614"/>
                <a:gd name="connsiteY46" fmla="*/ 331005 h 350608"/>
                <a:gd name="connsiteX47" fmla="*/ 175389 w 350614"/>
                <a:gd name="connsiteY47" fmla="*/ 348806 h 350608"/>
                <a:gd name="connsiteX48" fmla="*/ 193180 w 350614"/>
                <a:gd name="connsiteY48" fmla="*/ 311540 h 350608"/>
                <a:gd name="connsiteX49" fmla="*/ 175389 w 350614"/>
                <a:gd name="connsiteY49" fmla="*/ 293749 h 350608"/>
                <a:gd name="connsiteX50" fmla="*/ 175389 w 350614"/>
                <a:gd name="connsiteY50" fmla="*/ 223870 h 350608"/>
                <a:gd name="connsiteX51" fmla="*/ 165657 w 350614"/>
                <a:gd name="connsiteY51" fmla="*/ 214137 h 350608"/>
                <a:gd name="connsiteX52" fmla="*/ 62882 w 350614"/>
                <a:gd name="connsiteY52" fmla="*/ 214137 h 350608"/>
                <a:gd name="connsiteX53" fmla="*/ 16410 w 350614"/>
                <a:gd name="connsiteY53" fmla="*/ 173018 h 350608"/>
                <a:gd name="connsiteX54" fmla="*/ 57529 w 350614"/>
                <a:gd name="connsiteY54" fmla="*/ 126545 h 350608"/>
                <a:gd name="connsiteX55" fmla="*/ 65996 w 350614"/>
                <a:gd name="connsiteY55" fmla="*/ 116813 h 350608"/>
                <a:gd name="connsiteX56" fmla="*/ 115827 w 350614"/>
                <a:gd name="connsiteY56" fmla="*/ 66301 h 350608"/>
                <a:gd name="connsiteX57" fmla="*/ 141228 w 350614"/>
                <a:gd name="connsiteY57" fmla="*/ 73503 h 350608"/>
                <a:gd name="connsiteX58" fmla="*/ 149598 w 350614"/>
                <a:gd name="connsiteY58" fmla="*/ 74282 h 350608"/>
                <a:gd name="connsiteX59" fmla="*/ 155924 w 350614"/>
                <a:gd name="connsiteY59" fmla="*/ 68150 h 350608"/>
                <a:gd name="connsiteX60" fmla="*/ 222105 w 350614"/>
                <a:gd name="connsiteY60" fmla="*/ 19488 h 350608"/>
                <a:gd name="connsiteX61" fmla="*/ 291790 w 350614"/>
                <a:gd name="connsiteY61" fmla="*/ 90048 h 350608"/>
                <a:gd name="connsiteX62" fmla="*/ 291790 w 350614"/>
                <a:gd name="connsiteY62" fmla="*/ 94817 h 350608"/>
                <a:gd name="connsiteX63" fmla="*/ 297629 w 350614"/>
                <a:gd name="connsiteY63" fmla="*/ 104550 h 350608"/>
                <a:gd name="connsiteX64" fmla="*/ 326350 w 350614"/>
                <a:gd name="connsiteY64" fmla="*/ 180356 h 350608"/>
                <a:gd name="connsiteX65" fmla="*/ 274661 w 350614"/>
                <a:gd name="connsiteY65" fmla="*/ 214137 h 350608"/>
                <a:gd name="connsiteX66" fmla="*/ 204587 w 350614"/>
                <a:gd name="connsiteY66" fmla="*/ 214137 h 350608"/>
                <a:gd name="connsiteX67" fmla="*/ 194854 w 350614"/>
                <a:gd name="connsiteY67" fmla="*/ 223870 h 350608"/>
                <a:gd name="connsiteX68" fmla="*/ 204587 w 350614"/>
                <a:gd name="connsiteY68" fmla="*/ 233602 h 350608"/>
                <a:gd name="connsiteX69" fmla="*/ 274661 w 350614"/>
                <a:gd name="connsiteY69" fmla="*/ 233602 h 350608"/>
                <a:gd name="connsiteX70" fmla="*/ 350574 w 350614"/>
                <a:gd name="connsiteY70" fmla="*/ 156910 h 350608"/>
                <a:gd name="connsiteX71" fmla="*/ 165657 w 350614"/>
                <a:gd name="connsiteY71" fmla="*/ 311462 h 350608"/>
                <a:gd name="connsiteX72" fmla="*/ 175389 w 350614"/>
                <a:gd name="connsiteY72" fmla="*/ 321195 h 350608"/>
                <a:gd name="connsiteX73" fmla="*/ 165657 w 350614"/>
                <a:gd name="connsiteY73" fmla="*/ 330927 h 350608"/>
                <a:gd name="connsiteX74" fmla="*/ 155924 w 350614"/>
                <a:gd name="connsiteY74" fmla="*/ 321195 h 350608"/>
                <a:gd name="connsiteX75" fmla="*/ 165657 w 350614"/>
                <a:gd name="connsiteY75" fmla="*/ 311462 h 3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50614" h="350608">
                  <a:moveTo>
                    <a:pt x="301912" y="272532"/>
                  </a:moveTo>
                  <a:cubicBezTo>
                    <a:pt x="289571" y="272571"/>
                    <a:pt x="278583" y="280357"/>
                    <a:pt x="274466" y="291997"/>
                  </a:cubicBezTo>
                  <a:lnTo>
                    <a:pt x="243517" y="291997"/>
                  </a:lnTo>
                  <a:cubicBezTo>
                    <a:pt x="238144" y="291997"/>
                    <a:pt x="233784" y="287637"/>
                    <a:pt x="233784" y="282265"/>
                  </a:cubicBezTo>
                  <a:lnTo>
                    <a:pt x="233784" y="262800"/>
                  </a:lnTo>
                  <a:cubicBezTo>
                    <a:pt x="233784" y="257427"/>
                    <a:pt x="229424" y="253067"/>
                    <a:pt x="224052" y="253067"/>
                  </a:cubicBezTo>
                  <a:cubicBezTo>
                    <a:pt x="218679" y="253067"/>
                    <a:pt x="214319" y="257427"/>
                    <a:pt x="214319" y="262800"/>
                  </a:cubicBezTo>
                  <a:lnTo>
                    <a:pt x="214319" y="282265"/>
                  </a:lnTo>
                  <a:cubicBezTo>
                    <a:pt x="214319" y="298391"/>
                    <a:pt x="227390" y="311462"/>
                    <a:pt x="243517" y="311462"/>
                  </a:cubicBezTo>
                  <a:lnTo>
                    <a:pt x="274466" y="311462"/>
                  </a:lnTo>
                  <a:cubicBezTo>
                    <a:pt x="279838" y="326664"/>
                    <a:pt x="296520" y="334635"/>
                    <a:pt x="311722" y="329253"/>
                  </a:cubicBezTo>
                  <a:cubicBezTo>
                    <a:pt x="326934" y="323881"/>
                    <a:pt x="334895" y="307199"/>
                    <a:pt x="329523" y="291997"/>
                  </a:cubicBezTo>
                  <a:cubicBezTo>
                    <a:pt x="325386" y="280299"/>
                    <a:pt x="314311" y="272493"/>
                    <a:pt x="301912" y="272532"/>
                  </a:cubicBezTo>
                  <a:close/>
                  <a:moveTo>
                    <a:pt x="301912" y="311462"/>
                  </a:moveTo>
                  <a:cubicBezTo>
                    <a:pt x="296539" y="311462"/>
                    <a:pt x="292179" y="307102"/>
                    <a:pt x="292179" y="301730"/>
                  </a:cubicBezTo>
                  <a:cubicBezTo>
                    <a:pt x="292179" y="296357"/>
                    <a:pt x="296539" y="291997"/>
                    <a:pt x="301912" y="291997"/>
                  </a:cubicBezTo>
                  <a:cubicBezTo>
                    <a:pt x="307284" y="291997"/>
                    <a:pt x="311644" y="296357"/>
                    <a:pt x="311644" y="301730"/>
                  </a:cubicBezTo>
                  <a:cubicBezTo>
                    <a:pt x="311644" y="307102"/>
                    <a:pt x="307284" y="311462"/>
                    <a:pt x="301912" y="311462"/>
                  </a:cubicBezTo>
                  <a:close/>
                  <a:moveTo>
                    <a:pt x="107262" y="253067"/>
                  </a:moveTo>
                  <a:cubicBezTo>
                    <a:pt x="101890" y="253067"/>
                    <a:pt x="97530" y="257427"/>
                    <a:pt x="97530" y="262800"/>
                  </a:cubicBezTo>
                  <a:lnTo>
                    <a:pt x="97530" y="282265"/>
                  </a:lnTo>
                  <a:cubicBezTo>
                    <a:pt x="97530" y="287637"/>
                    <a:pt x="93169" y="291997"/>
                    <a:pt x="87797" y="291997"/>
                  </a:cubicBezTo>
                  <a:lnTo>
                    <a:pt x="56848" y="291997"/>
                  </a:lnTo>
                  <a:cubicBezTo>
                    <a:pt x="51476" y="276795"/>
                    <a:pt x="34794" y="268824"/>
                    <a:pt x="19592" y="274206"/>
                  </a:cubicBezTo>
                  <a:cubicBezTo>
                    <a:pt x="4380" y="279578"/>
                    <a:pt x="-3581" y="296260"/>
                    <a:pt x="1791" y="311462"/>
                  </a:cubicBezTo>
                  <a:cubicBezTo>
                    <a:pt x="7164" y="326664"/>
                    <a:pt x="23845" y="334635"/>
                    <a:pt x="39057" y="329253"/>
                  </a:cubicBezTo>
                  <a:cubicBezTo>
                    <a:pt x="47369" y="326314"/>
                    <a:pt x="53909" y="319774"/>
                    <a:pt x="56848" y="311462"/>
                  </a:cubicBezTo>
                  <a:lnTo>
                    <a:pt x="87797" y="311462"/>
                  </a:lnTo>
                  <a:cubicBezTo>
                    <a:pt x="103924" y="311462"/>
                    <a:pt x="116995" y="298391"/>
                    <a:pt x="116995" y="282265"/>
                  </a:cubicBezTo>
                  <a:lnTo>
                    <a:pt x="116995" y="262800"/>
                  </a:lnTo>
                  <a:cubicBezTo>
                    <a:pt x="116995" y="257427"/>
                    <a:pt x="112634" y="253067"/>
                    <a:pt x="107262" y="253067"/>
                  </a:cubicBezTo>
                  <a:close/>
                  <a:moveTo>
                    <a:pt x="29402" y="311462"/>
                  </a:moveTo>
                  <a:cubicBezTo>
                    <a:pt x="24030" y="311462"/>
                    <a:pt x="19670" y="307102"/>
                    <a:pt x="19670" y="301730"/>
                  </a:cubicBezTo>
                  <a:cubicBezTo>
                    <a:pt x="19670" y="296357"/>
                    <a:pt x="24030" y="291997"/>
                    <a:pt x="29402" y="291997"/>
                  </a:cubicBezTo>
                  <a:cubicBezTo>
                    <a:pt x="34775" y="291997"/>
                    <a:pt x="39135" y="296357"/>
                    <a:pt x="39135" y="301730"/>
                  </a:cubicBezTo>
                  <a:cubicBezTo>
                    <a:pt x="39135" y="307102"/>
                    <a:pt x="34775" y="311462"/>
                    <a:pt x="29402" y="311462"/>
                  </a:cubicBezTo>
                  <a:close/>
                  <a:moveTo>
                    <a:pt x="350574" y="156910"/>
                  </a:moveTo>
                  <a:cubicBezTo>
                    <a:pt x="350613" y="128900"/>
                    <a:pt x="335391" y="103090"/>
                    <a:pt x="310866" y="89562"/>
                  </a:cubicBezTo>
                  <a:cubicBezTo>
                    <a:pt x="311264" y="40432"/>
                    <a:pt x="271770" y="286"/>
                    <a:pt x="222641" y="-123"/>
                  </a:cubicBezTo>
                  <a:cubicBezTo>
                    <a:pt x="187584" y="-405"/>
                    <a:pt x="155632" y="19926"/>
                    <a:pt x="141034" y="51800"/>
                  </a:cubicBezTo>
                  <a:cubicBezTo>
                    <a:pt x="133024" y="48559"/>
                    <a:pt x="124469" y="46875"/>
                    <a:pt x="115827" y="46836"/>
                  </a:cubicBezTo>
                  <a:cubicBezTo>
                    <a:pt x="80323" y="47040"/>
                    <a:pt x="50639" y="73912"/>
                    <a:pt x="46921" y="109221"/>
                  </a:cubicBezTo>
                  <a:cubicBezTo>
                    <a:pt x="13169" y="118233"/>
                    <a:pt x="-6890" y="152901"/>
                    <a:pt x="2113" y="186653"/>
                  </a:cubicBezTo>
                  <a:cubicBezTo>
                    <a:pt x="9470" y="214215"/>
                    <a:pt x="34356" y="233446"/>
                    <a:pt x="62882" y="233602"/>
                  </a:cubicBezTo>
                  <a:lnTo>
                    <a:pt x="155924" y="233602"/>
                  </a:lnTo>
                  <a:lnTo>
                    <a:pt x="155924" y="293749"/>
                  </a:lnTo>
                  <a:cubicBezTo>
                    <a:pt x="140722" y="299121"/>
                    <a:pt x="132751" y="315803"/>
                    <a:pt x="138133" y="331005"/>
                  </a:cubicBezTo>
                  <a:cubicBezTo>
                    <a:pt x="143506" y="346217"/>
                    <a:pt x="160187" y="354178"/>
                    <a:pt x="175389" y="348806"/>
                  </a:cubicBezTo>
                  <a:cubicBezTo>
                    <a:pt x="190592" y="343433"/>
                    <a:pt x="198563" y="326752"/>
                    <a:pt x="193180" y="311540"/>
                  </a:cubicBezTo>
                  <a:cubicBezTo>
                    <a:pt x="190241" y="303228"/>
                    <a:pt x="183701" y="296688"/>
                    <a:pt x="175389" y="293749"/>
                  </a:cubicBezTo>
                  <a:lnTo>
                    <a:pt x="175389" y="223870"/>
                  </a:lnTo>
                  <a:cubicBezTo>
                    <a:pt x="175389" y="218497"/>
                    <a:pt x="171029" y="214137"/>
                    <a:pt x="165657" y="214137"/>
                  </a:cubicBezTo>
                  <a:lnTo>
                    <a:pt x="62882" y="214137"/>
                  </a:lnTo>
                  <a:cubicBezTo>
                    <a:pt x="38697" y="215617"/>
                    <a:pt x="17889" y="197203"/>
                    <a:pt x="16410" y="173018"/>
                  </a:cubicBezTo>
                  <a:cubicBezTo>
                    <a:pt x="14930" y="148832"/>
                    <a:pt x="33344" y="128024"/>
                    <a:pt x="57529" y="126545"/>
                  </a:cubicBezTo>
                  <a:cubicBezTo>
                    <a:pt x="62405" y="125903"/>
                    <a:pt x="66035" y="121728"/>
                    <a:pt x="65996" y="116813"/>
                  </a:cubicBezTo>
                  <a:cubicBezTo>
                    <a:pt x="65831" y="89114"/>
                    <a:pt x="88128" y="66515"/>
                    <a:pt x="115827" y="66301"/>
                  </a:cubicBezTo>
                  <a:cubicBezTo>
                    <a:pt x="124800" y="66311"/>
                    <a:pt x="133588" y="68812"/>
                    <a:pt x="141228" y="73503"/>
                  </a:cubicBezTo>
                  <a:cubicBezTo>
                    <a:pt x="143759" y="75012"/>
                    <a:pt x="146834" y="75304"/>
                    <a:pt x="149598" y="74282"/>
                  </a:cubicBezTo>
                  <a:cubicBezTo>
                    <a:pt x="152567" y="73367"/>
                    <a:pt x="154912" y="71089"/>
                    <a:pt x="155924" y="68150"/>
                  </a:cubicBezTo>
                  <a:cubicBezTo>
                    <a:pt x="165005" y="39235"/>
                    <a:pt x="191789" y="19537"/>
                    <a:pt x="222105" y="19488"/>
                  </a:cubicBezTo>
                  <a:cubicBezTo>
                    <a:pt x="260821" y="19760"/>
                    <a:pt x="292004" y="51333"/>
                    <a:pt x="291790" y="90048"/>
                  </a:cubicBezTo>
                  <a:cubicBezTo>
                    <a:pt x="291790" y="91411"/>
                    <a:pt x="291790" y="92676"/>
                    <a:pt x="291790" y="94817"/>
                  </a:cubicBezTo>
                  <a:cubicBezTo>
                    <a:pt x="291449" y="98983"/>
                    <a:pt x="293794" y="102895"/>
                    <a:pt x="297629" y="104550"/>
                  </a:cubicBezTo>
                  <a:cubicBezTo>
                    <a:pt x="326496" y="117552"/>
                    <a:pt x="339352" y="151489"/>
                    <a:pt x="326350" y="180356"/>
                  </a:cubicBezTo>
                  <a:cubicBezTo>
                    <a:pt x="317172" y="200726"/>
                    <a:pt x="296997" y="213914"/>
                    <a:pt x="274661" y="214137"/>
                  </a:cubicBezTo>
                  <a:lnTo>
                    <a:pt x="204587" y="214137"/>
                  </a:lnTo>
                  <a:cubicBezTo>
                    <a:pt x="199214" y="214137"/>
                    <a:pt x="194854" y="218497"/>
                    <a:pt x="194854" y="223870"/>
                  </a:cubicBezTo>
                  <a:cubicBezTo>
                    <a:pt x="194854" y="229242"/>
                    <a:pt x="199214" y="233602"/>
                    <a:pt x="204587" y="233602"/>
                  </a:cubicBezTo>
                  <a:lnTo>
                    <a:pt x="274661" y="233602"/>
                  </a:lnTo>
                  <a:cubicBezTo>
                    <a:pt x="316783" y="233330"/>
                    <a:pt x="350739" y="199033"/>
                    <a:pt x="350574" y="156910"/>
                  </a:cubicBezTo>
                  <a:close/>
                  <a:moveTo>
                    <a:pt x="165657" y="311462"/>
                  </a:moveTo>
                  <a:cubicBezTo>
                    <a:pt x="171029" y="311462"/>
                    <a:pt x="175389" y="315822"/>
                    <a:pt x="175389" y="321195"/>
                  </a:cubicBezTo>
                  <a:cubicBezTo>
                    <a:pt x="175389" y="326567"/>
                    <a:pt x="171029" y="330927"/>
                    <a:pt x="165657" y="330927"/>
                  </a:cubicBezTo>
                  <a:cubicBezTo>
                    <a:pt x="160285" y="330927"/>
                    <a:pt x="155924" y="326567"/>
                    <a:pt x="155924" y="321195"/>
                  </a:cubicBezTo>
                  <a:cubicBezTo>
                    <a:pt x="155924" y="315822"/>
                    <a:pt x="160285" y="311462"/>
                    <a:pt x="165657" y="31146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204" name="Group 203">
            <a:extLst>
              <a:ext uri="{FF2B5EF4-FFF2-40B4-BE49-F238E27FC236}">
                <a16:creationId xmlns:a16="http://schemas.microsoft.com/office/drawing/2014/main" id="{155FF11E-78FA-79EC-FD7C-AEE9F9A53500}"/>
              </a:ext>
            </a:extLst>
          </p:cNvPr>
          <p:cNvGrpSpPr/>
          <p:nvPr/>
        </p:nvGrpSpPr>
        <p:grpSpPr>
          <a:xfrm>
            <a:off x="2620525" y="2063943"/>
            <a:ext cx="383760" cy="355590"/>
            <a:chOff x="2539201" y="1988587"/>
            <a:chExt cx="546407" cy="506301"/>
          </a:xfrm>
          <a:solidFill>
            <a:srgbClr val="004550"/>
          </a:solidFill>
        </p:grpSpPr>
        <p:sp>
          <p:nvSpPr>
            <p:cNvPr id="205" name="Freeform: Shape 204">
              <a:extLst>
                <a:ext uri="{FF2B5EF4-FFF2-40B4-BE49-F238E27FC236}">
                  <a16:creationId xmlns:a16="http://schemas.microsoft.com/office/drawing/2014/main" id="{EC3F9FFD-2951-2737-3973-59211ACD3548}"/>
                </a:ext>
              </a:extLst>
            </p:cNvPr>
            <p:cNvSpPr/>
            <p:nvPr/>
          </p:nvSpPr>
          <p:spPr>
            <a:xfrm>
              <a:off x="2657380" y="2028906"/>
              <a:ext cx="408763" cy="214114"/>
            </a:xfrm>
            <a:custGeom>
              <a:avLst/>
              <a:gdLst>
                <a:gd name="connsiteX0" fmla="*/ 9692 w 408763"/>
                <a:gd name="connsiteY0" fmla="*/ 155594 h 214114"/>
                <a:gd name="connsiteX1" fmla="*/ -40 w 408763"/>
                <a:gd name="connsiteY1" fmla="*/ 165326 h 214114"/>
                <a:gd name="connsiteX2" fmla="*/ -40 w 408763"/>
                <a:gd name="connsiteY2" fmla="*/ 204256 h 214114"/>
                <a:gd name="connsiteX3" fmla="*/ 9692 w 408763"/>
                <a:gd name="connsiteY3" fmla="*/ 213988 h 214114"/>
                <a:gd name="connsiteX4" fmla="*/ 19425 w 408763"/>
                <a:gd name="connsiteY4" fmla="*/ 204256 h 214114"/>
                <a:gd name="connsiteX5" fmla="*/ 19425 w 408763"/>
                <a:gd name="connsiteY5" fmla="*/ 165326 h 214114"/>
                <a:gd name="connsiteX6" fmla="*/ 9692 w 408763"/>
                <a:gd name="connsiteY6" fmla="*/ 155594 h 214114"/>
                <a:gd name="connsiteX7" fmla="*/ 48622 w 408763"/>
                <a:gd name="connsiteY7" fmla="*/ 136129 h 214114"/>
                <a:gd name="connsiteX8" fmla="*/ 38890 w 408763"/>
                <a:gd name="connsiteY8" fmla="*/ 145861 h 214114"/>
                <a:gd name="connsiteX9" fmla="*/ 38890 w 408763"/>
                <a:gd name="connsiteY9" fmla="*/ 204256 h 214114"/>
                <a:gd name="connsiteX10" fmla="*/ 48622 w 408763"/>
                <a:gd name="connsiteY10" fmla="*/ 213988 h 214114"/>
                <a:gd name="connsiteX11" fmla="*/ 58355 w 408763"/>
                <a:gd name="connsiteY11" fmla="*/ 204256 h 214114"/>
                <a:gd name="connsiteX12" fmla="*/ 58355 w 408763"/>
                <a:gd name="connsiteY12" fmla="*/ 145861 h 214114"/>
                <a:gd name="connsiteX13" fmla="*/ 48622 w 408763"/>
                <a:gd name="connsiteY13" fmla="*/ 136129 h 214114"/>
                <a:gd name="connsiteX14" fmla="*/ 87552 w 408763"/>
                <a:gd name="connsiteY14" fmla="*/ 97199 h 214114"/>
                <a:gd name="connsiteX15" fmla="*/ 77820 w 408763"/>
                <a:gd name="connsiteY15" fmla="*/ 106931 h 214114"/>
                <a:gd name="connsiteX16" fmla="*/ 77820 w 408763"/>
                <a:gd name="connsiteY16" fmla="*/ 204256 h 214114"/>
                <a:gd name="connsiteX17" fmla="*/ 87552 w 408763"/>
                <a:gd name="connsiteY17" fmla="*/ 213988 h 214114"/>
                <a:gd name="connsiteX18" fmla="*/ 97285 w 408763"/>
                <a:gd name="connsiteY18" fmla="*/ 204256 h 214114"/>
                <a:gd name="connsiteX19" fmla="*/ 97285 w 408763"/>
                <a:gd name="connsiteY19" fmla="*/ 106931 h 214114"/>
                <a:gd name="connsiteX20" fmla="*/ 87552 w 408763"/>
                <a:gd name="connsiteY20" fmla="*/ 97199 h 214114"/>
                <a:gd name="connsiteX21" fmla="*/ 126482 w 408763"/>
                <a:gd name="connsiteY21" fmla="*/ 68001 h 214114"/>
                <a:gd name="connsiteX22" fmla="*/ 116750 w 408763"/>
                <a:gd name="connsiteY22" fmla="*/ 77734 h 214114"/>
                <a:gd name="connsiteX23" fmla="*/ 116750 w 408763"/>
                <a:gd name="connsiteY23" fmla="*/ 204256 h 214114"/>
                <a:gd name="connsiteX24" fmla="*/ 126482 w 408763"/>
                <a:gd name="connsiteY24" fmla="*/ 213988 h 214114"/>
                <a:gd name="connsiteX25" fmla="*/ 136215 w 408763"/>
                <a:gd name="connsiteY25" fmla="*/ 204256 h 214114"/>
                <a:gd name="connsiteX26" fmla="*/ 136215 w 408763"/>
                <a:gd name="connsiteY26" fmla="*/ 77734 h 214114"/>
                <a:gd name="connsiteX27" fmla="*/ 126482 w 408763"/>
                <a:gd name="connsiteY27" fmla="*/ 68001 h 214114"/>
                <a:gd name="connsiteX28" fmla="*/ 165412 w 408763"/>
                <a:gd name="connsiteY28" fmla="*/ 58269 h 214114"/>
                <a:gd name="connsiteX29" fmla="*/ 155680 w 408763"/>
                <a:gd name="connsiteY29" fmla="*/ 68001 h 214114"/>
                <a:gd name="connsiteX30" fmla="*/ 155680 w 408763"/>
                <a:gd name="connsiteY30" fmla="*/ 204256 h 214114"/>
                <a:gd name="connsiteX31" fmla="*/ 165412 w 408763"/>
                <a:gd name="connsiteY31" fmla="*/ 213988 h 214114"/>
                <a:gd name="connsiteX32" fmla="*/ 175144 w 408763"/>
                <a:gd name="connsiteY32" fmla="*/ 204256 h 214114"/>
                <a:gd name="connsiteX33" fmla="*/ 175144 w 408763"/>
                <a:gd name="connsiteY33" fmla="*/ 68001 h 214114"/>
                <a:gd name="connsiteX34" fmla="*/ 165412 w 408763"/>
                <a:gd name="connsiteY34" fmla="*/ 58269 h 214114"/>
                <a:gd name="connsiteX35" fmla="*/ 204342 w 408763"/>
                <a:gd name="connsiteY35" fmla="*/ 77734 h 214114"/>
                <a:gd name="connsiteX36" fmla="*/ 194609 w 408763"/>
                <a:gd name="connsiteY36" fmla="*/ 87466 h 214114"/>
                <a:gd name="connsiteX37" fmla="*/ 194609 w 408763"/>
                <a:gd name="connsiteY37" fmla="*/ 204256 h 214114"/>
                <a:gd name="connsiteX38" fmla="*/ 204342 w 408763"/>
                <a:gd name="connsiteY38" fmla="*/ 213988 h 214114"/>
                <a:gd name="connsiteX39" fmla="*/ 214074 w 408763"/>
                <a:gd name="connsiteY39" fmla="*/ 204256 h 214114"/>
                <a:gd name="connsiteX40" fmla="*/ 214074 w 408763"/>
                <a:gd name="connsiteY40" fmla="*/ 87466 h 214114"/>
                <a:gd name="connsiteX41" fmla="*/ 204342 w 408763"/>
                <a:gd name="connsiteY41" fmla="*/ 77734 h 214114"/>
                <a:gd name="connsiteX42" fmla="*/ 243272 w 408763"/>
                <a:gd name="connsiteY42" fmla="*/ 126396 h 214114"/>
                <a:gd name="connsiteX43" fmla="*/ 233539 w 408763"/>
                <a:gd name="connsiteY43" fmla="*/ 136129 h 214114"/>
                <a:gd name="connsiteX44" fmla="*/ 233539 w 408763"/>
                <a:gd name="connsiteY44" fmla="*/ 204256 h 214114"/>
                <a:gd name="connsiteX45" fmla="*/ 243272 w 408763"/>
                <a:gd name="connsiteY45" fmla="*/ 213988 h 214114"/>
                <a:gd name="connsiteX46" fmla="*/ 253004 w 408763"/>
                <a:gd name="connsiteY46" fmla="*/ 204256 h 214114"/>
                <a:gd name="connsiteX47" fmla="*/ 253004 w 408763"/>
                <a:gd name="connsiteY47" fmla="*/ 136129 h 214114"/>
                <a:gd name="connsiteX48" fmla="*/ 243272 w 408763"/>
                <a:gd name="connsiteY48" fmla="*/ 126396 h 214114"/>
                <a:gd name="connsiteX49" fmla="*/ 321132 w 408763"/>
                <a:gd name="connsiteY49" fmla="*/ 38804 h 214114"/>
                <a:gd name="connsiteX50" fmla="*/ 311399 w 408763"/>
                <a:gd name="connsiteY50" fmla="*/ 48536 h 214114"/>
                <a:gd name="connsiteX51" fmla="*/ 311399 w 408763"/>
                <a:gd name="connsiteY51" fmla="*/ 204256 h 214114"/>
                <a:gd name="connsiteX52" fmla="*/ 321132 w 408763"/>
                <a:gd name="connsiteY52" fmla="*/ 213988 h 214114"/>
                <a:gd name="connsiteX53" fmla="*/ 330864 w 408763"/>
                <a:gd name="connsiteY53" fmla="*/ 204256 h 214114"/>
                <a:gd name="connsiteX54" fmla="*/ 330864 w 408763"/>
                <a:gd name="connsiteY54" fmla="*/ 48536 h 214114"/>
                <a:gd name="connsiteX55" fmla="*/ 321132 w 408763"/>
                <a:gd name="connsiteY55" fmla="*/ 38804 h 214114"/>
                <a:gd name="connsiteX56" fmla="*/ 360061 w 408763"/>
                <a:gd name="connsiteY56" fmla="*/ -126 h 214114"/>
                <a:gd name="connsiteX57" fmla="*/ 350329 w 408763"/>
                <a:gd name="connsiteY57" fmla="*/ 9606 h 214114"/>
                <a:gd name="connsiteX58" fmla="*/ 350329 w 408763"/>
                <a:gd name="connsiteY58" fmla="*/ 204256 h 214114"/>
                <a:gd name="connsiteX59" fmla="*/ 360061 w 408763"/>
                <a:gd name="connsiteY59" fmla="*/ 213988 h 214114"/>
                <a:gd name="connsiteX60" fmla="*/ 369794 w 408763"/>
                <a:gd name="connsiteY60" fmla="*/ 204256 h 214114"/>
                <a:gd name="connsiteX61" fmla="*/ 369794 w 408763"/>
                <a:gd name="connsiteY61" fmla="*/ 9606 h 214114"/>
                <a:gd name="connsiteX62" fmla="*/ 360061 w 408763"/>
                <a:gd name="connsiteY62" fmla="*/ -126 h 214114"/>
                <a:gd name="connsiteX63" fmla="*/ 398991 w 408763"/>
                <a:gd name="connsiteY63" fmla="*/ 58269 h 214114"/>
                <a:gd name="connsiteX64" fmla="*/ 389259 w 408763"/>
                <a:gd name="connsiteY64" fmla="*/ 68001 h 214114"/>
                <a:gd name="connsiteX65" fmla="*/ 389259 w 408763"/>
                <a:gd name="connsiteY65" fmla="*/ 204256 h 214114"/>
                <a:gd name="connsiteX66" fmla="*/ 398991 w 408763"/>
                <a:gd name="connsiteY66" fmla="*/ 213988 h 214114"/>
                <a:gd name="connsiteX67" fmla="*/ 408724 w 408763"/>
                <a:gd name="connsiteY67" fmla="*/ 204256 h 214114"/>
                <a:gd name="connsiteX68" fmla="*/ 408724 w 408763"/>
                <a:gd name="connsiteY68" fmla="*/ 68001 h 214114"/>
                <a:gd name="connsiteX69" fmla="*/ 398991 w 408763"/>
                <a:gd name="connsiteY69" fmla="*/ 58269 h 21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08763" h="214114">
                  <a:moveTo>
                    <a:pt x="9692" y="155594"/>
                  </a:moveTo>
                  <a:cubicBezTo>
                    <a:pt x="4320" y="155594"/>
                    <a:pt x="-40" y="159954"/>
                    <a:pt x="-40" y="165326"/>
                  </a:cubicBezTo>
                  <a:lnTo>
                    <a:pt x="-40" y="204256"/>
                  </a:lnTo>
                  <a:cubicBezTo>
                    <a:pt x="-40" y="209628"/>
                    <a:pt x="4320" y="213988"/>
                    <a:pt x="9692" y="213988"/>
                  </a:cubicBezTo>
                  <a:cubicBezTo>
                    <a:pt x="15065" y="213988"/>
                    <a:pt x="19425" y="209628"/>
                    <a:pt x="19425" y="204256"/>
                  </a:cubicBezTo>
                  <a:lnTo>
                    <a:pt x="19425" y="165326"/>
                  </a:lnTo>
                  <a:cubicBezTo>
                    <a:pt x="19425" y="159954"/>
                    <a:pt x="15065" y="155594"/>
                    <a:pt x="9692" y="155594"/>
                  </a:cubicBezTo>
                  <a:close/>
                  <a:moveTo>
                    <a:pt x="48622" y="136129"/>
                  </a:moveTo>
                  <a:cubicBezTo>
                    <a:pt x="43250" y="136129"/>
                    <a:pt x="38890" y="140489"/>
                    <a:pt x="38890" y="145861"/>
                  </a:cubicBezTo>
                  <a:lnTo>
                    <a:pt x="38890" y="204256"/>
                  </a:lnTo>
                  <a:cubicBezTo>
                    <a:pt x="38890" y="209628"/>
                    <a:pt x="43250" y="213988"/>
                    <a:pt x="48622" y="213988"/>
                  </a:cubicBezTo>
                  <a:cubicBezTo>
                    <a:pt x="53995" y="213988"/>
                    <a:pt x="58355" y="209628"/>
                    <a:pt x="58355" y="204256"/>
                  </a:cubicBezTo>
                  <a:lnTo>
                    <a:pt x="58355" y="145861"/>
                  </a:lnTo>
                  <a:cubicBezTo>
                    <a:pt x="58355" y="140489"/>
                    <a:pt x="53995" y="136129"/>
                    <a:pt x="48622" y="136129"/>
                  </a:cubicBezTo>
                  <a:close/>
                  <a:moveTo>
                    <a:pt x="87552" y="97199"/>
                  </a:moveTo>
                  <a:cubicBezTo>
                    <a:pt x="82180" y="97199"/>
                    <a:pt x="77820" y="101559"/>
                    <a:pt x="77820" y="106931"/>
                  </a:cubicBezTo>
                  <a:lnTo>
                    <a:pt x="77820" y="204256"/>
                  </a:lnTo>
                  <a:cubicBezTo>
                    <a:pt x="77820" y="209628"/>
                    <a:pt x="82180" y="213988"/>
                    <a:pt x="87552" y="213988"/>
                  </a:cubicBezTo>
                  <a:cubicBezTo>
                    <a:pt x="92925" y="213988"/>
                    <a:pt x="97285" y="209628"/>
                    <a:pt x="97285" y="204256"/>
                  </a:cubicBezTo>
                  <a:lnTo>
                    <a:pt x="97285" y="106931"/>
                  </a:lnTo>
                  <a:cubicBezTo>
                    <a:pt x="97285" y="101559"/>
                    <a:pt x="92925" y="97199"/>
                    <a:pt x="87552" y="97199"/>
                  </a:cubicBezTo>
                  <a:close/>
                  <a:moveTo>
                    <a:pt x="126482" y="68001"/>
                  </a:moveTo>
                  <a:cubicBezTo>
                    <a:pt x="121110" y="68001"/>
                    <a:pt x="116750" y="72361"/>
                    <a:pt x="116750" y="77734"/>
                  </a:cubicBezTo>
                  <a:lnTo>
                    <a:pt x="116750" y="204256"/>
                  </a:lnTo>
                  <a:cubicBezTo>
                    <a:pt x="116750" y="209628"/>
                    <a:pt x="121110" y="213988"/>
                    <a:pt x="126482" y="213988"/>
                  </a:cubicBezTo>
                  <a:cubicBezTo>
                    <a:pt x="131854" y="213988"/>
                    <a:pt x="136215" y="209628"/>
                    <a:pt x="136215" y="204256"/>
                  </a:cubicBezTo>
                  <a:lnTo>
                    <a:pt x="136215" y="77734"/>
                  </a:lnTo>
                  <a:cubicBezTo>
                    <a:pt x="136215" y="72361"/>
                    <a:pt x="131854" y="68001"/>
                    <a:pt x="126482" y="68001"/>
                  </a:cubicBezTo>
                  <a:close/>
                  <a:moveTo>
                    <a:pt x="165412" y="58269"/>
                  </a:moveTo>
                  <a:cubicBezTo>
                    <a:pt x="160040" y="58269"/>
                    <a:pt x="155680" y="62629"/>
                    <a:pt x="155680" y="68001"/>
                  </a:cubicBezTo>
                  <a:lnTo>
                    <a:pt x="155680" y="204256"/>
                  </a:lnTo>
                  <a:cubicBezTo>
                    <a:pt x="155680" y="209628"/>
                    <a:pt x="160040" y="213988"/>
                    <a:pt x="165412" y="213988"/>
                  </a:cubicBezTo>
                  <a:cubicBezTo>
                    <a:pt x="170784" y="213988"/>
                    <a:pt x="175144" y="209628"/>
                    <a:pt x="175144" y="204256"/>
                  </a:cubicBezTo>
                  <a:lnTo>
                    <a:pt x="175144" y="68001"/>
                  </a:lnTo>
                  <a:cubicBezTo>
                    <a:pt x="175144" y="62629"/>
                    <a:pt x="170784" y="58269"/>
                    <a:pt x="165412" y="58269"/>
                  </a:cubicBezTo>
                  <a:close/>
                  <a:moveTo>
                    <a:pt x="204342" y="77734"/>
                  </a:moveTo>
                  <a:cubicBezTo>
                    <a:pt x="198970" y="77734"/>
                    <a:pt x="194609" y="82094"/>
                    <a:pt x="194609" y="87466"/>
                  </a:cubicBezTo>
                  <a:lnTo>
                    <a:pt x="194609" y="204256"/>
                  </a:lnTo>
                  <a:cubicBezTo>
                    <a:pt x="194609" y="209628"/>
                    <a:pt x="198970" y="213988"/>
                    <a:pt x="204342" y="213988"/>
                  </a:cubicBezTo>
                  <a:cubicBezTo>
                    <a:pt x="209714" y="213988"/>
                    <a:pt x="214074" y="209628"/>
                    <a:pt x="214074" y="204256"/>
                  </a:cubicBezTo>
                  <a:lnTo>
                    <a:pt x="214074" y="87466"/>
                  </a:lnTo>
                  <a:cubicBezTo>
                    <a:pt x="214074" y="82094"/>
                    <a:pt x="209714" y="77734"/>
                    <a:pt x="204342" y="77734"/>
                  </a:cubicBezTo>
                  <a:close/>
                  <a:moveTo>
                    <a:pt x="243272" y="126396"/>
                  </a:moveTo>
                  <a:cubicBezTo>
                    <a:pt x="237899" y="126396"/>
                    <a:pt x="233539" y="130756"/>
                    <a:pt x="233539" y="136129"/>
                  </a:cubicBezTo>
                  <a:lnTo>
                    <a:pt x="233539" y="204256"/>
                  </a:lnTo>
                  <a:cubicBezTo>
                    <a:pt x="233539" y="209628"/>
                    <a:pt x="237899" y="213988"/>
                    <a:pt x="243272" y="213988"/>
                  </a:cubicBezTo>
                  <a:cubicBezTo>
                    <a:pt x="248644" y="213988"/>
                    <a:pt x="253004" y="209628"/>
                    <a:pt x="253004" y="204256"/>
                  </a:cubicBezTo>
                  <a:lnTo>
                    <a:pt x="253004" y="136129"/>
                  </a:lnTo>
                  <a:cubicBezTo>
                    <a:pt x="253004" y="130756"/>
                    <a:pt x="248644" y="126396"/>
                    <a:pt x="243272" y="126396"/>
                  </a:cubicBezTo>
                  <a:close/>
                  <a:moveTo>
                    <a:pt x="321132" y="38804"/>
                  </a:moveTo>
                  <a:cubicBezTo>
                    <a:pt x="315759" y="38804"/>
                    <a:pt x="311399" y="43164"/>
                    <a:pt x="311399" y="48536"/>
                  </a:cubicBezTo>
                  <a:lnTo>
                    <a:pt x="311399" y="204256"/>
                  </a:lnTo>
                  <a:cubicBezTo>
                    <a:pt x="311399" y="209628"/>
                    <a:pt x="315759" y="213988"/>
                    <a:pt x="321132" y="213988"/>
                  </a:cubicBezTo>
                  <a:cubicBezTo>
                    <a:pt x="326504" y="213988"/>
                    <a:pt x="330864" y="209628"/>
                    <a:pt x="330864" y="204256"/>
                  </a:cubicBezTo>
                  <a:lnTo>
                    <a:pt x="330864" y="48536"/>
                  </a:lnTo>
                  <a:cubicBezTo>
                    <a:pt x="330864" y="43164"/>
                    <a:pt x="326504" y="38804"/>
                    <a:pt x="321132" y="38804"/>
                  </a:cubicBezTo>
                  <a:close/>
                  <a:moveTo>
                    <a:pt x="360061" y="-126"/>
                  </a:moveTo>
                  <a:cubicBezTo>
                    <a:pt x="354689" y="-126"/>
                    <a:pt x="350329" y="4234"/>
                    <a:pt x="350329" y="9606"/>
                  </a:cubicBezTo>
                  <a:lnTo>
                    <a:pt x="350329" y="204256"/>
                  </a:lnTo>
                  <a:cubicBezTo>
                    <a:pt x="350329" y="209628"/>
                    <a:pt x="354689" y="213988"/>
                    <a:pt x="360061" y="213988"/>
                  </a:cubicBezTo>
                  <a:cubicBezTo>
                    <a:pt x="365434" y="213988"/>
                    <a:pt x="369794" y="209628"/>
                    <a:pt x="369794" y="204256"/>
                  </a:cubicBezTo>
                  <a:lnTo>
                    <a:pt x="369794" y="9606"/>
                  </a:lnTo>
                  <a:cubicBezTo>
                    <a:pt x="369794" y="4234"/>
                    <a:pt x="365434" y="-126"/>
                    <a:pt x="360061" y="-126"/>
                  </a:cubicBezTo>
                  <a:close/>
                  <a:moveTo>
                    <a:pt x="398991" y="58269"/>
                  </a:moveTo>
                  <a:cubicBezTo>
                    <a:pt x="393619" y="58269"/>
                    <a:pt x="389259" y="62629"/>
                    <a:pt x="389259" y="68001"/>
                  </a:cubicBezTo>
                  <a:lnTo>
                    <a:pt x="389259" y="204256"/>
                  </a:lnTo>
                  <a:cubicBezTo>
                    <a:pt x="389259" y="209628"/>
                    <a:pt x="393619" y="213988"/>
                    <a:pt x="398991" y="213988"/>
                  </a:cubicBezTo>
                  <a:cubicBezTo>
                    <a:pt x="404364" y="213988"/>
                    <a:pt x="408724" y="209628"/>
                    <a:pt x="408724" y="204256"/>
                  </a:cubicBezTo>
                  <a:lnTo>
                    <a:pt x="408724" y="68001"/>
                  </a:lnTo>
                  <a:cubicBezTo>
                    <a:pt x="408724" y="62629"/>
                    <a:pt x="404364" y="58269"/>
                    <a:pt x="398991"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06" name="Freeform: Shape 205">
              <a:extLst>
                <a:ext uri="{FF2B5EF4-FFF2-40B4-BE49-F238E27FC236}">
                  <a16:creationId xmlns:a16="http://schemas.microsoft.com/office/drawing/2014/main" id="{A7A660BD-0CF3-60F8-4C23-797C3513317C}"/>
                </a:ext>
              </a:extLst>
            </p:cNvPr>
            <p:cNvSpPr/>
            <p:nvPr/>
          </p:nvSpPr>
          <p:spPr>
            <a:xfrm>
              <a:off x="2600349" y="2050028"/>
              <a:ext cx="134791" cy="134598"/>
            </a:xfrm>
            <a:custGeom>
              <a:avLst/>
              <a:gdLst>
                <a:gd name="connsiteX0" fmla="*/ 9886 w 134791"/>
                <a:gd name="connsiteY0" fmla="*/ 134472 h 134598"/>
                <a:gd name="connsiteX1" fmla="*/ 8329 w 134791"/>
                <a:gd name="connsiteY1" fmla="*/ 134472 h 134598"/>
                <a:gd name="connsiteX2" fmla="*/ 56 w 134791"/>
                <a:gd name="connsiteY2" fmla="*/ 123475 h 134598"/>
                <a:gd name="connsiteX3" fmla="*/ 123562 w 134791"/>
                <a:gd name="connsiteY3" fmla="*/ -31 h 134598"/>
                <a:gd name="connsiteX4" fmla="*/ 134657 w 134791"/>
                <a:gd name="connsiteY4" fmla="*/ 8339 h 134598"/>
                <a:gd name="connsiteX5" fmla="*/ 126287 w 134791"/>
                <a:gd name="connsiteY5" fmla="*/ 19434 h 134598"/>
                <a:gd name="connsiteX6" fmla="*/ 19229 w 134791"/>
                <a:gd name="connsiteY6" fmla="*/ 126492 h 134598"/>
                <a:gd name="connsiteX7" fmla="*/ 9886 w 134791"/>
                <a:gd name="connsiteY7" fmla="*/ 134472 h 1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791" h="134598">
                  <a:moveTo>
                    <a:pt x="9886" y="134472"/>
                  </a:moveTo>
                  <a:lnTo>
                    <a:pt x="8329" y="134472"/>
                  </a:lnTo>
                  <a:cubicBezTo>
                    <a:pt x="3005" y="133723"/>
                    <a:pt x="-693" y="128798"/>
                    <a:pt x="56" y="123475"/>
                  </a:cubicBezTo>
                  <a:cubicBezTo>
                    <a:pt x="9341" y="59503"/>
                    <a:pt x="59590" y="9254"/>
                    <a:pt x="123562" y="-31"/>
                  </a:cubicBezTo>
                  <a:cubicBezTo>
                    <a:pt x="128934" y="-780"/>
                    <a:pt x="133907" y="2967"/>
                    <a:pt x="134657" y="8339"/>
                  </a:cubicBezTo>
                  <a:cubicBezTo>
                    <a:pt x="135406" y="13712"/>
                    <a:pt x="131659" y="18685"/>
                    <a:pt x="126287" y="19434"/>
                  </a:cubicBezTo>
                  <a:cubicBezTo>
                    <a:pt x="70831" y="27473"/>
                    <a:pt x="27268" y="71036"/>
                    <a:pt x="19229" y="126492"/>
                  </a:cubicBezTo>
                  <a:cubicBezTo>
                    <a:pt x="18402" y="131027"/>
                    <a:pt x="14500" y="134365"/>
                    <a:pt x="9886" y="13447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07" name="Freeform: Shape 206">
              <a:extLst>
                <a:ext uri="{FF2B5EF4-FFF2-40B4-BE49-F238E27FC236}">
                  <a16:creationId xmlns:a16="http://schemas.microsoft.com/office/drawing/2014/main" id="{27388A12-94E7-AE73-CC1F-2B9D1777F932}"/>
                </a:ext>
              </a:extLst>
            </p:cNvPr>
            <p:cNvSpPr/>
            <p:nvPr/>
          </p:nvSpPr>
          <p:spPr>
            <a:xfrm>
              <a:off x="2949354" y="2262486"/>
              <a:ext cx="136254" cy="19464"/>
            </a:xfrm>
            <a:custGeom>
              <a:avLst/>
              <a:gdLst>
                <a:gd name="connsiteX0" fmla="*/ 126482 w 136254"/>
                <a:gd name="connsiteY0" fmla="*/ 19339 h 19464"/>
                <a:gd name="connsiteX1" fmla="*/ 9692 w 136254"/>
                <a:gd name="connsiteY1" fmla="*/ 19339 h 19464"/>
                <a:gd name="connsiteX2" fmla="*/ -40 w 136254"/>
                <a:gd name="connsiteY2" fmla="*/ 9606 h 19464"/>
                <a:gd name="connsiteX3" fmla="*/ 9692 w 136254"/>
                <a:gd name="connsiteY3" fmla="*/ -126 h 19464"/>
                <a:gd name="connsiteX4" fmla="*/ 126482 w 136254"/>
                <a:gd name="connsiteY4" fmla="*/ -126 h 19464"/>
                <a:gd name="connsiteX5" fmla="*/ 136215 w 136254"/>
                <a:gd name="connsiteY5" fmla="*/ 9606 h 19464"/>
                <a:gd name="connsiteX6" fmla="*/ 126482 w 136254"/>
                <a:gd name="connsiteY6" fmla="*/ 19339 h 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54" h="19464">
                  <a:moveTo>
                    <a:pt x="126482" y="19339"/>
                  </a:moveTo>
                  <a:lnTo>
                    <a:pt x="9692" y="19339"/>
                  </a:lnTo>
                  <a:cubicBezTo>
                    <a:pt x="4320" y="19339"/>
                    <a:pt x="-40" y="14979"/>
                    <a:pt x="-40" y="9606"/>
                  </a:cubicBezTo>
                  <a:cubicBezTo>
                    <a:pt x="-40" y="4234"/>
                    <a:pt x="4320" y="-126"/>
                    <a:pt x="9692" y="-126"/>
                  </a:cubicBezTo>
                  <a:lnTo>
                    <a:pt x="126482" y="-126"/>
                  </a:lnTo>
                  <a:cubicBezTo>
                    <a:pt x="131854" y="-126"/>
                    <a:pt x="136215" y="4234"/>
                    <a:pt x="136215" y="9606"/>
                  </a:cubicBezTo>
                  <a:cubicBezTo>
                    <a:pt x="136215" y="14979"/>
                    <a:pt x="131854" y="19339"/>
                    <a:pt x="126482"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08" name="Freeform: Shape 207">
              <a:extLst>
                <a:ext uri="{FF2B5EF4-FFF2-40B4-BE49-F238E27FC236}">
                  <a16:creationId xmlns:a16="http://schemas.microsoft.com/office/drawing/2014/main" id="{F509B481-D643-E2AB-A042-AC097DDA5A84}"/>
                </a:ext>
              </a:extLst>
            </p:cNvPr>
            <p:cNvSpPr/>
            <p:nvPr/>
          </p:nvSpPr>
          <p:spPr>
            <a:xfrm>
              <a:off x="2637915" y="2262486"/>
              <a:ext cx="295088" cy="19464"/>
            </a:xfrm>
            <a:custGeom>
              <a:avLst/>
              <a:gdLst>
                <a:gd name="connsiteX0" fmla="*/ 285316 w 295088"/>
                <a:gd name="connsiteY0" fmla="*/ 19339 h 19464"/>
                <a:gd name="connsiteX1" fmla="*/ 9692 w 295088"/>
                <a:gd name="connsiteY1" fmla="*/ 19339 h 19464"/>
                <a:gd name="connsiteX2" fmla="*/ -40 w 295088"/>
                <a:gd name="connsiteY2" fmla="*/ 9606 h 19464"/>
                <a:gd name="connsiteX3" fmla="*/ 9692 w 295088"/>
                <a:gd name="connsiteY3" fmla="*/ -126 h 19464"/>
                <a:gd name="connsiteX4" fmla="*/ 285316 w 295088"/>
                <a:gd name="connsiteY4" fmla="*/ -126 h 19464"/>
                <a:gd name="connsiteX5" fmla="*/ 295049 w 295088"/>
                <a:gd name="connsiteY5" fmla="*/ 9606 h 19464"/>
                <a:gd name="connsiteX6" fmla="*/ 285316 w 295088"/>
                <a:gd name="connsiteY6" fmla="*/ 19339 h 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088" h="19464">
                  <a:moveTo>
                    <a:pt x="285316" y="19339"/>
                  </a:moveTo>
                  <a:lnTo>
                    <a:pt x="9692" y="19339"/>
                  </a:lnTo>
                  <a:cubicBezTo>
                    <a:pt x="4320" y="19339"/>
                    <a:pt x="-40" y="14979"/>
                    <a:pt x="-40" y="9606"/>
                  </a:cubicBezTo>
                  <a:cubicBezTo>
                    <a:pt x="-40" y="4234"/>
                    <a:pt x="4320" y="-126"/>
                    <a:pt x="9692" y="-126"/>
                  </a:cubicBezTo>
                  <a:lnTo>
                    <a:pt x="285316" y="-126"/>
                  </a:lnTo>
                  <a:cubicBezTo>
                    <a:pt x="290688" y="-126"/>
                    <a:pt x="295049" y="4234"/>
                    <a:pt x="295049" y="9606"/>
                  </a:cubicBezTo>
                  <a:cubicBezTo>
                    <a:pt x="295049" y="14979"/>
                    <a:pt x="290688" y="19339"/>
                    <a:pt x="285316"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09" name="Freeform: Shape 208">
              <a:extLst>
                <a:ext uri="{FF2B5EF4-FFF2-40B4-BE49-F238E27FC236}">
                  <a16:creationId xmlns:a16="http://schemas.microsoft.com/office/drawing/2014/main" id="{C7FE12FC-B17D-22F7-B348-B42A724D6F07}"/>
                </a:ext>
              </a:extLst>
            </p:cNvPr>
            <p:cNvSpPr/>
            <p:nvPr/>
          </p:nvSpPr>
          <p:spPr>
            <a:xfrm>
              <a:off x="2539201" y="1988587"/>
              <a:ext cx="506302" cy="506301"/>
            </a:xfrm>
            <a:custGeom>
              <a:avLst/>
              <a:gdLst>
                <a:gd name="connsiteX0" fmla="*/ 492547 w 506302"/>
                <a:gd name="connsiteY0" fmla="*/ 420247 h 506301"/>
                <a:gd name="connsiteX1" fmla="*/ 381597 w 506302"/>
                <a:gd name="connsiteY1" fmla="*/ 309296 h 506301"/>
                <a:gd name="connsiteX2" fmla="*/ 309382 w 506302"/>
                <a:gd name="connsiteY2" fmla="*/ 28427 h 506301"/>
                <a:gd name="connsiteX3" fmla="*/ 28513 w 506302"/>
                <a:gd name="connsiteY3" fmla="*/ 100642 h 506301"/>
                <a:gd name="connsiteX4" fmla="*/ 100728 w 506302"/>
                <a:gd name="connsiteY4" fmla="*/ 381511 h 506301"/>
                <a:gd name="connsiteX5" fmla="*/ 309382 w 506302"/>
                <a:gd name="connsiteY5" fmla="*/ 381511 h 506301"/>
                <a:gd name="connsiteX6" fmla="*/ 420333 w 506302"/>
                <a:gd name="connsiteY6" fmla="*/ 492462 h 506301"/>
                <a:gd name="connsiteX7" fmla="*/ 492547 w 506302"/>
                <a:gd name="connsiteY7" fmla="*/ 489912 h 506301"/>
                <a:gd name="connsiteX8" fmla="*/ 492547 w 506302"/>
                <a:gd name="connsiteY8" fmla="*/ 420247 h 506301"/>
                <a:gd name="connsiteX9" fmla="*/ 20815 w 506302"/>
                <a:gd name="connsiteY9" fmla="*/ 205646 h 506301"/>
                <a:gd name="connsiteX10" fmla="*/ 205732 w 506302"/>
                <a:gd name="connsiteY10" fmla="*/ 20729 h 506301"/>
                <a:gd name="connsiteX11" fmla="*/ 390648 w 506302"/>
                <a:gd name="connsiteY11" fmla="*/ 205646 h 506301"/>
                <a:gd name="connsiteX12" fmla="*/ 205732 w 506302"/>
                <a:gd name="connsiteY12" fmla="*/ 390563 h 506301"/>
                <a:gd name="connsiteX13" fmla="*/ 20815 w 506302"/>
                <a:gd name="connsiteY13" fmla="*/ 205646 h 506301"/>
                <a:gd name="connsiteX14" fmla="*/ 478727 w 506302"/>
                <a:gd name="connsiteY14" fmla="*/ 478642 h 506301"/>
                <a:gd name="connsiteX15" fmla="*/ 434269 w 506302"/>
                <a:gd name="connsiteY15" fmla="*/ 478758 h 506301"/>
                <a:gd name="connsiteX16" fmla="*/ 434153 w 506302"/>
                <a:gd name="connsiteY16" fmla="*/ 478642 h 506301"/>
                <a:gd name="connsiteX17" fmla="*/ 326025 w 506302"/>
                <a:gd name="connsiteY17" fmla="*/ 370514 h 506301"/>
                <a:gd name="connsiteX18" fmla="*/ 370600 w 506302"/>
                <a:gd name="connsiteY18" fmla="*/ 325939 h 506301"/>
                <a:gd name="connsiteX19" fmla="*/ 478727 w 506302"/>
                <a:gd name="connsiteY19" fmla="*/ 434067 h 506301"/>
                <a:gd name="connsiteX20" fmla="*/ 478844 w 506302"/>
                <a:gd name="connsiteY20" fmla="*/ 478525 h 506301"/>
                <a:gd name="connsiteX21" fmla="*/ 478727 w 506302"/>
                <a:gd name="connsiteY21" fmla="*/ 478642 h 50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6302" h="506301">
                  <a:moveTo>
                    <a:pt x="492547" y="420247"/>
                  </a:moveTo>
                  <a:lnTo>
                    <a:pt x="381597" y="309296"/>
                  </a:lnTo>
                  <a:cubicBezTo>
                    <a:pt x="439214" y="211797"/>
                    <a:pt x="406882" y="86043"/>
                    <a:pt x="309382" y="28427"/>
                  </a:cubicBezTo>
                  <a:cubicBezTo>
                    <a:pt x="211882" y="-29189"/>
                    <a:pt x="86129" y="3142"/>
                    <a:pt x="28513" y="100642"/>
                  </a:cubicBezTo>
                  <a:cubicBezTo>
                    <a:pt x="-29103" y="198142"/>
                    <a:pt x="3228" y="323895"/>
                    <a:pt x="100728" y="381511"/>
                  </a:cubicBezTo>
                  <a:cubicBezTo>
                    <a:pt x="165079" y="419536"/>
                    <a:pt x="245031" y="419536"/>
                    <a:pt x="309382" y="381511"/>
                  </a:cubicBezTo>
                  <a:lnTo>
                    <a:pt x="420333" y="492462"/>
                  </a:lnTo>
                  <a:cubicBezTo>
                    <a:pt x="440975" y="511703"/>
                    <a:pt x="473306" y="510554"/>
                    <a:pt x="492547" y="489912"/>
                  </a:cubicBezTo>
                  <a:cubicBezTo>
                    <a:pt x="510835" y="470291"/>
                    <a:pt x="510835" y="439867"/>
                    <a:pt x="492547" y="420247"/>
                  </a:cubicBezTo>
                  <a:close/>
                  <a:moveTo>
                    <a:pt x="20815" y="205646"/>
                  </a:moveTo>
                  <a:cubicBezTo>
                    <a:pt x="20815" y="103523"/>
                    <a:pt x="103609" y="20729"/>
                    <a:pt x="205732" y="20729"/>
                  </a:cubicBezTo>
                  <a:cubicBezTo>
                    <a:pt x="307854" y="20729"/>
                    <a:pt x="390648" y="103523"/>
                    <a:pt x="390648" y="205646"/>
                  </a:cubicBezTo>
                  <a:cubicBezTo>
                    <a:pt x="390648" y="307768"/>
                    <a:pt x="307854" y="390563"/>
                    <a:pt x="205732" y="390563"/>
                  </a:cubicBezTo>
                  <a:cubicBezTo>
                    <a:pt x="103609" y="390563"/>
                    <a:pt x="20815" y="307768"/>
                    <a:pt x="20815" y="205646"/>
                  </a:cubicBezTo>
                  <a:close/>
                  <a:moveTo>
                    <a:pt x="478727" y="478642"/>
                  </a:moveTo>
                  <a:cubicBezTo>
                    <a:pt x="466484" y="490953"/>
                    <a:pt x="446581" y="491002"/>
                    <a:pt x="434269" y="478758"/>
                  </a:cubicBezTo>
                  <a:cubicBezTo>
                    <a:pt x="434230" y="478719"/>
                    <a:pt x="434192" y="478680"/>
                    <a:pt x="434153" y="478642"/>
                  </a:cubicBezTo>
                  <a:lnTo>
                    <a:pt x="326025" y="370514"/>
                  </a:lnTo>
                  <a:cubicBezTo>
                    <a:pt x="343086" y="358027"/>
                    <a:pt x="358113" y="343000"/>
                    <a:pt x="370600" y="325939"/>
                  </a:cubicBezTo>
                  <a:lnTo>
                    <a:pt x="478727" y="434067"/>
                  </a:lnTo>
                  <a:cubicBezTo>
                    <a:pt x="491039" y="446310"/>
                    <a:pt x="491088" y="466213"/>
                    <a:pt x="478844" y="478525"/>
                  </a:cubicBezTo>
                  <a:cubicBezTo>
                    <a:pt x="478805" y="478564"/>
                    <a:pt x="478766" y="478603"/>
                    <a:pt x="478727" y="47864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210" name="Group 209">
            <a:extLst>
              <a:ext uri="{FF2B5EF4-FFF2-40B4-BE49-F238E27FC236}">
                <a16:creationId xmlns:a16="http://schemas.microsoft.com/office/drawing/2014/main" id="{95AD8C32-D0A5-A955-826E-78399EF65621}"/>
              </a:ext>
            </a:extLst>
          </p:cNvPr>
          <p:cNvGrpSpPr/>
          <p:nvPr/>
        </p:nvGrpSpPr>
        <p:grpSpPr>
          <a:xfrm>
            <a:off x="4270102" y="4517634"/>
            <a:ext cx="355716" cy="355648"/>
            <a:chOff x="4194721" y="4442268"/>
            <a:chExt cx="506477" cy="506380"/>
          </a:xfrm>
          <a:solidFill>
            <a:srgbClr val="004550"/>
          </a:solidFill>
        </p:grpSpPr>
        <p:sp>
          <p:nvSpPr>
            <p:cNvPr id="211" name="Freeform: Shape 210">
              <a:extLst>
                <a:ext uri="{FF2B5EF4-FFF2-40B4-BE49-F238E27FC236}">
                  <a16:creationId xmlns:a16="http://schemas.microsoft.com/office/drawing/2014/main" id="{F0978489-94A9-A5D5-EFEC-FC030B9F417F}"/>
                </a:ext>
              </a:extLst>
            </p:cNvPr>
            <p:cNvSpPr/>
            <p:nvPr/>
          </p:nvSpPr>
          <p:spPr>
            <a:xfrm>
              <a:off x="4370295" y="4617745"/>
              <a:ext cx="87592" cy="87592"/>
            </a:xfrm>
            <a:custGeom>
              <a:avLst/>
              <a:gdLst>
                <a:gd name="connsiteX0" fmla="*/ 9692 w 87592"/>
                <a:gd name="connsiteY0" fmla="*/ 87466 h 87592"/>
                <a:gd name="connsiteX1" fmla="*/ -40 w 87592"/>
                <a:gd name="connsiteY1" fmla="*/ 77734 h 87592"/>
                <a:gd name="connsiteX2" fmla="*/ 77820 w 87592"/>
                <a:gd name="connsiteY2" fmla="*/ -126 h 87592"/>
                <a:gd name="connsiteX3" fmla="*/ 87552 w 87592"/>
                <a:gd name="connsiteY3" fmla="*/ 9606 h 87592"/>
                <a:gd name="connsiteX4" fmla="*/ 77820 w 87592"/>
                <a:gd name="connsiteY4" fmla="*/ 19339 h 87592"/>
                <a:gd name="connsiteX5" fmla="*/ 19425 w 87592"/>
                <a:gd name="connsiteY5" fmla="*/ 77734 h 87592"/>
                <a:gd name="connsiteX6" fmla="*/ 9692 w 87592"/>
                <a:gd name="connsiteY6" fmla="*/ 87466 h 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92" h="87592">
                  <a:moveTo>
                    <a:pt x="9692" y="87466"/>
                  </a:moveTo>
                  <a:cubicBezTo>
                    <a:pt x="4320" y="87466"/>
                    <a:pt x="-40" y="83106"/>
                    <a:pt x="-40" y="77734"/>
                  </a:cubicBezTo>
                  <a:cubicBezTo>
                    <a:pt x="-40" y="34736"/>
                    <a:pt x="34822" y="-126"/>
                    <a:pt x="77820" y="-126"/>
                  </a:cubicBezTo>
                  <a:cubicBezTo>
                    <a:pt x="83192" y="-126"/>
                    <a:pt x="87552" y="4234"/>
                    <a:pt x="87552" y="9606"/>
                  </a:cubicBezTo>
                  <a:cubicBezTo>
                    <a:pt x="87552" y="14979"/>
                    <a:pt x="83192" y="19339"/>
                    <a:pt x="77820" y="19339"/>
                  </a:cubicBezTo>
                  <a:cubicBezTo>
                    <a:pt x="45566" y="19339"/>
                    <a:pt x="19425" y="45480"/>
                    <a:pt x="19425" y="77734"/>
                  </a:cubicBezTo>
                  <a:cubicBezTo>
                    <a:pt x="19425" y="83106"/>
                    <a:pt x="15065" y="87466"/>
                    <a:pt x="9692" y="8746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12" name="Freeform: Shape 211">
              <a:extLst>
                <a:ext uri="{FF2B5EF4-FFF2-40B4-BE49-F238E27FC236}">
                  <a16:creationId xmlns:a16="http://schemas.microsoft.com/office/drawing/2014/main" id="{6CC18BA1-B0E3-9165-0E4B-727C7543A840}"/>
                </a:ext>
              </a:extLst>
            </p:cNvPr>
            <p:cNvSpPr/>
            <p:nvPr/>
          </p:nvSpPr>
          <p:spPr>
            <a:xfrm>
              <a:off x="4194721" y="4442268"/>
              <a:ext cx="506477" cy="506380"/>
            </a:xfrm>
            <a:custGeom>
              <a:avLst/>
              <a:gdLst>
                <a:gd name="connsiteX0" fmla="*/ 280255 w 506477"/>
                <a:gd name="connsiteY0" fmla="*/ 506255 h 506380"/>
                <a:gd name="connsiteX1" fmla="*/ 224196 w 506477"/>
                <a:gd name="connsiteY1" fmla="*/ 506255 h 506380"/>
                <a:gd name="connsiteX2" fmla="*/ 204595 w 506477"/>
                <a:gd name="connsiteY2" fmla="*/ 485388 h 506380"/>
                <a:gd name="connsiteX3" fmla="*/ 204731 w 506477"/>
                <a:gd name="connsiteY3" fmla="*/ 483578 h 506380"/>
                <a:gd name="connsiteX4" fmla="*/ 204731 w 506477"/>
                <a:gd name="connsiteY4" fmla="*/ 453504 h 506380"/>
                <a:gd name="connsiteX5" fmla="*/ 202688 w 506477"/>
                <a:gd name="connsiteY5" fmla="*/ 451266 h 506380"/>
                <a:gd name="connsiteX6" fmla="*/ 149256 w 506477"/>
                <a:gd name="connsiteY6" fmla="*/ 429076 h 506380"/>
                <a:gd name="connsiteX7" fmla="*/ 146142 w 506477"/>
                <a:gd name="connsiteY7" fmla="*/ 429076 h 506380"/>
                <a:gd name="connsiteX8" fmla="*/ 124341 w 506477"/>
                <a:gd name="connsiteY8" fmla="*/ 450974 h 506380"/>
                <a:gd name="connsiteX9" fmla="*/ 93489 w 506477"/>
                <a:gd name="connsiteY9" fmla="*/ 450974 h 506380"/>
                <a:gd name="connsiteX10" fmla="*/ 55435 w 506477"/>
                <a:gd name="connsiteY10" fmla="*/ 412920 h 506380"/>
                <a:gd name="connsiteX11" fmla="*/ 56593 w 506477"/>
                <a:gd name="connsiteY11" fmla="*/ 380871 h 506380"/>
                <a:gd name="connsiteX12" fmla="*/ 57674 w 506477"/>
                <a:gd name="connsiteY12" fmla="*/ 379927 h 506380"/>
                <a:gd name="connsiteX13" fmla="*/ 77139 w 506477"/>
                <a:gd name="connsiteY13" fmla="*/ 360462 h 506380"/>
                <a:gd name="connsiteX14" fmla="*/ 77139 w 506477"/>
                <a:gd name="connsiteY14" fmla="*/ 357445 h 506380"/>
                <a:gd name="connsiteX15" fmla="*/ 54948 w 506477"/>
                <a:gd name="connsiteY15" fmla="*/ 304014 h 506380"/>
                <a:gd name="connsiteX16" fmla="*/ 52710 w 506477"/>
                <a:gd name="connsiteY16" fmla="*/ 301970 h 506380"/>
                <a:gd name="connsiteX17" fmla="*/ 21761 w 506477"/>
                <a:gd name="connsiteY17" fmla="*/ 301970 h 506380"/>
                <a:gd name="connsiteX18" fmla="*/ -40 w 506477"/>
                <a:gd name="connsiteY18" fmla="*/ 280169 h 506380"/>
                <a:gd name="connsiteX19" fmla="*/ -40 w 506477"/>
                <a:gd name="connsiteY19" fmla="*/ 226446 h 506380"/>
                <a:gd name="connsiteX20" fmla="*/ 23386 w 506477"/>
                <a:gd name="connsiteY20" fmla="*/ 204548 h 506380"/>
                <a:gd name="connsiteX21" fmla="*/ 24875 w 506477"/>
                <a:gd name="connsiteY21" fmla="*/ 204645 h 506380"/>
                <a:gd name="connsiteX22" fmla="*/ 52710 w 506477"/>
                <a:gd name="connsiteY22" fmla="*/ 204645 h 506380"/>
                <a:gd name="connsiteX23" fmla="*/ 54948 w 506477"/>
                <a:gd name="connsiteY23" fmla="*/ 202601 h 506380"/>
                <a:gd name="connsiteX24" fmla="*/ 77139 w 506477"/>
                <a:gd name="connsiteY24" fmla="*/ 149170 h 506380"/>
                <a:gd name="connsiteX25" fmla="*/ 77139 w 506477"/>
                <a:gd name="connsiteY25" fmla="*/ 146056 h 506380"/>
                <a:gd name="connsiteX26" fmla="*/ 55241 w 506477"/>
                <a:gd name="connsiteY26" fmla="*/ 124255 h 506380"/>
                <a:gd name="connsiteX27" fmla="*/ 55241 w 506477"/>
                <a:gd name="connsiteY27" fmla="*/ 93403 h 506380"/>
                <a:gd name="connsiteX28" fmla="*/ 93294 w 506477"/>
                <a:gd name="connsiteY28" fmla="*/ 55349 h 506380"/>
                <a:gd name="connsiteX29" fmla="*/ 125343 w 506477"/>
                <a:gd name="connsiteY29" fmla="*/ 56507 h 506380"/>
                <a:gd name="connsiteX30" fmla="*/ 126288 w 506477"/>
                <a:gd name="connsiteY30" fmla="*/ 57588 h 506380"/>
                <a:gd name="connsiteX31" fmla="*/ 145753 w 506477"/>
                <a:gd name="connsiteY31" fmla="*/ 77052 h 506380"/>
                <a:gd name="connsiteX32" fmla="*/ 148770 w 506477"/>
                <a:gd name="connsiteY32" fmla="*/ 77052 h 506380"/>
                <a:gd name="connsiteX33" fmla="*/ 202201 w 506477"/>
                <a:gd name="connsiteY33" fmla="*/ 54862 h 506380"/>
                <a:gd name="connsiteX34" fmla="*/ 204245 w 506477"/>
                <a:gd name="connsiteY34" fmla="*/ 52624 h 506380"/>
                <a:gd name="connsiteX35" fmla="*/ 204245 w 506477"/>
                <a:gd name="connsiteY35" fmla="*/ 21675 h 506380"/>
                <a:gd name="connsiteX36" fmla="*/ 226045 w 506477"/>
                <a:gd name="connsiteY36" fmla="*/ -126 h 506380"/>
                <a:gd name="connsiteX37" fmla="*/ 279769 w 506477"/>
                <a:gd name="connsiteY37" fmla="*/ -126 h 506380"/>
                <a:gd name="connsiteX38" fmla="*/ 301667 w 506477"/>
                <a:gd name="connsiteY38" fmla="*/ 23300 h 506380"/>
                <a:gd name="connsiteX39" fmla="*/ 301569 w 506477"/>
                <a:gd name="connsiteY39" fmla="*/ 24789 h 506380"/>
                <a:gd name="connsiteX40" fmla="*/ 301569 w 506477"/>
                <a:gd name="connsiteY40" fmla="*/ 52624 h 506380"/>
                <a:gd name="connsiteX41" fmla="*/ 303613 w 506477"/>
                <a:gd name="connsiteY41" fmla="*/ 54862 h 506380"/>
                <a:gd name="connsiteX42" fmla="*/ 357044 w 506477"/>
                <a:gd name="connsiteY42" fmla="*/ 77052 h 506380"/>
                <a:gd name="connsiteX43" fmla="*/ 360061 w 506477"/>
                <a:gd name="connsiteY43" fmla="*/ 77052 h 506380"/>
                <a:gd name="connsiteX44" fmla="*/ 381959 w 506477"/>
                <a:gd name="connsiteY44" fmla="*/ 55154 h 506380"/>
                <a:gd name="connsiteX45" fmla="*/ 412812 w 506477"/>
                <a:gd name="connsiteY45" fmla="*/ 55154 h 506380"/>
                <a:gd name="connsiteX46" fmla="*/ 450866 w 506477"/>
                <a:gd name="connsiteY46" fmla="*/ 93208 h 506380"/>
                <a:gd name="connsiteX47" fmla="*/ 449707 w 506477"/>
                <a:gd name="connsiteY47" fmla="*/ 125257 h 506380"/>
                <a:gd name="connsiteX48" fmla="*/ 448627 w 506477"/>
                <a:gd name="connsiteY48" fmla="*/ 126202 h 506380"/>
                <a:gd name="connsiteX49" fmla="*/ 429162 w 506477"/>
                <a:gd name="connsiteY49" fmla="*/ 145667 h 506380"/>
                <a:gd name="connsiteX50" fmla="*/ 429162 w 506477"/>
                <a:gd name="connsiteY50" fmla="*/ 148684 h 506380"/>
                <a:gd name="connsiteX51" fmla="*/ 451449 w 506477"/>
                <a:gd name="connsiteY51" fmla="*/ 202115 h 506380"/>
                <a:gd name="connsiteX52" fmla="*/ 453688 w 506477"/>
                <a:gd name="connsiteY52" fmla="*/ 204159 h 506380"/>
                <a:gd name="connsiteX53" fmla="*/ 484637 w 506477"/>
                <a:gd name="connsiteY53" fmla="*/ 204159 h 506380"/>
                <a:gd name="connsiteX54" fmla="*/ 506438 w 506477"/>
                <a:gd name="connsiteY54" fmla="*/ 225959 h 506380"/>
                <a:gd name="connsiteX55" fmla="*/ 506438 w 506477"/>
                <a:gd name="connsiteY55" fmla="*/ 279683 h 506380"/>
                <a:gd name="connsiteX56" fmla="*/ 483012 w 506477"/>
                <a:gd name="connsiteY56" fmla="*/ 301581 h 506380"/>
                <a:gd name="connsiteX57" fmla="*/ 481523 w 506477"/>
                <a:gd name="connsiteY57" fmla="*/ 301483 h 506380"/>
                <a:gd name="connsiteX58" fmla="*/ 453688 w 506477"/>
                <a:gd name="connsiteY58" fmla="*/ 301483 h 506380"/>
                <a:gd name="connsiteX59" fmla="*/ 451449 w 506477"/>
                <a:gd name="connsiteY59" fmla="*/ 303527 h 506380"/>
                <a:gd name="connsiteX60" fmla="*/ 438505 w 506477"/>
                <a:gd name="connsiteY60" fmla="*/ 339245 h 506380"/>
                <a:gd name="connsiteX61" fmla="*/ 425649 w 506477"/>
                <a:gd name="connsiteY61" fmla="*/ 344160 h 506380"/>
                <a:gd name="connsiteX62" fmla="*/ 420734 w 506477"/>
                <a:gd name="connsiteY62" fmla="*/ 331304 h 506380"/>
                <a:gd name="connsiteX63" fmla="*/ 420889 w 506477"/>
                <a:gd name="connsiteY63" fmla="*/ 330973 h 506380"/>
                <a:gd name="connsiteX64" fmla="*/ 432568 w 506477"/>
                <a:gd name="connsiteY64" fmla="*/ 298661 h 506380"/>
                <a:gd name="connsiteX65" fmla="*/ 453688 w 506477"/>
                <a:gd name="connsiteY65" fmla="*/ 282018 h 506380"/>
                <a:gd name="connsiteX66" fmla="*/ 481523 w 506477"/>
                <a:gd name="connsiteY66" fmla="*/ 282018 h 506380"/>
                <a:gd name="connsiteX67" fmla="*/ 486973 w 506477"/>
                <a:gd name="connsiteY67" fmla="*/ 279683 h 506380"/>
                <a:gd name="connsiteX68" fmla="*/ 486973 w 506477"/>
                <a:gd name="connsiteY68" fmla="*/ 225959 h 506380"/>
                <a:gd name="connsiteX69" fmla="*/ 484637 w 506477"/>
                <a:gd name="connsiteY69" fmla="*/ 223623 h 506380"/>
                <a:gd name="connsiteX70" fmla="*/ 453688 w 506477"/>
                <a:gd name="connsiteY70" fmla="*/ 223623 h 506380"/>
                <a:gd name="connsiteX71" fmla="*/ 432568 w 506477"/>
                <a:gd name="connsiteY71" fmla="*/ 206981 h 506380"/>
                <a:gd name="connsiteX72" fmla="*/ 412520 w 506477"/>
                <a:gd name="connsiteY72" fmla="*/ 158319 h 506380"/>
                <a:gd name="connsiteX73" fmla="*/ 415634 w 506477"/>
                <a:gd name="connsiteY73" fmla="*/ 131652 h 506380"/>
                <a:gd name="connsiteX74" fmla="*/ 435099 w 506477"/>
                <a:gd name="connsiteY74" fmla="*/ 112187 h 506380"/>
                <a:gd name="connsiteX75" fmla="*/ 437337 w 506477"/>
                <a:gd name="connsiteY75" fmla="*/ 106639 h 506380"/>
                <a:gd name="connsiteX76" fmla="*/ 399381 w 506477"/>
                <a:gd name="connsiteY76" fmla="*/ 68683 h 506380"/>
                <a:gd name="connsiteX77" fmla="*/ 396529 w 506477"/>
                <a:gd name="connsiteY77" fmla="*/ 68225 h 506380"/>
                <a:gd name="connsiteX78" fmla="*/ 396072 w 506477"/>
                <a:gd name="connsiteY78" fmla="*/ 68683 h 506380"/>
                <a:gd name="connsiteX79" fmla="*/ 374174 w 506477"/>
                <a:gd name="connsiteY79" fmla="*/ 90581 h 506380"/>
                <a:gd name="connsiteX80" fmla="*/ 347409 w 506477"/>
                <a:gd name="connsiteY80" fmla="*/ 93695 h 506380"/>
                <a:gd name="connsiteX81" fmla="*/ 298747 w 506477"/>
                <a:gd name="connsiteY81" fmla="*/ 73646 h 506380"/>
                <a:gd name="connsiteX82" fmla="*/ 282105 w 506477"/>
                <a:gd name="connsiteY82" fmla="*/ 52527 h 506380"/>
                <a:gd name="connsiteX83" fmla="*/ 282105 w 506477"/>
                <a:gd name="connsiteY83" fmla="*/ 24692 h 506380"/>
                <a:gd name="connsiteX84" fmla="*/ 279769 w 506477"/>
                <a:gd name="connsiteY84" fmla="*/ 19242 h 506380"/>
                <a:gd name="connsiteX85" fmla="*/ 226045 w 506477"/>
                <a:gd name="connsiteY85" fmla="*/ 19242 h 506380"/>
                <a:gd name="connsiteX86" fmla="*/ 223710 w 506477"/>
                <a:gd name="connsiteY86" fmla="*/ 21578 h 506380"/>
                <a:gd name="connsiteX87" fmla="*/ 223710 w 506477"/>
                <a:gd name="connsiteY87" fmla="*/ 52527 h 506380"/>
                <a:gd name="connsiteX88" fmla="*/ 207067 w 506477"/>
                <a:gd name="connsiteY88" fmla="*/ 73646 h 506380"/>
                <a:gd name="connsiteX89" fmla="*/ 158405 w 506477"/>
                <a:gd name="connsiteY89" fmla="*/ 93695 h 506380"/>
                <a:gd name="connsiteX90" fmla="*/ 131640 w 506477"/>
                <a:gd name="connsiteY90" fmla="*/ 90581 h 506380"/>
                <a:gd name="connsiteX91" fmla="*/ 112175 w 506477"/>
                <a:gd name="connsiteY91" fmla="*/ 71116 h 506380"/>
                <a:gd name="connsiteX92" fmla="*/ 106628 w 506477"/>
                <a:gd name="connsiteY92" fmla="*/ 68877 h 506380"/>
                <a:gd name="connsiteX93" fmla="*/ 68671 w 506477"/>
                <a:gd name="connsiteY93" fmla="*/ 106834 h 506380"/>
                <a:gd name="connsiteX94" fmla="*/ 67990 w 506477"/>
                <a:gd name="connsiteY94" fmla="*/ 108488 h 506380"/>
                <a:gd name="connsiteX95" fmla="*/ 68671 w 506477"/>
                <a:gd name="connsiteY95" fmla="*/ 110143 h 506380"/>
                <a:gd name="connsiteX96" fmla="*/ 90569 w 506477"/>
                <a:gd name="connsiteY96" fmla="*/ 132041 h 506380"/>
                <a:gd name="connsiteX97" fmla="*/ 93684 w 506477"/>
                <a:gd name="connsiteY97" fmla="*/ 158805 h 506380"/>
                <a:gd name="connsiteX98" fmla="*/ 73635 w 506477"/>
                <a:gd name="connsiteY98" fmla="*/ 207468 h 506380"/>
                <a:gd name="connsiteX99" fmla="*/ 52515 w 506477"/>
                <a:gd name="connsiteY99" fmla="*/ 224110 h 506380"/>
                <a:gd name="connsiteX100" fmla="*/ 24681 w 506477"/>
                <a:gd name="connsiteY100" fmla="*/ 224110 h 506380"/>
                <a:gd name="connsiteX101" fmla="*/ 19230 w 506477"/>
                <a:gd name="connsiteY101" fmla="*/ 226446 h 506380"/>
                <a:gd name="connsiteX102" fmla="*/ 19230 w 506477"/>
                <a:gd name="connsiteY102" fmla="*/ 280169 h 506380"/>
                <a:gd name="connsiteX103" fmla="*/ 21566 w 506477"/>
                <a:gd name="connsiteY103" fmla="*/ 282505 h 506380"/>
                <a:gd name="connsiteX104" fmla="*/ 52515 w 506477"/>
                <a:gd name="connsiteY104" fmla="*/ 282505 h 506380"/>
                <a:gd name="connsiteX105" fmla="*/ 73635 w 506477"/>
                <a:gd name="connsiteY105" fmla="*/ 299148 h 506380"/>
                <a:gd name="connsiteX106" fmla="*/ 93684 w 506477"/>
                <a:gd name="connsiteY106" fmla="*/ 347810 h 506380"/>
                <a:gd name="connsiteX107" fmla="*/ 90569 w 506477"/>
                <a:gd name="connsiteY107" fmla="*/ 374477 h 506380"/>
                <a:gd name="connsiteX108" fmla="*/ 71104 w 506477"/>
                <a:gd name="connsiteY108" fmla="*/ 393942 h 506380"/>
                <a:gd name="connsiteX109" fmla="*/ 68866 w 506477"/>
                <a:gd name="connsiteY109" fmla="*/ 399489 h 506380"/>
                <a:gd name="connsiteX110" fmla="*/ 106823 w 506477"/>
                <a:gd name="connsiteY110" fmla="*/ 437446 h 506380"/>
                <a:gd name="connsiteX111" fmla="*/ 109674 w 506477"/>
                <a:gd name="connsiteY111" fmla="*/ 437903 h 506380"/>
                <a:gd name="connsiteX112" fmla="*/ 110132 w 506477"/>
                <a:gd name="connsiteY112" fmla="*/ 437446 h 506380"/>
                <a:gd name="connsiteX113" fmla="*/ 132030 w 506477"/>
                <a:gd name="connsiteY113" fmla="*/ 415548 h 506380"/>
                <a:gd name="connsiteX114" fmla="*/ 158794 w 506477"/>
                <a:gd name="connsiteY114" fmla="*/ 412433 h 506380"/>
                <a:gd name="connsiteX115" fmla="*/ 207456 w 506477"/>
                <a:gd name="connsiteY115" fmla="*/ 432483 h 506380"/>
                <a:gd name="connsiteX116" fmla="*/ 224099 w 506477"/>
                <a:gd name="connsiteY116" fmla="*/ 453602 h 506380"/>
                <a:gd name="connsiteX117" fmla="*/ 224099 w 506477"/>
                <a:gd name="connsiteY117" fmla="*/ 483675 h 506380"/>
                <a:gd name="connsiteX118" fmla="*/ 224780 w 506477"/>
                <a:gd name="connsiteY118" fmla="*/ 487276 h 506380"/>
                <a:gd name="connsiteX119" fmla="*/ 280158 w 506477"/>
                <a:gd name="connsiteY119" fmla="*/ 487276 h 506380"/>
                <a:gd name="connsiteX120" fmla="*/ 282494 w 506477"/>
                <a:gd name="connsiteY120" fmla="*/ 484940 h 506380"/>
                <a:gd name="connsiteX121" fmla="*/ 282494 w 506477"/>
                <a:gd name="connsiteY121" fmla="*/ 453991 h 506380"/>
                <a:gd name="connsiteX122" fmla="*/ 299136 w 506477"/>
                <a:gd name="connsiteY122" fmla="*/ 432872 h 506380"/>
                <a:gd name="connsiteX123" fmla="*/ 331448 w 506477"/>
                <a:gd name="connsiteY123" fmla="*/ 421193 h 506380"/>
                <a:gd name="connsiteX124" fmla="*/ 344480 w 506477"/>
                <a:gd name="connsiteY124" fmla="*/ 425621 h 506380"/>
                <a:gd name="connsiteX125" fmla="*/ 340051 w 506477"/>
                <a:gd name="connsiteY125" fmla="*/ 438653 h 506380"/>
                <a:gd name="connsiteX126" fmla="*/ 339721 w 506477"/>
                <a:gd name="connsiteY126" fmla="*/ 438809 h 506380"/>
                <a:gd name="connsiteX127" fmla="*/ 304003 w 506477"/>
                <a:gd name="connsiteY127" fmla="*/ 451753 h 506380"/>
                <a:gd name="connsiteX128" fmla="*/ 301959 w 506477"/>
                <a:gd name="connsiteY128" fmla="*/ 453991 h 506380"/>
                <a:gd name="connsiteX129" fmla="*/ 301959 w 506477"/>
                <a:gd name="connsiteY129" fmla="*/ 484940 h 506380"/>
                <a:gd name="connsiteX130" fmla="*/ 280255 w 506477"/>
                <a:gd name="connsiteY130" fmla="*/ 506255 h 50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06477" h="506380">
                  <a:moveTo>
                    <a:pt x="280255" y="506255"/>
                  </a:moveTo>
                  <a:lnTo>
                    <a:pt x="224196" y="506255"/>
                  </a:lnTo>
                  <a:cubicBezTo>
                    <a:pt x="213023" y="505904"/>
                    <a:pt x="204245" y="496561"/>
                    <a:pt x="204595" y="485388"/>
                  </a:cubicBezTo>
                  <a:cubicBezTo>
                    <a:pt x="204615" y="484785"/>
                    <a:pt x="204653" y="484181"/>
                    <a:pt x="204731" y="483578"/>
                  </a:cubicBezTo>
                  <a:lnTo>
                    <a:pt x="204731" y="453504"/>
                  </a:lnTo>
                  <a:cubicBezTo>
                    <a:pt x="204653" y="452376"/>
                    <a:pt x="203807" y="451441"/>
                    <a:pt x="202688" y="451266"/>
                  </a:cubicBezTo>
                  <a:cubicBezTo>
                    <a:pt x="183913" y="446449"/>
                    <a:pt x="165918" y="438984"/>
                    <a:pt x="149256" y="429076"/>
                  </a:cubicBezTo>
                  <a:cubicBezTo>
                    <a:pt x="148341" y="428366"/>
                    <a:pt x="147057" y="428366"/>
                    <a:pt x="146142" y="429076"/>
                  </a:cubicBezTo>
                  <a:lnTo>
                    <a:pt x="124341" y="450974"/>
                  </a:lnTo>
                  <a:cubicBezTo>
                    <a:pt x="115806" y="459451"/>
                    <a:pt x="102024" y="459451"/>
                    <a:pt x="93489" y="450974"/>
                  </a:cubicBezTo>
                  <a:lnTo>
                    <a:pt x="55435" y="412920"/>
                  </a:lnTo>
                  <a:cubicBezTo>
                    <a:pt x="46909" y="403752"/>
                    <a:pt x="47425" y="389406"/>
                    <a:pt x="56593" y="380871"/>
                  </a:cubicBezTo>
                  <a:cubicBezTo>
                    <a:pt x="56944" y="380550"/>
                    <a:pt x="57304" y="380229"/>
                    <a:pt x="57674" y="379927"/>
                  </a:cubicBezTo>
                  <a:lnTo>
                    <a:pt x="77139" y="360462"/>
                  </a:lnTo>
                  <a:cubicBezTo>
                    <a:pt x="77878" y="359596"/>
                    <a:pt x="77878" y="358311"/>
                    <a:pt x="77139" y="357445"/>
                  </a:cubicBezTo>
                  <a:cubicBezTo>
                    <a:pt x="67231" y="340783"/>
                    <a:pt x="59766" y="322788"/>
                    <a:pt x="54948" y="304014"/>
                  </a:cubicBezTo>
                  <a:cubicBezTo>
                    <a:pt x="54735" y="302914"/>
                    <a:pt x="53829" y="302077"/>
                    <a:pt x="52710" y="301970"/>
                  </a:cubicBezTo>
                  <a:lnTo>
                    <a:pt x="21761" y="301970"/>
                  </a:lnTo>
                  <a:cubicBezTo>
                    <a:pt x="9741" y="301921"/>
                    <a:pt x="9" y="292189"/>
                    <a:pt x="-40" y="280169"/>
                  </a:cubicBezTo>
                  <a:lnTo>
                    <a:pt x="-40" y="226446"/>
                  </a:lnTo>
                  <a:cubicBezTo>
                    <a:pt x="378" y="213930"/>
                    <a:pt x="10870" y="204120"/>
                    <a:pt x="23386" y="204548"/>
                  </a:cubicBezTo>
                  <a:cubicBezTo>
                    <a:pt x="23882" y="204568"/>
                    <a:pt x="24379" y="204597"/>
                    <a:pt x="24875" y="204645"/>
                  </a:cubicBezTo>
                  <a:lnTo>
                    <a:pt x="52710" y="204645"/>
                  </a:lnTo>
                  <a:cubicBezTo>
                    <a:pt x="53839" y="204568"/>
                    <a:pt x="54773" y="203721"/>
                    <a:pt x="54948" y="202601"/>
                  </a:cubicBezTo>
                  <a:cubicBezTo>
                    <a:pt x="59766" y="183828"/>
                    <a:pt x="67231" y="165832"/>
                    <a:pt x="77139" y="149170"/>
                  </a:cubicBezTo>
                  <a:cubicBezTo>
                    <a:pt x="77849" y="148255"/>
                    <a:pt x="77849" y="146971"/>
                    <a:pt x="77139" y="146056"/>
                  </a:cubicBezTo>
                  <a:lnTo>
                    <a:pt x="55241" y="124255"/>
                  </a:lnTo>
                  <a:cubicBezTo>
                    <a:pt x="46764" y="115719"/>
                    <a:pt x="46764" y="101938"/>
                    <a:pt x="55241" y="93403"/>
                  </a:cubicBezTo>
                  <a:lnTo>
                    <a:pt x="93294" y="55349"/>
                  </a:lnTo>
                  <a:cubicBezTo>
                    <a:pt x="102463" y="46824"/>
                    <a:pt x="116808" y="47339"/>
                    <a:pt x="125343" y="56507"/>
                  </a:cubicBezTo>
                  <a:cubicBezTo>
                    <a:pt x="125665" y="56858"/>
                    <a:pt x="125986" y="57218"/>
                    <a:pt x="126288" y="57588"/>
                  </a:cubicBezTo>
                  <a:lnTo>
                    <a:pt x="145753" y="77052"/>
                  </a:lnTo>
                  <a:cubicBezTo>
                    <a:pt x="146648" y="77714"/>
                    <a:pt x="147874" y="77714"/>
                    <a:pt x="148770" y="77052"/>
                  </a:cubicBezTo>
                  <a:cubicBezTo>
                    <a:pt x="165432" y="67145"/>
                    <a:pt x="183427" y="59680"/>
                    <a:pt x="202201" y="54862"/>
                  </a:cubicBezTo>
                  <a:cubicBezTo>
                    <a:pt x="203301" y="54648"/>
                    <a:pt x="204138" y="53743"/>
                    <a:pt x="204245" y="52624"/>
                  </a:cubicBezTo>
                  <a:lnTo>
                    <a:pt x="204245" y="21675"/>
                  </a:lnTo>
                  <a:cubicBezTo>
                    <a:pt x="204293" y="9655"/>
                    <a:pt x="214026" y="-77"/>
                    <a:pt x="226045" y="-126"/>
                  </a:cubicBezTo>
                  <a:lnTo>
                    <a:pt x="279769" y="-126"/>
                  </a:lnTo>
                  <a:cubicBezTo>
                    <a:pt x="292285" y="292"/>
                    <a:pt x="302095" y="10784"/>
                    <a:pt x="301667" y="23300"/>
                  </a:cubicBezTo>
                  <a:cubicBezTo>
                    <a:pt x="301647" y="23796"/>
                    <a:pt x="301618" y="24293"/>
                    <a:pt x="301569" y="24789"/>
                  </a:cubicBezTo>
                  <a:lnTo>
                    <a:pt x="301569" y="52624"/>
                  </a:lnTo>
                  <a:cubicBezTo>
                    <a:pt x="301647" y="53753"/>
                    <a:pt x="302494" y="54687"/>
                    <a:pt x="303613" y="54862"/>
                  </a:cubicBezTo>
                  <a:cubicBezTo>
                    <a:pt x="322387" y="59680"/>
                    <a:pt x="340382" y="67145"/>
                    <a:pt x="357044" y="77052"/>
                  </a:cubicBezTo>
                  <a:cubicBezTo>
                    <a:pt x="357911" y="77792"/>
                    <a:pt x="359195" y="77792"/>
                    <a:pt x="360061" y="77052"/>
                  </a:cubicBezTo>
                  <a:lnTo>
                    <a:pt x="381959" y="55154"/>
                  </a:lnTo>
                  <a:cubicBezTo>
                    <a:pt x="390495" y="46677"/>
                    <a:pt x="404276" y="46677"/>
                    <a:pt x="412812" y="55154"/>
                  </a:cubicBezTo>
                  <a:lnTo>
                    <a:pt x="450866" y="93208"/>
                  </a:lnTo>
                  <a:cubicBezTo>
                    <a:pt x="459401" y="102377"/>
                    <a:pt x="458875" y="116722"/>
                    <a:pt x="449707" y="125257"/>
                  </a:cubicBezTo>
                  <a:cubicBezTo>
                    <a:pt x="449357" y="125578"/>
                    <a:pt x="448997" y="125900"/>
                    <a:pt x="448627" y="126202"/>
                  </a:cubicBezTo>
                  <a:lnTo>
                    <a:pt x="429162" y="145667"/>
                  </a:lnTo>
                  <a:cubicBezTo>
                    <a:pt x="428500" y="146562"/>
                    <a:pt x="428500" y="147788"/>
                    <a:pt x="429162" y="148684"/>
                  </a:cubicBezTo>
                  <a:cubicBezTo>
                    <a:pt x="439138" y="165326"/>
                    <a:pt x="446641" y="183321"/>
                    <a:pt x="451449" y="202115"/>
                  </a:cubicBezTo>
                  <a:cubicBezTo>
                    <a:pt x="451664" y="203215"/>
                    <a:pt x="452569" y="204052"/>
                    <a:pt x="453688" y="204159"/>
                  </a:cubicBezTo>
                  <a:lnTo>
                    <a:pt x="484637" y="204159"/>
                  </a:lnTo>
                  <a:cubicBezTo>
                    <a:pt x="496657" y="204207"/>
                    <a:pt x="506389" y="213940"/>
                    <a:pt x="506438" y="225959"/>
                  </a:cubicBezTo>
                  <a:lnTo>
                    <a:pt x="506438" y="279683"/>
                  </a:lnTo>
                  <a:cubicBezTo>
                    <a:pt x="506019" y="292199"/>
                    <a:pt x="495528" y="302009"/>
                    <a:pt x="483012" y="301581"/>
                  </a:cubicBezTo>
                  <a:cubicBezTo>
                    <a:pt x="482515" y="301561"/>
                    <a:pt x="482019" y="301532"/>
                    <a:pt x="481523" y="301483"/>
                  </a:cubicBezTo>
                  <a:lnTo>
                    <a:pt x="453688" y="301483"/>
                  </a:lnTo>
                  <a:cubicBezTo>
                    <a:pt x="452559" y="301561"/>
                    <a:pt x="451625" y="302408"/>
                    <a:pt x="451449" y="303527"/>
                  </a:cubicBezTo>
                  <a:cubicBezTo>
                    <a:pt x="448247" y="315810"/>
                    <a:pt x="443916" y="327761"/>
                    <a:pt x="438505" y="339245"/>
                  </a:cubicBezTo>
                  <a:cubicBezTo>
                    <a:pt x="436316" y="344150"/>
                    <a:pt x="430554" y="346350"/>
                    <a:pt x="425649" y="344160"/>
                  </a:cubicBezTo>
                  <a:cubicBezTo>
                    <a:pt x="420744" y="341970"/>
                    <a:pt x="418544" y="336209"/>
                    <a:pt x="420734" y="331304"/>
                  </a:cubicBezTo>
                  <a:cubicBezTo>
                    <a:pt x="420782" y="331187"/>
                    <a:pt x="420831" y="331080"/>
                    <a:pt x="420889" y="330973"/>
                  </a:cubicBezTo>
                  <a:cubicBezTo>
                    <a:pt x="425746" y="320578"/>
                    <a:pt x="429658" y="309766"/>
                    <a:pt x="432568" y="298661"/>
                  </a:cubicBezTo>
                  <a:cubicBezTo>
                    <a:pt x="434972" y="288938"/>
                    <a:pt x="443673" y="282077"/>
                    <a:pt x="453688" y="282018"/>
                  </a:cubicBezTo>
                  <a:lnTo>
                    <a:pt x="481523" y="282018"/>
                  </a:lnTo>
                  <a:cubicBezTo>
                    <a:pt x="481523" y="282018"/>
                    <a:pt x="486973" y="282018"/>
                    <a:pt x="486973" y="279683"/>
                  </a:cubicBezTo>
                  <a:lnTo>
                    <a:pt x="486973" y="225959"/>
                  </a:lnTo>
                  <a:cubicBezTo>
                    <a:pt x="486973" y="224665"/>
                    <a:pt x="485932" y="223623"/>
                    <a:pt x="484637" y="223623"/>
                  </a:cubicBezTo>
                  <a:lnTo>
                    <a:pt x="453688" y="223623"/>
                  </a:lnTo>
                  <a:cubicBezTo>
                    <a:pt x="443673" y="223555"/>
                    <a:pt x="434972" y="216704"/>
                    <a:pt x="432568" y="206981"/>
                  </a:cubicBezTo>
                  <a:cubicBezTo>
                    <a:pt x="428208" y="189901"/>
                    <a:pt x="421454" y="173521"/>
                    <a:pt x="412520" y="158319"/>
                  </a:cubicBezTo>
                  <a:cubicBezTo>
                    <a:pt x="407274" y="149774"/>
                    <a:pt x="408558" y="138756"/>
                    <a:pt x="415634" y="131652"/>
                  </a:cubicBezTo>
                  <a:lnTo>
                    <a:pt x="435099" y="112187"/>
                  </a:lnTo>
                  <a:cubicBezTo>
                    <a:pt x="435099" y="112187"/>
                    <a:pt x="438992" y="108294"/>
                    <a:pt x="437337" y="106639"/>
                  </a:cubicBezTo>
                  <a:lnTo>
                    <a:pt x="399381" y="68683"/>
                  </a:lnTo>
                  <a:cubicBezTo>
                    <a:pt x="398719" y="67768"/>
                    <a:pt x="397444" y="67563"/>
                    <a:pt x="396529" y="68225"/>
                  </a:cubicBezTo>
                  <a:cubicBezTo>
                    <a:pt x="396354" y="68352"/>
                    <a:pt x="396198" y="68507"/>
                    <a:pt x="396072" y="68683"/>
                  </a:cubicBezTo>
                  <a:lnTo>
                    <a:pt x="374174" y="90581"/>
                  </a:lnTo>
                  <a:cubicBezTo>
                    <a:pt x="367020" y="97637"/>
                    <a:pt x="355993" y="98921"/>
                    <a:pt x="347409" y="93695"/>
                  </a:cubicBezTo>
                  <a:cubicBezTo>
                    <a:pt x="332207" y="84760"/>
                    <a:pt x="315828" y="78006"/>
                    <a:pt x="298747" y="73646"/>
                  </a:cubicBezTo>
                  <a:cubicBezTo>
                    <a:pt x="289024" y="71242"/>
                    <a:pt x="282173" y="62541"/>
                    <a:pt x="282105" y="52527"/>
                  </a:cubicBezTo>
                  <a:lnTo>
                    <a:pt x="282105" y="24692"/>
                  </a:lnTo>
                  <a:cubicBezTo>
                    <a:pt x="282105" y="24692"/>
                    <a:pt x="282105" y="19242"/>
                    <a:pt x="279769" y="19242"/>
                  </a:cubicBezTo>
                  <a:lnTo>
                    <a:pt x="226045" y="19242"/>
                  </a:lnTo>
                  <a:cubicBezTo>
                    <a:pt x="224751" y="19242"/>
                    <a:pt x="223710" y="20283"/>
                    <a:pt x="223710" y="21578"/>
                  </a:cubicBezTo>
                  <a:lnTo>
                    <a:pt x="223710" y="52527"/>
                  </a:lnTo>
                  <a:cubicBezTo>
                    <a:pt x="223641" y="62541"/>
                    <a:pt x="216790" y="71242"/>
                    <a:pt x="207067" y="73646"/>
                  </a:cubicBezTo>
                  <a:cubicBezTo>
                    <a:pt x="189986" y="78006"/>
                    <a:pt x="173607" y="84760"/>
                    <a:pt x="158405" y="93695"/>
                  </a:cubicBezTo>
                  <a:cubicBezTo>
                    <a:pt x="149821" y="98921"/>
                    <a:pt x="138794" y="97637"/>
                    <a:pt x="131640" y="90581"/>
                  </a:cubicBezTo>
                  <a:lnTo>
                    <a:pt x="112175" y="71116"/>
                  </a:lnTo>
                  <a:cubicBezTo>
                    <a:pt x="112175" y="71116"/>
                    <a:pt x="108282" y="67223"/>
                    <a:pt x="106628" y="68877"/>
                  </a:cubicBezTo>
                  <a:lnTo>
                    <a:pt x="68671" y="106834"/>
                  </a:lnTo>
                  <a:cubicBezTo>
                    <a:pt x="68233" y="107272"/>
                    <a:pt x="67990" y="107866"/>
                    <a:pt x="67990" y="108488"/>
                  </a:cubicBezTo>
                  <a:cubicBezTo>
                    <a:pt x="67961" y="109111"/>
                    <a:pt x="68214" y="109715"/>
                    <a:pt x="68671" y="110143"/>
                  </a:cubicBezTo>
                  <a:lnTo>
                    <a:pt x="90569" y="132041"/>
                  </a:lnTo>
                  <a:cubicBezTo>
                    <a:pt x="97625" y="139194"/>
                    <a:pt x="98910" y="150221"/>
                    <a:pt x="93684" y="158805"/>
                  </a:cubicBezTo>
                  <a:cubicBezTo>
                    <a:pt x="84749" y="174007"/>
                    <a:pt x="77995" y="190387"/>
                    <a:pt x="73635" y="207468"/>
                  </a:cubicBezTo>
                  <a:cubicBezTo>
                    <a:pt x="71231" y="217191"/>
                    <a:pt x="62530" y="224042"/>
                    <a:pt x="52515" y="224110"/>
                  </a:cubicBezTo>
                  <a:lnTo>
                    <a:pt x="24681" y="224110"/>
                  </a:lnTo>
                  <a:cubicBezTo>
                    <a:pt x="24681" y="224110"/>
                    <a:pt x="19230" y="224110"/>
                    <a:pt x="19230" y="226446"/>
                  </a:cubicBezTo>
                  <a:lnTo>
                    <a:pt x="19230" y="280169"/>
                  </a:lnTo>
                  <a:cubicBezTo>
                    <a:pt x="19230" y="281464"/>
                    <a:pt x="20272" y="282505"/>
                    <a:pt x="21566" y="282505"/>
                  </a:cubicBezTo>
                  <a:lnTo>
                    <a:pt x="52515" y="282505"/>
                  </a:lnTo>
                  <a:cubicBezTo>
                    <a:pt x="62530" y="282573"/>
                    <a:pt x="71231" y="289425"/>
                    <a:pt x="73635" y="299148"/>
                  </a:cubicBezTo>
                  <a:cubicBezTo>
                    <a:pt x="77995" y="316228"/>
                    <a:pt x="84749" y="332608"/>
                    <a:pt x="93684" y="347810"/>
                  </a:cubicBezTo>
                  <a:cubicBezTo>
                    <a:pt x="98930" y="356355"/>
                    <a:pt x="97645" y="367372"/>
                    <a:pt x="90569" y="374477"/>
                  </a:cubicBezTo>
                  <a:lnTo>
                    <a:pt x="71104" y="393942"/>
                  </a:lnTo>
                  <a:cubicBezTo>
                    <a:pt x="71104" y="393942"/>
                    <a:pt x="67211" y="397835"/>
                    <a:pt x="68866" y="399489"/>
                  </a:cubicBezTo>
                  <a:lnTo>
                    <a:pt x="106823" y="437446"/>
                  </a:lnTo>
                  <a:cubicBezTo>
                    <a:pt x="107484" y="438361"/>
                    <a:pt x="108759" y="438565"/>
                    <a:pt x="109674" y="437903"/>
                  </a:cubicBezTo>
                  <a:cubicBezTo>
                    <a:pt x="109849" y="437777"/>
                    <a:pt x="110005" y="437621"/>
                    <a:pt x="110132" y="437446"/>
                  </a:cubicBezTo>
                  <a:lnTo>
                    <a:pt x="132030" y="415548"/>
                  </a:lnTo>
                  <a:cubicBezTo>
                    <a:pt x="139193" y="408531"/>
                    <a:pt x="150210" y="407246"/>
                    <a:pt x="158794" y="412433"/>
                  </a:cubicBezTo>
                  <a:cubicBezTo>
                    <a:pt x="173996" y="421368"/>
                    <a:pt x="190376" y="428122"/>
                    <a:pt x="207456" y="432483"/>
                  </a:cubicBezTo>
                  <a:cubicBezTo>
                    <a:pt x="217179" y="434886"/>
                    <a:pt x="224031" y="443587"/>
                    <a:pt x="224099" y="453602"/>
                  </a:cubicBezTo>
                  <a:lnTo>
                    <a:pt x="224099" y="483675"/>
                  </a:lnTo>
                  <a:cubicBezTo>
                    <a:pt x="224011" y="484911"/>
                    <a:pt x="224245" y="486157"/>
                    <a:pt x="224780" y="487276"/>
                  </a:cubicBezTo>
                  <a:lnTo>
                    <a:pt x="280158" y="487276"/>
                  </a:lnTo>
                  <a:cubicBezTo>
                    <a:pt x="281452" y="487276"/>
                    <a:pt x="282494" y="486235"/>
                    <a:pt x="282494" y="484940"/>
                  </a:cubicBezTo>
                  <a:lnTo>
                    <a:pt x="282494" y="453991"/>
                  </a:lnTo>
                  <a:cubicBezTo>
                    <a:pt x="282562" y="443977"/>
                    <a:pt x="289413" y="435276"/>
                    <a:pt x="299136" y="432872"/>
                  </a:cubicBezTo>
                  <a:cubicBezTo>
                    <a:pt x="310241" y="429962"/>
                    <a:pt x="321054" y="426049"/>
                    <a:pt x="331448" y="421193"/>
                  </a:cubicBezTo>
                  <a:cubicBezTo>
                    <a:pt x="336266" y="418818"/>
                    <a:pt x="342105" y="420804"/>
                    <a:pt x="344480" y="425621"/>
                  </a:cubicBezTo>
                  <a:cubicBezTo>
                    <a:pt x="346855" y="430448"/>
                    <a:pt x="344869" y="436278"/>
                    <a:pt x="340051" y="438653"/>
                  </a:cubicBezTo>
                  <a:cubicBezTo>
                    <a:pt x="339945" y="438711"/>
                    <a:pt x="339828" y="438760"/>
                    <a:pt x="339721" y="438809"/>
                  </a:cubicBezTo>
                  <a:cubicBezTo>
                    <a:pt x="328246" y="444230"/>
                    <a:pt x="316285" y="448570"/>
                    <a:pt x="304003" y="451753"/>
                  </a:cubicBezTo>
                  <a:cubicBezTo>
                    <a:pt x="302903" y="451967"/>
                    <a:pt x="302066" y="452872"/>
                    <a:pt x="301959" y="453991"/>
                  </a:cubicBezTo>
                  <a:lnTo>
                    <a:pt x="301959" y="484940"/>
                  </a:lnTo>
                  <a:cubicBezTo>
                    <a:pt x="301647" y="496727"/>
                    <a:pt x="292051" y="506157"/>
                    <a:pt x="280255" y="506255"/>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13" name="Freeform: Shape 212">
              <a:extLst>
                <a:ext uri="{FF2B5EF4-FFF2-40B4-BE49-F238E27FC236}">
                  <a16:creationId xmlns:a16="http://schemas.microsoft.com/office/drawing/2014/main" id="{5BD9A5F3-4436-9D5A-C4F8-CA3EF4892B58}"/>
                </a:ext>
              </a:extLst>
            </p:cNvPr>
            <p:cNvSpPr/>
            <p:nvPr/>
          </p:nvSpPr>
          <p:spPr>
            <a:xfrm>
              <a:off x="4311797" y="4559247"/>
              <a:ext cx="349235" cy="349236"/>
            </a:xfrm>
            <a:custGeom>
              <a:avLst/>
              <a:gdLst>
                <a:gd name="connsiteX0" fmla="*/ 339532 w 349235"/>
                <a:gd name="connsiteY0" fmla="*/ 286793 h 349236"/>
                <a:gd name="connsiteX1" fmla="*/ 255248 w 349235"/>
                <a:gd name="connsiteY1" fmla="*/ 202510 h 349236"/>
                <a:gd name="connsiteX2" fmla="*/ 202596 w 349235"/>
                <a:gd name="connsiteY2" fmla="*/ 17145 h 349236"/>
                <a:gd name="connsiteX3" fmla="*/ 17231 w 349235"/>
                <a:gd name="connsiteY3" fmla="*/ 69798 h 349236"/>
                <a:gd name="connsiteX4" fmla="*/ 69884 w 349235"/>
                <a:gd name="connsiteY4" fmla="*/ 255162 h 349236"/>
                <a:gd name="connsiteX5" fmla="*/ 202596 w 349235"/>
                <a:gd name="connsiteY5" fmla="*/ 255162 h 349236"/>
                <a:gd name="connsiteX6" fmla="*/ 286879 w 349235"/>
                <a:gd name="connsiteY6" fmla="*/ 339446 h 349236"/>
                <a:gd name="connsiteX7" fmla="*/ 339532 w 349235"/>
                <a:gd name="connsiteY7" fmla="*/ 336876 h 349236"/>
                <a:gd name="connsiteX8" fmla="*/ 339532 w 349235"/>
                <a:gd name="connsiteY8" fmla="*/ 286793 h 349236"/>
                <a:gd name="connsiteX9" fmla="*/ 19528 w 349235"/>
                <a:gd name="connsiteY9" fmla="*/ 136232 h 349236"/>
                <a:gd name="connsiteX10" fmla="*/ 136318 w 349235"/>
                <a:gd name="connsiteY10" fmla="*/ 19442 h 349236"/>
                <a:gd name="connsiteX11" fmla="*/ 253107 w 349235"/>
                <a:gd name="connsiteY11" fmla="*/ 136232 h 349236"/>
                <a:gd name="connsiteX12" fmla="*/ 136318 w 349235"/>
                <a:gd name="connsiteY12" fmla="*/ 253021 h 349236"/>
                <a:gd name="connsiteX13" fmla="*/ 19528 w 349235"/>
                <a:gd name="connsiteY13" fmla="*/ 136232 h 349236"/>
                <a:gd name="connsiteX14" fmla="*/ 325809 w 349235"/>
                <a:gd name="connsiteY14" fmla="*/ 325723 h 349236"/>
                <a:gd name="connsiteX15" fmla="*/ 300602 w 349235"/>
                <a:gd name="connsiteY15" fmla="*/ 325723 h 349236"/>
                <a:gd name="connsiteX16" fmla="*/ 219141 w 349235"/>
                <a:gd name="connsiteY16" fmla="*/ 244165 h 349236"/>
                <a:gd name="connsiteX17" fmla="*/ 244251 w 349235"/>
                <a:gd name="connsiteY17" fmla="*/ 219055 h 349236"/>
                <a:gd name="connsiteX18" fmla="*/ 325809 w 349235"/>
                <a:gd name="connsiteY18" fmla="*/ 300516 h 349236"/>
                <a:gd name="connsiteX19" fmla="*/ 325809 w 349235"/>
                <a:gd name="connsiteY19" fmla="*/ 325723 h 34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9235" h="349236">
                  <a:moveTo>
                    <a:pt x="339532" y="286793"/>
                  </a:moveTo>
                  <a:lnTo>
                    <a:pt x="255248" y="202510"/>
                  </a:lnTo>
                  <a:cubicBezTo>
                    <a:pt x="291891" y="136786"/>
                    <a:pt x="268319" y="53798"/>
                    <a:pt x="202596" y="17145"/>
                  </a:cubicBezTo>
                  <a:cubicBezTo>
                    <a:pt x="136872" y="-19498"/>
                    <a:pt x="53883" y="4074"/>
                    <a:pt x="17231" y="69798"/>
                  </a:cubicBezTo>
                  <a:cubicBezTo>
                    <a:pt x="-19412" y="135531"/>
                    <a:pt x="4160" y="218520"/>
                    <a:pt x="69884" y="255162"/>
                  </a:cubicBezTo>
                  <a:cubicBezTo>
                    <a:pt x="111140" y="278160"/>
                    <a:pt x="161349" y="278160"/>
                    <a:pt x="202596" y="255162"/>
                  </a:cubicBezTo>
                  <a:lnTo>
                    <a:pt x="286879" y="339446"/>
                  </a:lnTo>
                  <a:cubicBezTo>
                    <a:pt x="302130" y="353275"/>
                    <a:pt x="325702" y="352127"/>
                    <a:pt x="339532" y="336876"/>
                  </a:cubicBezTo>
                  <a:cubicBezTo>
                    <a:pt x="352417" y="322667"/>
                    <a:pt x="352417" y="301002"/>
                    <a:pt x="339532" y="286793"/>
                  </a:cubicBezTo>
                  <a:close/>
                  <a:moveTo>
                    <a:pt x="19528" y="136232"/>
                  </a:moveTo>
                  <a:cubicBezTo>
                    <a:pt x="19528" y="71734"/>
                    <a:pt x="71820" y="19442"/>
                    <a:pt x="136318" y="19442"/>
                  </a:cubicBezTo>
                  <a:cubicBezTo>
                    <a:pt x="200815" y="19442"/>
                    <a:pt x="253107" y="71734"/>
                    <a:pt x="253107" y="136232"/>
                  </a:cubicBezTo>
                  <a:cubicBezTo>
                    <a:pt x="253107" y="200729"/>
                    <a:pt x="200815" y="253021"/>
                    <a:pt x="136318" y="253021"/>
                  </a:cubicBezTo>
                  <a:cubicBezTo>
                    <a:pt x="71820" y="253021"/>
                    <a:pt x="19528" y="200729"/>
                    <a:pt x="19528" y="136232"/>
                  </a:cubicBezTo>
                  <a:close/>
                  <a:moveTo>
                    <a:pt x="325809" y="325723"/>
                  </a:moveTo>
                  <a:cubicBezTo>
                    <a:pt x="318830" y="332643"/>
                    <a:pt x="307580" y="332643"/>
                    <a:pt x="300602" y="325723"/>
                  </a:cubicBezTo>
                  <a:lnTo>
                    <a:pt x="219141" y="244165"/>
                  </a:lnTo>
                  <a:cubicBezTo>
                    <a:pt x="228591" y="236953"/>
                    <a:pt x="237039" y="228505"/>
                    <a:pt x="244251" y="219055"/>
                  </a:cubicBezTo>
                  <a:lnTo>
                    <a:pt x="325809" y="300516"/>
                  </a:lnTo>
                  <a:cubicBezTo>
                    <a:pt x="332729" y="307494"/>
                    <a:pt x="332729" y="318745"/>
                    <a:pt x="325809" y="32572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214" name="Group 213">
            <a:extLst>
              <a:ext uri="{FF2B5EF4-FFF2-40B4-BE49-F238E27FC236}">
                <a16:creationId xmlns:a16="http://schemas.microsoft.com/office/drawing/2014/main" id="{638A6E4E-E6A3-3897-EDCD-758EA2366E90}"/>
              </a:ext>
            </a:extLst>
          </p:cNvPr>
          <p:cNvGrpSpPr/>
          <p:nvPr/>
        </p:nvGrpSpPr>
        <p:grpSpPr>
          <a:xfrm>
            <a:off x="1000329" y="2896519"/>
            <a:ext cx="355484" cy="328216"/>
            <a:chOff x="924997" y="2826965"/>
            <a:chExt cx="506148" cy="467323"/>
          </a:xfrm>
          <a:solidFill>
            <a:srgbClr val="004550"/>
          </a:solidFill>
        </p:grpSpPr>
        <p:sp>
          <p:nvSpPr>
            <p:cNvPr id="215" name="Freeform: Shape 214">
              <a:extLst>
                <a:ext uri="{FF2B5EF4-FFF2-40B4-BE49-F238E27FC236}">
                  <a16:creationId xmlns:a16="http://schemas.microsoft.com/office/drawing/2014/main" id="{7CC0B75B-5BFB-48B8-71DC-07B6F4366B6A}"/>
                </a:ext>
              </a:extLst>
            </p:cNvPr>
            <p:cNvSpPr/>
            <p:nvPr/>
          </p:nvSpPr>
          <p:spPr>
            <a:xfrm>
              <a:off x="1197163" y="3021272"/>
              <a:ext cx="233982" cy="233983"/>
            </a:xfrm>
            <a:custGeom>
              <a:avLst/>
              <a:gdLst>
                <a:gd name="connsiteX0" fmla="*/ 231064 w 233982"/>
                <a:gd name="connsiteY0" fmla="*/ 217157 h 233983"/>
                <a:gd name="connsiteX1" fmla="*/ 172669 w 233982"/>
                <a:gd name="connsiteY1" fmla="*/ 158763 h 233983"/>
                <a:gd name="connsiteX2" fmla="*/ 158849 w 233982"/>
                <a:gd name="connsiteY2" fmla="*/ 21817 h 233983"/>
                <a:gd name="connsiteX3" fmla="*/ 21906 w 233982"/>
                <a:gd name="connsiteY3" fmla="*/ 35637 h 233983"/>
                <a:gd name="connsiteX4" fmla="*/ 35726 w 233982"/>
                <a:gd name="connsiteY4" fmla="*/ 172583 h 233983"/>
                <a:gd name="connsiteX5" fmla="*/ 158849 w 233982"/>
                <a:gd name="connsiteY5" fmla="*/ 172583 h 233983"/>
                <a:gd name="connsiteX6" fmla="*/ 217244 w 233982"/>
                <a:gd name="connsiteY6" fmla="*/ 230978 h 233983"/>
                <a:gd name="connsiteX7" fmla="*/ 231007 w 233982"/>
                <a:gd name="connsiteY7" fmla="*/ 231036 h 233983"/>
                <a:gd name="connsiteX8" fmla="*/ 231064 w 233982"/>
                <a:gd name="connsiteY8" fmla="*/ 230978 h 233983"/>
                <a:gd name="connsiteX9" fmla="*/ 231120 w 233982"/>
                <a:gd name="connsiteY9" fmla="*/ 217216 h 233983"/>
                <a:gd name="connsiteX10" fmla="*/ 231064 w 233982"/>
                <a:gd name="connsiteY10" fmla="*/ 217157 h 233983"/>
                <a:gd name="connsiteX11" fmla="*/ 19772 w 233982"/>
                <a:gd name="connsiteY11" fmla="*/ 97545 h 233983"/>
                <a:gd name="connsiteX12" fmla="*/ 97631 w 233982"/>
                <a:gd name="connsiteY12" fmla="*/ 19686 h 233983"/>
                <a:gd name="connsiteX13" fmla="*/ 175491 w 233982"/>
                <a:gd name="connsiteY13" fmla="*/ 97545 h 233983"/>
                <a:gd name="connsiteX14" fmla="*/ 97631 w 233982"/>
                <a:gd name="connsiteY14" fmla="*/ 175405 h 233983"/>
                <a:gd name="connsiteX15" fmla="*/ 19772 w 233982"/>
                <a:gd name="connsiteY15" fmla="*/ 97545 h 23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982" h="233983">
                  <a:moveTo>
                    <a:pt x="231064" y="217157"/>
                  </a:moveTo>
                  <a:lnTo>
                    <a:pt x="172669" y="158763"/>
                  </a:lnTo>
                  <a:cubicBezTo>
                    <a:pt x="206668" y="117127"/>
                    <a:pt x="200480" y="55822"/>
                    <a:pt x="158849" y="21817"/>
                  </a:cubicBezTo>
                  <a:cubicBezTo>
                    <a:pt x="117217" y="-12179"/>
                    <a:pt x="55905" y="-5989"/>
                    <a:pt x="21906" y="35637"/>
                  </a:cubicBezTo>
                  <a:cubicBezTo>
                    <a:pt x="-12092" y="77273"/>
                    <a:pt x="-5905" y="138587"/>
                    <a:pt x="35726" y="172583"/>
                  </a:cubicBezTo>
                  <a:cubicBezTo>
                    <a:pt x="71552" y="201839"/>
                    <a:pt x="123023" y="201839"/>
                    <a:pt x="158849" y="172583"/>
                  </a:cubicBezTo>
                  <a:lnTo>
                    <a:pt x="217244" y="230978"/>
                  </a:lnTo>
                  <a:cubicBezTo>
                    <a:pt x="221029" y="234793"/>
                    <a:pt x="227191" y="234822"/>
                    <a:pt x="231007" y="231036"/>
                  </a:cubicBezTo>
                  <a:cubicBezTo>
                    <a:pt x="231026" y="231017"/>
                    <a:pt x="231045" y="230997"/>
                    <a:pt x="231064" y="230978"/>
                  </a:cubicBezTo>
                  <a:cubicBezTo>
                    <a:pt x="234880" y="227192"/>
                    <a:pt x="234905" y="221031"/>
                    <a:pt x="231120" y="217216"/>
                  </a:cubicBezTo>
                  <a:cubicBezTo>
                    <a:pt x="231102" y="217196"/>
                    <a:pt x="231082" y="217177"/>
                    <a:pt x="231064" y="217157"/>
                  </a:cubicBezTo>
                  <a:close/>
                  <a:moveTo>
                    <a:pt x="19772" y="97545"/>
                  </a:moveTo>
                  <a:cubicBezTo>
                    <a:pt x="19772" y="54547"/>
                    <a:pt x="54631" y="19686"/>
                    <a:pt x="97631" y="19686"/>
                  </a:cubicBezTo>
                  <a:cubicBezTo>
                    <a:pt x="140632" y="19686"/>
                    <a:pt x="175491" y="54547"/>
                    <a:pt x="175491" y="97545"/>
                  </a:cubicBezTo>
                  <a:cubicBezTo>
                    <a:pt x="175491" y="140543"/>
                    <a:pt x="140632" y="175405"/>
                    <a:pt x="97631" y="175405"/>
                  </a:cubicBezTo>
                  <a:cubicBezTo>
                    <a:pt x="54631" y="175405"/>
                    <a:pt x="19772" y="140543"/>
                    <a:pt x="19772" y="97545"/>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16" name="Freeform: Shape 215">
              <a:extLst>
                <a:ext uri="{FF2B5EF4-FFF2-40B4-BE49-F238E27FC236}">
                  <a16:creationId xmlns:a16="http://schemas.microsoft.com/office/drawing/2014/main" id="{93A43120-65D1-D836-3EFE-85EDAAAF05B5}"/>
                </a:ext>
              </a:extLst>
            </p:cNvPr>
            <p:cNvSpPr/>
            <p:nvPr/>
          </p:nvSpPr>
          <p:spPr>
            <a:xfrm>
              <a:off x="924997" y="2826965"/>
              <a:ext cx="464757" cy="467323"/>
            </a:xfrm>
            <a:custGeom>
              <a:avLst/>
              <a:gdLst>
                <a:gd name="connsiteX0" fmla="*/ 233543 w 464757"/>
                <a:gd name="connsiteY0" fmla="*/ -121 h 467323"/>
                <a:gd name="connsiteX1" fmla="*/ -40 w 464757"/>
                <a:gd name="connsiteY1" fmla="*/ 233458 h 467323"/>
                <a:gd name="connsiteX2" fmla="*/ 18456 w 464757"/>
                <a:gd name="connsiteY2" fmla="*/ 324554 h 467323"/>
                <a:gd name="connsiteX3" fmla="*/ 18456 w 464757"/>
                <a:gd name="connsiteY3" fmla="*/ 325138 h 467323"/>
                <a:gd name="connsiteX4" fmla="*/ 324914 w 464757"/>
                <a:gd name="connsiteY4" fmla="*/ 448439 h 467323"/>
                <a:gd name="connsiteX5" fmla="*/ 365905 w 464757"/>
                <a:gd name="connsiteY5" fmla="*/ 425869 h 467323"/>
                <a:gd name="connsiteX6" fmla="*/ 367634 w 464757"/>
                <a:gd name="connsiteY6" fmla="*/ 412215 h 467323"/>
                <a:gd name="connsiteX7" fmla="*/ 354810 w 464757"/>
                <a:gd name="connsiteY7" fmla="*/ 409908 h 467323"/>
                <a:gd name="connsiteX8" fmla="*/ 288337 w 464757"/>
                <a:gd name="connsiteY8" fmla="*/ 440371 h 467323"/>
                <a:gd name="connsiteX9" fmla="*/ 313447 w 464757"/>
                <a:gd name="connsiteY9" fmla="*/ 404847 h 467323"/>
                <a:gd name="connsiteX10" fmla="*/ 310360 w 464757"/>
                <a:gd name="connsiteY10" fmla="*/ 391436 h 467323"/>
                <a:gd name="connsiteX11" fmla="*/ 296946 w 464757"/>
                <a:gd name="connsiteY11" fmla="*/ 394521 h 467323"/>
                <a:gd name="connsiteX12" fmla="*/ 296318 w 464757"/>
                <a:gd name="connsiteY12" fmla="*/ 395698 h 467323"/>
                <a:gd name="connsiteX13" fmla="*/ 233543 w 464757"/>
                <a:gd name="connsiteY13" fmla="*/ 447573 h 467323"/>
                <a:gd name="connsiteX14" fmla="*/ 147314 w 464757"/>
                <a:gd name="connsiteY14" fmla="*/ 330783 h 467323"/>
                <a:gd name="connsiteX15" fmla="*/ 246779 w 464757"/>
                <a:gd name="connsiteY15" fmla="*/ 330783 h 467323"/>
                <a:gd name="connsiteX16" fmla="*/ 256512 w 464757"/>
                <a:gd name="connsiteY16" fmla="*/ 321050 h 467323"/>
                <a:gd name="connsiteX17" fmla="*/ 246779 w 464757"/>
                <a:gd name="connsiteY17" fmla="*/ 311318 h 467323"/>
                <a:gd name="connsiteX18" fmla="*/ 143129 w 464757"/>
                <a:gd name="connsiteY18" fmla="*/ 311318 h 467323"/>
                <a:gd name="connsiteX19" fmla="*/ 143129 w 464757"/>
                <a:gd name="connsiteY19" fmla="*/ 155598 h 467323"/>
                <a:gd name="connsiteX20" fmla="*/ 324055 w 464757"/>
                <a:gd name="connsiteY20" fmla="*/ 155598 h 467323"/>
                <a:gd name="connsiteX21" fmla="*/ 326586 w 464757"/>
                <a:gd name="connsiteY21" fmla="*/ 171365 h 467323"/>
                <a:gd name="connsiteX22" fmla="*/ 337681 w 464757"/>
                <a:gd name="connsiteY22" fmla="*/ 179735 h 467323"/>
                <a:gd name="connsiteX23" fmla="*/ 346051 w 464757"/>
                <a:gd name="connsiteY23" fmla="*/ 168640 h 467323"/>
                <a:gd name="connsiteX24" fmla="*/ 343909 w 464757"/>
                <a:gd name="connsiteY24" fmla="*/ 155598 h 467323"/>
                <a:gd name="connsiteX25" fmla="*/ 433156 w 464757"/>
                <a:gd name="connsiteY25" fmla="*/ 155598 h 467323"/>
                <a:gd name="connsiteX26" fmla="*/ 445127 w 464757"/>
                <a:gd name="connsiteY26" fmla="*/ 199686 h 467323"/>
                <a:gd name="connsiteX27" fmla="*/ 456417 w 464757"/>
                <a:gd name="connsiteY27" fmla="*/ 207862 h 467323"/>
                <a:gd name="connsiteX28" fmla="*/ 464592 w 464757"/>
                <a:gd name="connsiteY28" fmla="*/ 196572 h 467323"/>
                <a:gd name="connsiteX29" fmla="*/ 233543 w 464757"/>
                <a:gd name="connsiteY29" fmla="*/ -121 h 467323"/>
                <a:gd name="connsiteX30" fmla="*/ 178555 w 464757"/>
                <a:gd name="connsiteY30" fmla="*/ 26546 h 467323"/>
                <a:gd name="connsiteX31" fmla="*/ 127070 w 464757"/>
                <a:gd name="connsiteY31" fmla="*/ 136133 h 467323"/>
                <a:gd name="connsiteX32" fmla="*/ 42884 w 464757"/>
                <a:gd name="connsiteY32" fmla="*/ 136133 h 467323"/>
                <a:gd name="connsiteX33" fmla="*/ 178555 w 464757"/>
                <a:gd name="connsiteY33" fmla="*/ 26546 h 467323"/>
                <a:gd name="connsiteX34" fmla="*/ 178555 w 464757"/>
                <a:gd name="connsiteY34" fmla="*/ 440371 h 467323"/>
                <a:gd name="connsiteX35" fmla="*/ 42884 w 464757"/>
                <a:gd name="connsiteY35" fmla="*/ 330783 h 467323"/>
                <a:gd name="connsiteX36" fmla="*/ 127070 w 464757"/>
                <a:gd name="connsiteY36" fmla="*/ 330783 h 467323"/>
                <a:gd name="connsiteX37" fmla="*/ 178555 w 464757"/>
                <a:gd name="connsiteY37" fmla="*/ 440371 h 467323"/>
                <a:gd name="connsiteX38" fmla="*/ 123177 w 464757"/>
                <a:gd name="connsiteY38" fmla="*/ 311318 h 467323"/>
                <a:gd name="connsiteX39" fmla="*/ 34125 w 464757"/>
                <a:gd name="connsiteY39" fmla="*/ 311318 h 467323"/>
                <a:gd name="connsiteX40" fmla="*/ 34125 w 464757"/>
                <a:gd name="connsiteY40" fmla="*/ 155598 h 467323"/>
                <a:gd name="connsiteX41" fmla="*/ 123177 w 464757"/>
                <a:gd name="connsiteY41" fmla="*/ 155598 h 467323"/>
                <a:gd name="connsiteX42" fmla="*/ 123177 w 464757"/>
                <a:gd name="connsiteY42" fmla="*/ 311318 h 467323"/>
                <a:gd name="connsiteX43" fmla="*/ 147314 w 464757"/>
                <a:gd name="connsiteY43" fmla="*/ 136133 h 467323"/>
                <a:gd name="connsiteX44" fmla="*/ 233543 w 464757"/>
                <a:gd name="connsiteY44" fmla="*/ 19344 h 467323"/>
                <a:gd name="connsiteX45" fmla="*/ 319968 w 464757"/>
                <a:gd name="connsiteY45" fmla="*/ 136133 h 467323"/>
                <a:gd name="connsiteX46" fmla="*/ 339919 w 464757"/>
                <a:gd name="connsiteY46" fmla="*/ 136133 h 467323"/>
                <a:gd name="connsiteX47" fmla="*/ 288337 w 464757"/>
                <a:gd name="connsiteY47" fmla="*/ 26448 h 467323"/>
                <a:gd name="connsiteX48" fmla="*/ 424300 w 464757"/>
                <a:gd name="connsiteY48" fmla="*/ 136133 h 46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64757" h="467323">
                  <a:moveTo>
                    <a:pt x="233543" y="-121"/>
                  </a:moveTo>
                  <a:cubicBezTo>
                    <a:pt x="104541" y="-121"/>
                    <a:pt x="-38" y="104454"/>
                    <a:pt x="-40" y="233458"/>
                  </a:cubicBezTo>
                  <a:cubicBezTo>
                    <a:pt x="-41" y="264758"/>
                    <a:pt x="6249" y="295736"/>
                    <a:pt x="18456" y="324554"/>
                  </a:cubicBezTo>
                  <a:lnTo>
                    <a:pt x="18456" y="325138"/>
                  </a:lnTo>
                  <a:cubicBezTo>
                    <a:pt x="69034" y="443816"/>
                    <a:pt x="206241" y="499009"/>
                    <a:pt x="324914" y="448439"/>
                  </a:cubicBezTo>
                  <a:cubicBezTo>
                    <a:pt x="339298" y="442307"/>
                    <a:pt x="353031" y="434745"/>
                    <a:pt x="365905" y="425869"/>
                  </a:cubicBezTo>
                  <a:cubicBezTo>
                    <a:pt x="370153" y="422580"/>
                    <a:pt x="370927" y="416458"/>
                    <a:pt x="367634" y="412215"/>
                  </a:cubicBezTo>
                  <a:cubicBezTo>
                    <a:pt x="364580" y="408273"/>
                    <a:pt x="359044" y="407280"/>
                    <a:pt x="354810" y="409908"/>
                  </a:cubicBezTo>
                  <a:cubicBezTo>
                    <a:pt x="334562" y="423796"/>
                    <a:pt x="312077" y="434103"/>
                    <a:pt x="288337" y="440371"/>
                  </a:cubicBezTo>
                  <a:cubicBezTo>
                    <a:pt x="298261" y="429704"/>
                    <a:pt x="306706" y="417762"/>
                    <a:pt x="313447" y="404847"/>
                  </a:cubicBezTo>
                  <a:cubicBezTo>
                    <a:pt x="316298" y="400292"/>
                    <a:pt x="314915" y="394287"/>
                    <a:pt x="310360" y="391436"/>
                  </a:cubicBezTo>
                  <a:cubicBezTo>
                    <a:pt x="305803" y="388584"/>
                    <a:pt x="299798" y="389966"/>
                    <a:pt x="296946" y="394521"/>
                  </a:cubicBezTo>
                  <a:cubicBezTo>
                    <a:pt x="296710" y="394900"/>
                    <a:pt x="296500" y="395290"/>
                    <a:pt x="296318" y="395698"/>
                  </a:cubicBezTo>
                  <a:cubicBezTo>
                    <a:pt x="278410" y="429178"/>
                    <a:pt x="256123" y="447573"/>
                    <a:pt x="233543" y="447573"/>
                  </a:cubicBezTo>
                  <a:cubicBezTo>
                    <a:pt x="196560" y="447573"/>
                    <a:pt x="163664" y="399494"/>
                    <a:pt x="147314" y="330783"/>
                  </a:cubicBezTo>
                  <a:lnTo>
                    <a:pt x="246779" y="330783"/>
                  </a:lnTo>
                  <a:cubicBezTo>
                    <a:pt x="252155" y="330783"/>
                    <a:pt x="256512" y="326423"/>
                    <a:pt x="256512" y="321050"/>
                  </a:cubicBezTo>
                  <a:cubicBezTo>
                    <a:pt x="256512" y="315678"/>
                    <a:pt x="252155" y="311318"/>
                    <a:pt x="246779" y="311318"/>
                  </a:cubicBezTo>
                  <a:lnTo>
                    <a:pt x="143129" y="311318"/>
                  </a:lnTo>
                  <a:cubicBezTo>
                    <a:pt x="133916" y="259823"/>
                    <a:pt x="133916" y="207093"/>
                    <a:pt x="143129" y="155598"/>
                  </a:cubicBezTo>
                  <a:lnTo>
                    <a:pt x="324055" y="155598"/>
                  </a:lnTo>
                  <a:cubicBezTo>
                    <a:pt x="324931" y="160757"/>
                    <a:pt x="325807" y="166012"/>
                    <a:pt x="326586" y="171365"/>
                  </a:cubicBezTo>
                  <a:cubicBezTo>
                    <a:pt x="327338" y="176737"/>
                    <a:pt x="332305" y="180484"/>
                    <a:pt x="337681" y="179735"/>
                  </a:cubicBezTo>
                  <a:cubicBezTo>
                    <a:pt x="343056" y="178985"/>
                    <a:pt x="346803" y="174012"/>
                    <a:pt x="346051" y="168640"/>
                  </a:cubicBezTo>
                  <a:cubicBezTo>
                    <a:pt x="345369" y="164163"/>
                    <a:pt x="344688" y="159881"/>
                    <a:pt x="343909" y="155598"/>
                  </a:cubicBezTo>
                  <a:lnTo>
                    <a:pt x="433156" y="155598"/>
                  </a:lnTo>
                  <a:cubicBezTo>
                    <a:pt x="438668" y="169837"/>
                    <a:pt x="442680" y="184611"/>
                    <a:pt x="445127" y="199686"/>
                  </a:cubicBezTo>
                  <a:cubicBezTo>
                    <a:pt x="445987" y="205059"/>
                    <a:pt x="451042" y="208718"/>
                    <a:pt x="456417" y="207862"/>
                  </a:cubicBezTo>
                  <a:cubicBezTo>
                    <a:pt x="461792" y="207005"/>
                    <a:pt x="465452" y="201944"/>
                    <a:pt x="464592" y="196572"/>
                  </a:cubicBezTo>
                  <a:cubicBezTo>
                    <a:pt x="446944" y="82819"/>
                    <a:pt x="348654" y="-851"/>
                    <a:pt x="233543" y="-121"/>
                  </a:cubicBezTo>
                  <a:close/>
                  <a:moveTo>
                    <a:pt x="178555" y="26546"/>
                  </a:moveTo>
                  <a:cubicBezTo>
                    <a:pt x="155781" y="50390"/>
                    <a:pt x="137581" y="88834"/>
                    <a:pt x="127070" y="136133"/>
                  </a:cubicBezTo>
                  <a:lnTo>
                    <a:pt x="42884" y="136133"/>
                  </a:lnTo>
                  <a:cubicBezTo>
                    <a:pt x="70576" y="82060"/>
                    <a:pt x="119869" y="42244"/>
                    <a:pt x="178555" y="26546"/>
                  </a:cubicBezTo>
                  <a:close/>
                  <a:moveTo>
                    <a:pt x="178555" y="440371"/>
                  </a:moveTo>
                  <a:cubicBezTo>
                    <a:pt x="119869" y="424672"/>
                    <a:pt x="70576" y="384857"/>
                    <a:pt x="42884" y="330783"/>
                  </a:cubicBezTo>
                  <a:lnTo>
                    <a:pt x="127070" y="330783"/>
                  </a:lnTo>
                  <a:cubicBezTo>
                    <a:pt x="137581" y="378083"/>
                    <a:pt x="155683" y="416526"/>
                    <a:pt x="178555" y="440371"/>
                  </a:cubicBezTo>
                  <a:close/>
                  <a:moveTo>
                    <a:pt x="123177" y="311318"/>
                  </a:moveTo>
                  <a:lnTo>
                    <a:pt x="34125" y="311318"/>
                  </a:lnTo>
                  <a:cubicBezTo>
                    <a:pt x="14533" y="261264"/>
                    <a:pt x="14533" y="205653"/>
                    <a:pt x="34125" y="155598"/>
                  </a:cubicBezTo>
                  <a:lnTo>
                    <a:pt x="123177" y="155598"/>
                  </a:lnTo>
                  <a:cubicBezTo>
                    <a:pt x="114611" y="207151"/>
                    <a:pt x="114611" y="259765"/>
                    <a:pt x="123177" y="311318"/>
                  </a:cubicBezTo>
                  <a:close/>
                  <a:moveTo>
                    <a:pt x="147314" y="136133"/>
                  </a:moveTo>
                  <a:cubicBezTo>
                    <a:pt x="163664" y="67422"/>
                    <a:pt x="196560" y="19344"/>
                    <a:pt x="233543" y="19344"/>
                  </a:cubicBezTo>
                  <a:cubicBezTo>
                    <a:pt x="270527" y="19344"/>
                    <a:pt x="303325" y="65865"/>
                    <a:pt x="319968" y="136133"/>
                  </a:cubicBezTo>
                  <a:close/>
                  <a:moveTo>
                    <a:pt x="339919" y="136133"/>
                  </a:moveTo>
                  <a:cubicBezTo>
                    <a:pt x="329116" y="88152"/>
                    <a:pt x="310722" y="50001"/>
                    <a:pt x="288337" y="26448"/>
                  </a:cubicBezTo>
                  <a:cubicBezTo>
                    <a:pt x="347299" y="41806"/>
                    <a:pt x="396821" y="81748"/>
                    <a:pt x="424300" y="13613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217" name="Group 216">
            <a:extLst>
              <a:ext uri="{FF2B5EF4-FFF2-40B4-BE49-F238E27FC236}">
                <a16:creationId xmlns:a16="http://schemas.microsoft.com/office/drawing/2014/main" id="{70C33362-2697-D327-102E-C493DF30CF32}"/>
              </a:ext>
            </a:extLst>
          </p:cNvPr>
          <p:cNvGrpSpPr/>
          <p:nvPr/>
        </p:nvGrpSpPr>
        <p:grpSpPr>
          <a:xfrm>
            <a:off x="1831751" y="2065314"/>
            <a:ext cx="327934" cy="355510"/>
            <a:chOff x="1762257" y="1989976"/>
            <a:chExt cx="466922" cy="506186"/>
          </a:xfrm>
          <a:solidFill>
            <a:srgbClr val="004550"/>
          </a:solidFill>
        </p:grpSpPr>
        <p:sp>
          <p:nvSpPr>
            <p:cNvPr id="218" name="Freeform: Shape 217">
              <a:extLst>
                <a:ext uri="{FF2B5EF4-FFF2-40B4-BE49-F238E27FC236}">
                  <a16:creationId xmlns:a16="http://schemas.microsoft.com/office/drawing/2014/main" id="{C6BBD448-26C8-21C8-8ECA-31FA3EDEA256}"/>
                </a:ext>
              </a:extLst>
            </p:cNvPr>
            <p:cNvSpPr/>
            <p:nvPr/>
          </p:nvSpPr>
          <p:spPr>
            <a:xfrm>
              <a:off x="1986132" y="1990073"/>
              <a:ext cx="243047" cy="506089"/>
            </a:xfrm>
            <a:custGeom>
              <a:avLst/>
              <a:gdLst>
                <a:gd name="connsiteX0" fmla="*/ 230717 w 243047"/>
                <a:gd name="connsiteY0" fmla="*/ 252822 h 506089"/>
                <a:gd name="connsiteX1" fmla="*/ 220984 w 243047"/>
                <a:gd name="connsiteY1" fmla="*/ 163867 h 506089"/>
                <a:gd name="connsiteX2" fmla="*/ 223515 w 243047"/>
                <a:gd name="connsiteY2" fmla="*/ 145764 h 506089"/>
                <a:gd name="connsiteX3" fmla="*/ 184585 w 243047"/>
                <a:gd name="connsiteY3" fmla="*/ 80752 h 506089"/>
                <a:gd name="connsiteX4" fmla="*/ 120935 w 243047"/>
                <a:gd name="connsiteY4" fmla="*/ 19340 h 506089"/>
                <a:gd name="connsiteX5" fmla="*/ 68087 w 243047"/>
                <a:gd name="connsiteY5" fmla="*/ -125 h 506089"/>
                <a:gd name="connsiteX6" fmla="*/ -40 w 243047"/>
                <a:gd name="connsiteY6" fmla="*/ 68002 h 506089"/>
                <a:gd name="connsiteX7" fmla="*/ -40 w 243047"/>
                <a:gd name="connsiteY7" fmla="*/ 437836 h 506089"/>
                <a:gd name="connsiteX8" fmla="*/ 68087 w 243047"/>
                <a:gd name="connsiteY8" fmla="*/ 505963 h 506089"/>
                <a:gd name="connsiteX9" fmla="*/ 120935 w 243047"/>
                <a:gd name="connsiteY9" fmla="*/ 486498 h 506089"/>
                <a:gd name="connsiteX10" fmla="*/ 184585 w 243047"/>
                <a:gd name="connsiteY10" fmla="*/ 425086 h 506089"/>
                <a:gd name="connsiteX11" fmla="*/ 223515 w 243047"/>
                <a:gd name="connsiteY11" fmla="*/ 360074 h 506089"/>
                <a:gd name="connsiteX12" fmla="*/ 221082 w 243047"/>
                <a:gd name="connsiteY12" fmla="*/ 341971 h 506089"/>
                <a:gd name="connsiteX13" fmla="*/ 230814 w 243047"/>
                <a:gd name="connsiteY13" fmla="*/ 253016 h 506089"/>
                <a:gd name="connsiteX14" fmla="*/ 213782 w 243047"/>
                <a:gd name="connsiteY14" fmla="*/ 243089 h 506089"/>
                <a:gd name="connsiteX15" fmla="*/ 155388 w 243047"/>
                <a:gd name="connsiteY15" fmla="*/ 243089 h 506089"/>
                <a:gd name="connsiteX16" fmla="*/ 126190 w 243047"/>
                <a:gd name="connsiteY16" fmla="*/ 272287 h 506089"/>
                <a:gd name="connsiteX17" fmla="*/ 126190 w 243047"/>
                <a:gd name="connsiteY17" fmla="*/ 303236 h 506089"/>
                <a:gd name="connsiteX18" fmla="*/ 108399 w 243047"/>
                <a:gd name="connsiteY18" fmla="*/ 340492 h 506089"/>
                <a:gd name="connsiteX19" fmla="*/ 145655 w 243047"/>
                <a:gd name="connsiteY19" fmla="*/ 358293 h 506089"/>
                <a:gd name="connsiteX20" fmla="*/ 163446 w 243047"/>
                <a:gd name="connsiteY20" fmla="*/ 321027 h 506089"/>
                <a:gd name="connsiteX21" fmla="*/ 145655 w 243047"/>
                <a:gd name="connsiteY21" fmla="*/ 303236 h 506089"/>
                <a:gd name="connsiteX22" fmla="*/ 145655 w 243047"/>
                <a:gd name="connsiteY22" fmla="*/ 272287 h 506089"/>
                <a:gd name="connsiteX23" fmla="*/ 155388 w 243047"/>
                <a:gd name="connsiteY23" fmla="*/ 262554 h 506089"/>
                <a:gd name="connsiteX24" fmla="*/ 213782 w 243047"/>
                <a:gd name="connsiteY24" fmla="*/ 262554 h 506089"/>
                <a:gd name="connsiteX25" fmla="*/ 204829 w 243047"/>
                <a:gd name="connsiteY25" fmla="*/ 330098 h 506089"/>
                <a:gd name="connsiteX26" fmla="*/ 204050 w 243047"/>
                <a:gd name="connsiteY26" fmla="*/ 330681 h 506089"/>
                <a:gd name="connsiteX27" fmla="*/ 200838 w 243047"/>
                <a:gd name="connsiteY27" fmla="*/ 341971 h 506089"/>
                <a:gd name="connsiteX28" fmla="*/ 204050 w 243047"/>
                <a:gd name="connsiteY28" fmla="*/ 359879 h 506089"/>
                <a:gd name="connsiteX29" fmla="*/ 171641 w 243047"/>
                <a:gd name="connsiteY29" fmla="*/ 409125 h 506089"/>
                <a:gd name="connsiteX30" fmla="*/ 165120 w 243047"/>
                <a:gd name="connsiteY30" fmla="*/ 418274 h 506089"/>
                <a:gd name="connsiteX31" fmla="*/ 116458 w 243047"/>
                <a:gd name="connsiteY31" fmla="*/ 466936 h 506089"/>
                <a:gd name="connsiteX32" fmla="*/ 109158 w 243047"/>
                <a:gd name="connsiteY32" fmla="*/ 470245 h 506089"/>
                <a:gd name="connsiteX33" fmla="*/ 67795 w 243047"/>
                <a:gd name="connsiteY33" fmla="*/ 486401 h 506089"/>
                <a:gd name="connsiteX34" fmla="*/ 19133 w 243047"/>
                <a:gd name="connsiteY34" fmla="*/ 437739 h 506089"/>
                <a:gd name="connsiteX35" fmla="*/ 19133 w 243047"/>
                <a:gd name="connsiteY35" fmla="*/ 350146 h 506089"/>
                <a:gd name="connsiteX36" fmla="*/ 58063 w 243047"/>
                <a:gd name="connsiteY36" fmla="*/ 350146 h 506089"/>
                <a:gd name="connsiteX37" fmla="*/ 67795 w 243047"/>
                <a:gd name="connsiteY37" fmla="*/ 359879 h 506089"/>
                <a:gd name="connsiteX38" fmla="*/ 67795 w 243047"/>
                <a:gd name="connsiteY38" fmla="*/ 390828 h 506089"/>
                <a:gd name="connsiteX39" fmla="*/ 50004 w 243047"/>
                <a:gd name="connsiteY39" fmla="*/ 428084 h 506089"/>
                <a:gd name="connsiteX40" fmla="*/ 87260 w 243047"/>
                <a:gd name="connsiteY40" fmla="*/ 445885 h 506089"/>
                <a:gd name="connsiteX41" fmla="*/ 105051 w 243047"/>
                <a:gd name="connsiteY41" fmla="*/ 408619 h 506089"/>
                <a:gd name="connsiteX42" fmla="*/ 87260 w 243047"/>
                <a:gd name="connsiteY42" fmla="*/ 390828 h 506089"/>
                <a:gd name="connsiteX43" fmla="*/ 87260 w 243047"/>
                <a:gd name="connsiteY43" fmla="*/ 359879 h 506089"/>
                <a:gd name="connsiteX44" fmla="*/ 58063 w 243047"/>
                <a:gd name="connsiteY44" fmla="*/ 330681 h 506089"/>
                <a:gd name="connsiteX45" fmla="*/ 19133 w 243047"/>
                <a:gd name="connsiteY45" fmla="*/ 330681 h 506089"/>
                <a:gd name="connsiteX46" fmla="*/ 19133 w 243047"/>
                <a:gd name="connsiteY46" fmla="*/ 116567 h 506089"/>
                <a:gd name="connsiteX47" fmla="*/ 69547 w 243047"/>
                <a:gd name="connsiteY47" fmla="*/ 116567 h 506089"/>
                <a:gd name="connsiteX48" fmla="*/ 106803 w 243047"/>
                <a:gd name="connsiteY48" fmla="*/ 134358 h 506089"/>
                <a:gd name="connsiteX49" fmla="*/ 124604 w 243047"/>
                <a:gd name="connsiteY49" fmla="*/ 97102 h 506089"/>
                <a:gd name="connsiteX50" fmla="*/ 87338 w 243047"/>
                <a:gd name="connsiteY50" fmla="*/ 79311 h 506089"/>
                <a:gd name="connsiteX51" fmla="*/ 69547 w 243047"/>
                <a:gd name="connsiteY51" fmla="*/ 97102 h 506089"/>
                <a:gd name="connsiteX52" fmla="*/ 19133 w 243047"/>
                <a:gd name="connsiteY52" fmla="*/ 97102 h 506089"/>
                <a:gd name="connsiteX53" fmla="*/ 19133 w 243047"/>
                <a:gd name="connsiteY53" fmla="*/ 67905 h 506089"/>
                <a:gd name="connsiteX54" fmla="*/ 67795 w 243047"/>
                <a:gd name="connsiteY54" fmla="*/ 19242 h 506089"/>
                <a:gd name="connsiteX55" fmla="*/ 109158 w 243047"/>
                <a:gd name="connsiteY55" fmla="*/ 35398 h 506089"/>
                <a:gd name="connsiteX56" fmla="*/ 116458 w 243047"/>
                <a:gd name="connsiteY56" fmla="*/ 38707 h 506089"/>
                <a:gd name="connsiteX57" fmla="*/ 165120 w 243047"/>
                <a:gd name="connsiteY57" fmla="*/ 87370 h 506089"/>
                <a:gd name="connsiteX58" fmla="*/ 165120 w 243047"/>
                <a:gd name="connsiteY58" fmla="*/ 184694 h 506089"/>
                <a:gd name="connsiteX59" fmla="*/ 155388 w 243047"/>
                <a:gd name="connsiteY59" fmla="*/ 194427 h 506089"/>
                <a:gd name="connsiteX60" fmla="*/ 104973 w 243047"/>
                <a:gd name="connsiteY60" fmla="*/ 194427 h 506089"/>
                <a:gd name="connsiteX61" fmla="*/ 67718 w 243047"/>
                <a:gd name="connsiteY61" fmla="*/ 176636 h 506089"/>
                <a:gd name="connsiteX62" fmla="*/ 49917 w 243047"/>
                <a:gd name="connsiteY62" fmla="*/ 213892 h 506089"/>
                <a:gd name="connsiteX63" fmla="*/ 87182 w 243047"/>
                <a:gd name="connsiteY63" fmla="*/ 231683 h 506089"/>
                <a:gd name="connsiteX64" fmla="*/ 104973 w 243047"/>
                <a:gd name="connsiteY64" fmla="*/ 213892 h 506089"/>
                <a:gd name="connsiteX65" fmla="*/ 155388 w 243047"/>
                <a:gd name="connsiteY65" fmla="*/ 213892 h 506089"/>
                <a:gd name="connsiteX66" fmla="*/ 184585 w 243047"/>
                <a:gd name="connsiteY66" fmla="*/ 184694 h 506089"/>
                <a:gd name="connsiteX67" fmla="*/ 184585 w 243047"/>
                <a:gd name="connsiteY67" fmla="*/ 104012 h 506089"/>
                <a:gd name="connsiteX68" fmla="*/ 204050 w 243047"/>
                <a:gd name="connsiteY68" fmla="*/ 145764 h 506089"/>
                <a:gd name="connsiteX69" fmla="*/ 200644 w 243047"/>
                <a:gd name="connsiteY69" fmla="*/ 163575 h 506089"/>
                <a:gd name="connsiteX70" fmla="*/ 204050 w 243047"/>
                <a:gd name="connsiteY70" fmla="*/ 174962 h 506089"/>
                <a:gd name="connsiteX71" fmla="*/ 214366 w 243047"/>
                <a:gd name="connsiteY71" fmla="*/ 242311 h 506089"/>
                <a:gd name="connsiteX72" fmla="*/ 213782 w 243047"/>
                <a:gd name="connsiteY72" fmla="*/ 243089 h 506089"/>
                <a:gd name="connsiteX73" fmla="*/ 145655 w 243047"/>
                <a:gd name="connsiteY73" fmla="*/ 330681 h 506089"/>
                <a:gd name="connsiteX74" fmla="*/ 135923 w 243047"/>
                <a:gd name="connsiteY74" fmla="*/ 340414 h 506089"/>
                <a:gd name="connsiteX75" fmla="*/ 126190 w 243047"/>
                <a:gd name="connsiteY75" fmla="*/ 330681 h 506089"/>
                <a:gd name="connsiteX76" fmla="*/ 135923 w 243047"/>
                <a:gd name="connsiteY76" fmla="*/ 320949 h 506089"/>
                <a:gd name="connsiteX77" fmla="*/ 145655 w 243047"/>
                <a:gd name="connsiteY77" fmla="*/ 330681 h 506089"/>
                <a:gd name="connsiteX78" fmla="*/ 87260 w 243047"/>
                <a:gd name="connsiteY78" fmla="*/ 418274 h 506089"/>
                <a:gd name="connsiteX79" fmla="*/ 77528 w 243047"/>
                <a:gd name="connsiteY79" fmla="*/ 428006 h 506089"/>
                <a:gd name="connsiteX80" fmla="*/ 67795 w 243047"/>
                <a:gd name="connsiteY80" fmla="*/ 418274 h 506089"/>
                <a:gd name="connsiteX81" fmla="*/ 77528 w 243047"/>
                <a:gd name="connsiteY81" fmla="*/ 408541 h 506089"/>
                <a:gd name="connsiteX82" fmla="*/ 87260 w 243047"/>
                <a:gd name="connsiteY82" fmla="*/ 418274 h 506089"/>
                <a:gd name="connsiteX83" fmla="*/ 87260 w 243047"/>
                <a:gd name="connsiteY83" fmla="*/ 106835 h 506089"/>
                <a:gd name="connsiteX84" fmla="*/ 96993 w 243047"/>
                <a:gd name="connsiteY84" fmla="*/ 97102 h 506089"/>
                <a:gd name="connsiteX85" fmla="*/ 106725 w 243047"/>
                <a:gd name="connsiteY85" fmla="*/ 106835 h 506089"/>
                <a:gd name="connsiteX86" fmla="*/ 96993 w 243047"/>
                <a:gd name="connsiteY86" fmla="*/ 116567 h 506089"/>
                <a:gd name="connsiteX87" fmla="*/ 87260 w 243047"/>
                <a:gd name="connsiteY87" fmla="*/ 106835 h 506089"/>
                <a:gd name="connsiteX88" fmla="*/ 87260 w 243047"/>
                <a:gd name="connsiteY88" fmla="*/ 204159 h 506089"/>
                <a:gd name="connsiteX89" fmla="*/ 77528 w 243047"/>
                <a:gd name="connsiteY89" fmla="*/ 213892 h 506089"/>
                <a:gd name="connsiteX90" fmla="*/ 67795 w 243047"/>
                <a:gd name="connsiteY90" fmla="*/ 204159 h 506089"/>
                <a:gd name="connsiteX91" fmla="*/ 77528 w 243047"/>
                <a:gd name="connsiteY91" fmla="*/ 194427 h 506089"/>
                <a:gd name="connsiteX92" fmla="*/ 87260 w 243047"/>
                <a:gd name="connsiteY92" fmla="*/ 204159 h 50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3047" h="506089">
                  <a:moveTo>
                    <a:pt x="230717" y="252822"/>
                  </a:moveTo>
                  <a:cubicBezTo>
                    <a:pt x="250133" y="224899"/>
                    <a:pt x="245977" y="186933"/>
                    <a:pt x="220984" y="163867"/>
                  </a:cubicBezTo>
                  <a:cubicBezTo>
                    <a:pt x="222600" y="157969"/>
                    <a:pt x="223457" y="151886"/>
                    <a:pt x="223515" y="145764"/>
                  </a:cubicBezTo>
                  <a:cubicBezTo>
                    <a:pt x="223593" y="118552"/>
                    <a:pt x="208614" y="93530"/>
                    <a:pt x="184585" y="80752"/>
                  </a:cubicBezTo>
                  <a:cubicBezTo>
                    <a:pt x="181344" y="47418"/>
                    <a:pt x="154366" y="21383"/>
                    <a:pt x="120935" y="19340"/>
                  </a:cubicBezTo>
                  <a:cubicBezTo>
                    <a:pt x="106229" y="6707"/>
                    <a:pt x="87474" y="-203"/>
                    <a:pt x="68087" y="-125"/>
                  </a:cubicBezTo>
                  <a:cubicBezTo>
                    <a:pt x="30462" y="-125"/>
                    <a:pt x="-40" y="30376"/>
                    <a:pt x="-40" y="68002"/>
                  </a:cubicBezTo>
                  <a:lnTo>
                    <a:pt x="-40" y="437836"/>
                  </a:lnTo>
                  <a:cubicBezTo>
                    <a:pt x="-40" y="475462"/>
                    <a:pt x="30462" y="505963"/>
                    <a:pt x="68087" y="505963"/>
                  </a:cubicBezTo>
                  <a:cubicBezTo>
                    <a:pt x="87474" y="506041"/>
                    <a:pt x="106229" y="499131"/>
                    <a:pt x="120935" y="486498"/>
                  </a:cubicBezTo>
                  <a:cubicBezTo>
                    <a:pt x="154366" y="484455"/>
                    <a:pt x="181344" y="458420"/>
                    <a:pt x="184585" y="425086"/>
                  </a:cubicBezTo>
                  <a:cubicBezTo>
                    <a:pt x="208614" y="412308"/>
                    <a:pt x="223593" y="387285"/>
                    <a:pt x="223515" y="360074"/>
                  </a:cubicBezTo>
                  <a:cubicBezTo>
                    <a:pt x="223486" y="353962"/>
                    <a:pt x="222668" y="347879"/>
                    <a:pt x="221082" y="341971"/>
                  </a:cubicBezTo>
                  <a:cubicBezTo>
                    <a:pt x="246075" y="318905"/>
                    <a:pt x="250230" y="280939"/>
                    <a:pt x="230814" y="253016"/>
                  </a:cubicBezTo>
                  <a:close/>
                  <a:moveTo>
                    <a:pt x="213782" y="243089"/>
                  </a:moveTo>
                  <a:lnTo>
                    <a:pt x="155388" y="243089"/>
                  </a:lnTo>
                  <a:cubicBezTo>
                    <a:pt x="139261" y="243089"/>
                    <a:pt x="126190" y="256160"/>
                    <a:pt x="126190" y="272287"/>
                  </a:cubicBezTo>
                  <a:lnTo>
                    <a:pt x="126190" y="303236"/>
                  </a:lnTo>
                  <a:cubicBezTo>
                    <a:pt x="110988" y="308608"/>
                    <a:pt x="103017" y="325290"/>
                    <a:pt x="108399" y="340492"/>
                  </a:cubicBezTo>
                  <a:cubicBezTo>
                    <a:pt x="113772" y="355704"/>
                    <a:pt x="130453" y="363665"/>
                    <a:pt x="145655" y="358293"/>
                  </a:cubicBezTo>
                  <a:cubicBezTo>
                    <a:pt x="160857" y="352920"/>
                    <a:pt x="168828" y="336239"/>
                    <a:pt x="163446" y="321027"/>
                  </a:cubicBezTo>
                  <a:cubicBezTo>
                    <a:pt x="160507" y="312715"/>
                    <a:pt x="153967" y="306175"/>
                    <a:pt x="145655" y="303236"/>
                  </a:cubicBezTo>
                  <a:lnTo>
                    <a:pt x="145655" y="272287"/>
                  </a:lnTo>
                  <a:cubicBezTo>
                    <a:pt x="145655" y="266914"/>
                    <a:pt x="150015" y="262554"/>
                    <a:pt x="155388" y="262554"/>
                  </a:cubicBezTo>
                  <a:lnTo>
                    <a:pt x="213782" y="262554"/>
                  </a:lnTo>
                  <a:cubicBezTo>
                    <a:pt x="229958" y="283674"/>
                    <a:pt x="225958" y="313912"/>
                    <a:pt x="204829" y="330098"/>
                  </a:cubicBezTo>
                  <a:cubicBezTo>
                    <a:pt x="204575" y="330292"/>
                    <a:pt x="204313" y="330487"/>
                    <a:pt x="204050" y="330681"/>
                  </a:cubicBezTo>
                  <a:cubicBezTo>
                    <a:pt x="200575" y="333299"/>
                    <a:pt x="199262" y="337913"/>
                    <a:pt x="200838" y="341971"/>
                  </a:cubicBezTo>
                  <a:cubicBezTo>
                    <a:pt x="203028" y="347684"/>
                    <a:pt x="204118" y="353757"/>
                    <a:pt x="204050" y="359879"/>
                  </a:cubicBezTo>
                  <a:cubicBezTo>
                    <a:pt x="204147" y="381320"/>
                    <a:pt x="191378" y="400736"/>
                    <a:pt x="171641" y="409125"/>
                  </a:cubicBezTo>
                  <a:cubicBezTo>
                    <a:pt x="167748" y="410488"/>
                    <a:pt x="165140" y="414147"/>
                    <a:pt x="165120" y="418274"/>
                  </a:cubicBezTo>
                  <a:cubicBezTo>
                    <a:pt x="165120" y="445145"/>
                    <a:pt x="143329" y="466936"/>
                    <a:pt x="116458" y="466936"/>
                  </a:cubicBezTo>
                  <a:cubicBezTo>
                    <a:pt x="113664" y="466936"/>
                    <a:pt x="111008" y="468143"/>
                    <a:pt x="109158" y="470245"/>
                  </a:cubicBezTo>
                  <a:cubicBezTo>
                    <a:pt x="97966" y="480756"/>
                    <a:pt x="83143" y="486537"/>
                    <a:pt x="67795" y="486401"/>
                  </a:cubicBezTo>
                  <a:cubicBezTo>
                    <a:pt x="40924" y="486401"/>
                    <a:pt x="19133" y="464610"/>
                    <a:pt x="19133" y="437739"/>
                  </a:cubicBezTo>
                  <a:lnTo>
                    <a:pt x="19133" y="350146"/>
                  </a:lnTo>
                  <a:lnTo>
                    <a:pt x="58063" y="350146"/>
                  </a:lnTo>
                  <a:cubicBezTo>
                    <a:pt x="63435" y="350146"/>
                    <a:pt x="67795" y="354507"/>
                    <a:pt x="67795" y="359879"/>
                  </a:cubicBezTo>
                  <a:lnTo>
                    <a:pt x="67795" y="390828"/>
                  </a:lnTo>
                  <a:cubicBezTo>
                    <a:pt x="52593" y="396200"/>
                    <a:pt x="44622" y="412882"/>
                    <a:pt x="50004" y="428084"/>
                  </a:cubicBezTo>
                  <a:cubicBezTo>
                    <a:pt x="55377" y="443296"/>
                    <a:pt x="72058" y="451257"/>
                    <a:pt x="87260" y="445885"/>
                  </a:cubicBezTo>
                  <a:cubicBezTo>
                    <a:pt x="102462" y="440512"/>
                    <a:pt x="110433" y="423831"/>
                    <a:pt x="105051" y="408619"/>
                  </a:cubicBezTo>
                  <a:cubicBezTo>
                    <a:pt x="102112" y="400308"/>
                    <a:pt x="95572" y="393767"/>
                    <a:pt x="87260" y="390828"/>
                  </a:cubicBezTo>
                  <a:lnTo>
                    <a:pt x="87260" y="359879"/>
                  </a:lnTo>
                  <a:cubicBezTo>
                    <a:pt x="87260" y="343752"/>
                    <a:pt x="74190" y="330681"/>
                    <a:pt x="58063" y="330681"/>
                  </a:cubicBezTo>
                  <a:lnTo>
                    <a:pt x="19133" y="330681"/>
                  </a:lnTo>
                  <a:lnTo>
                    <a:pt x="19133" y="116567"/>
                  </a:lnTo>
                  <a:lnTo>
                    <a:pt x="69547" y="116567"/>
                  </a:lnTo>
                  <a:cubicBezTo>
                    <a:pt x="74919" y="131769"/>
                    <a:pt x="91601" y="139740"/>
                    <a:pt x="106803" y="134358"/>
                  </a:cubicBezTo>
                  <a:cubicBezTo>
                    <a:pt x="122015" y="128986"/>
                    <a:pt x="129976" y="112304"/>
                    <a:pt x="124604" y="97102"/>
                  </a:cubicBezTo>
                  <a:cubicBezTo>
                    <a:pt x="119231" y="81900"/>
                    <a:pt x="102550" y="73929"/>
                    <a:pt x="87338" y="79311"/>
                  </a:cubicBezTo>
                  <a:cubicBezTo>
                    <a:pt x="79027" y="82250"/>
                    <a:pt x="72486" y="88790"/>
                    <a:pt x="69547" y="97102"/>
                  </a:cubicBezTo>
                  <a:lnTo>
                    <a:pt x="19133" y="97102"/>
                  </a:lnTo>
                  <a:lnTo>
                    <a:pt x="19133" y="67905"/>
                  </a:lnTo>
                  <a:cubicBezTo>
                    <a:pt x="19133" y="41033"/>
                    <a:pt x="40924" y="19242"/>
                    <a:pt x="67795" y="19242"/>
                  </a:cubicBezTo>
                  <a:cubicBezTo>
                    <a:pt x="83143" y="19106"/>
                    <a:pt x="97966" y="24887"/>
                    <a:pt x="109158" y="35398"/>
                  </a:cubicBezTo>
                  <a:cubicBezTo>
                    <a:pt x="111008" y="37500"/>
                    <a:pt x="113664" y="38707"/>
                    <a:pt x="116458" y="38707"/>
                  </a:cubicBezTo>
                  <a:cubicBezTo>
                    <a:pt x="143329" y="38707"/>
                    <a:pt x="165120" y="60498"/>
                    <a:pt x="165120" y="87370"/>
                  </a:cubicBezTo>
                  <a:lnTo>
                    <a:pt x="165120" y="184694"/>
                  </a:lnTo>
                  <a:cubicBezTo>
                    <a:pt x="165120" y="190067"/>
                    <a:pt x="160760" y="194427"/>
                    <a:pt x="155388" y="194427"/>
                  </a:cubicBezTo>
                  <a:lnTo>
                    <a:pt x="104973" y="194427"/>
                  </a:lnTo>
                  <a:cubicBezTo>
                    <a:pt x="99601" y="179225"/>
                    <a:pt x="82920" y="171254"/>
                    <a:pt x="67718" y="176636"/>
                  </a:cubicBezTo>
                  <a:cubicBezTo>
                    <a:pt x="52506" y="182008"/>
                    <a:pt x="44544" y="198690"/>
                    <a:pt x="49917" y="213892"/>
                  </a:cubicBezTo>
                  <a:cubicBezTo>
                    <a:pt x="55289" y="229094"/>
                    <a:pt x="71971" y="237065"/>
                    <a:pt x="87182" y="231683"/>
                  </a:cubicBezTo>
                  <a:cubicBezTo>
                    <a:pt x="95494" y="228744"/>
                    <a:pt x="102034" y="222203"/>
                    <a:pt x="104973" y="213892"/>
                  </a:cubicBezTo>
                  <a:lnTo>
                    <a:pt x="155388" y="213892"/>
                  </a:lnTo>
                  <a:cubicBezTo>
                    <a:pt x="171514" y="213892"/>
                    <a:pt x="184585" y="200821"/>
                    <a:pt x="184585" y="184694"/>
                  </a:cubicBezTo>
                  <a:lnTo>
                    <a:pt x="184585" y="104012"/>
                  </a:lnTo>
                  <a:cubicBezTo>
                    <a:pt x="196799" y="114465"/>
                    <a:pt x="203894" y="129686"/>
                    <a:pt x="204050" y="145764"/>
                  </a:cubicBezTo>
                  <a:cubicBezTo>
                    <a:pt x="204040" y="151867"/>
                    <a:pt x="202882" y="157901"/>
                    <a:pt x="200644" y="163575"/>
                  </a:cubicBezTo>
                  <a:cubicBezTo>
                    <a:pt x="199057" y="167701"/>
                    <a:pt x="200459" y="172383"/>
                    <a:pt x="204050" y="174962"/>
                  </a:cubicBezTo>
                  <a:cubicBezTo>
                    <a:pt x="225500" y="190709"/>
                    <a:pt x="230113" y="220860"/>
                    <a:pt x="214366" y="242311"/>
                  </a:cubicBezTo>
                  <a:cubicBezTo>
                    <a:pt x="214172" y="242573"/>
                    <a:pt x="213977" y="242826"/>
                    <a:pt x="213782" y="243089"/>
                  </a:cubicBezTo>
                  <a:close/>
                  <a:moveTo>
                    <a:pt x="145655" y="330681"/>
                  </a:moveTo>
                  <a:cubicBezTo>
                    <a:pt x="145655" y="336054"/>
                    <a:pt x="141295" y="340414"/>
                    <a:pt x="135923" y="340414"/>
                  </a:cubicBezTo>
                  <a:cubicBezTo>
                    <a:pt x="130550" y="340414"/>
                    <a:pt x="126190" y="336054"/>
                    <a:pt x="126190" y="330681"/>
                  </a:cubicBezTo>
                  <a:cubicBezTo>
                    <a:pt x="126190" y="325309"/>
                    <a:pt x="130550" y="320949"/>
                    <a:pt x="135923" y="320949"/>
                  </a:cubicBezTo>
                  <a:cubicBezTo>
                    <a:pt x="141295" y="320949"/>
                    <a:pt x="145655" y="325309"/>
                    <a:pt x="145655" y="330681"/>
                  </a:cubicBezTo>
                  <a:close/>
                  <a:moveTo>
                    <a:pt x="87260" y="418274"/>
                  </a:moveTo>
                  <a:cubicBezTo>
                    <a:pt x="87260" y="423646"/>
                    <a:pt x="82900" y="428006"/>
                    <a:pt x="77528" y="428006"/>
                  </a:cubicBezTo>
                  <a:cubicBezTo>
                    <a:pt x="72155" y="428006"/>
                    <a:pt x="67795" y="423646"/>
                    <a:pt x="67795" y="418274"/>
                  </a:cubicBezTo>
                  <a:cubicBezTo>
                    <a:pt x="67795" y="412901"/>
                    <a:pt x="72155" y="408541"/>
                    <a:pt x="77528" y="408541"/>
                  </a:cubicBezTo>
                  <a:cubicBezTo>
                    <a:pt x="82900" y="408541"/>
                    <a:pt x="87260" y="412901"/>
                    <a:pt x="87260" y="418274"/>
                  </a:cubicBezTo>
                  <a:close/>
                  <a:moveTo>
                    <a:pt x="87260" y="106835"/>
                  </a:moveTo>
                  <a:cubicBezTo>
                    <a:pt x="87260" y="101462"/>
                    <a:pt x="91620" y="97102"/>
                    <a:pt x="96993" y="97102"/>
                  </a:cubicBezTo>
                  <a:cubicBezTo>
                    <a:pt x="102365" y="97102"/>
                    <a:pt x="106725" y="101462"/>
                    <a:pt x="106725" y="106835"/>
                  </a:cubicBezTo>
                  <a:cubicBezTo>
                    <a:pt x="106725" y="112207"/>
                    <a:pt x="102365" y="116567"/>
                    <a:pt x="96993" y="116567"/>
                  </a:cubicBezTo>
                  <a:cubicBezTo>
                    <a:pt x="91620" y="116567"/>
                    <a:pt x="87260" y="112207"/>
                    <a:pt x="87260" y="106835"/>
                  </a:cubicBezTo>
                  <a:close/>
                  <a:moveTo>
                    <a:pt x="87260" y="204159"/>
                  </a:moveTo>
                  <a:cubicBezTo>
                    <a:pt x="87260" y="209532"/>
                    <a:pt x="82900" y="213892"/>
                    <a:pt x="77528" y="213892"/>
                  </a:cubicBezTo>
                  <a:cubicBezTo>
                    <a:pt x="72155" y="213892"/>
                    <a:pt x="67795" y="209532"/>
                    <a:pt x="67795" y="204159"/>
                  </a:cubicBezTo>
                  <a:cubicBezTo>
                    <a:pt x="67795" y="198787"/>
                    <a:pt x="72155" y="194427"/>
                    <a:pt x="77528" y="194427"/>
                  </a:cubicBezTo>
                  <a:cubicBezTo>
                    <a:pt x="82900" y="194427"/>
                    <a:pt x="87260" y="198787"/>
                    <a:pt x="87260" y="20415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19" name="Freeform: Shape 218">
              <a:extLst>
                <a:ext uri="{FF2B5EF4-FFF2-40B4-BE49-F238E27FC236}">
                  <a16:creationId xmlns:a16="http://schemas.microsoft.com/office/drawing/2014/main" id="{BC52D0CC-E688-B923-FF3D-89CC0084DC9E}"/>
                </a:ext>
              </a:extLst>
            </p:cNvPr>
            <p:cNvSpPr/>
            <p:nvPr/>
          </p:nvSpPr>
          <p:spPr>
            <a:xfrm>
              <a:off x="1762257" y="1989976"/>
              <a:ext cx="242755" cy="505992"/>
            </a:xfrm>
            <a:custGeom>
              <a:avLst/>
              <a:gdLst>
                <a:gd name="connsiteX0" fmla="*/ 174880 w 242755"/>
                <a:gd name="connsiteY0" fmla="*/ -125 h 505992"/>
                <a:gd name="connsiteX1" fmla="*/ 122033 w 242755"/>
                <a:gd name="connsiteY1" fmla="*/ 19340 h 505992"/>
                <a:gd name="connsiteX2" fmla="*/ 58382 w 242755"/>
                <a:gd name="connsiteY2" fmla="*/ 80751 h 505992"/>
                <a:gd name="connsiteX3" fmla="*/ 19452 w 242755"/>
                <a:gd name="connsiteY3" fmla="*/ 145765 h 505992"/>
                <a:gd name="connsiteX4" fmla="*/ 21886 w 242755"/>
                <a:gd name="connsiteY4" fmla="*/ 163867 h 505992"/>
                <a:gd name="connsiteX5" fmla="*/ 12153 w 242755"/>
                <a:gd name="connsiteY5" fmla="*/ 252822 h 505992"/>
                <a:gd name="connsiteX6" fmla="*/ 21886 w 242755"/>
                <a:gd name="connsiteY6" fmla="*/ 341777 h 505992"/>
                <a:gd name="connsiteX7" fmla="*/ 19161 w 242755"/>
                <a:gd name="connsiteY7" fmla="*/ 359976 h 505992"/>
                <a:gd name="connsiteX8" fmla="*/ 58090 w 242755"/>
                <a:gd name="connsiteY8" fmla="*/ 424989 h 505992"/>
                <a:gd name="connsiteX9" fmla="*/ 121741 w 242755"/>
                <a:gd name="connsiteY9" fmla="*/ 486401 h 505992"/>
                <a:gd name="connsiteX10" fmla="*/ 174588 w 242755"/>
                <a:gd name="connsiteY10" fmla="*/ 505866 h 505992"/>
                <a:gd name="connsiteX11" fmla="*/ 242715 w 242755"/>
                <a:gd name="connsiteY11" fmla="*/ 437739 h 505992"/>
                <a:gd name="connsiteX12" fmla="*/ 242715 w 242755"/>
                <a:gd name="connsiteY12" fmla="*/ 68002 h 505992"/>
                <a:gd name="connsiteX13" fmla="*/ 174880 w 242755"/>
                <a:gd name="connsiteY13" fmla="*/ -125 h 505992"/>
                <a:gd name="connsiteX14" fmla="*/ 174880 w 242755"/>
                <a:gd name="connsiteY14" fmla="*/ 486498 h 505992"/>
                <a:gd name="connsiteX15" fmla="*/ 133517 w 242755"/>
                <a:gd name="connsiteY15" fmla="*/ 470342 h 505992"/>
                <a:gd name="connsiteX16" fmla="*/ 126218 w 242755"/>
                <a:gd name="connsiteY16" fmla="*/ 467033 h 505992"/>
                <a:gd name="connsiteX17" fmla="*/ 77555 w 242755"/>
                <a:gd name="connsiteY17" fmla="*/ 418371 h 505992"/>
                <a:gd name="connsiteX18" fmla="*/ 71035 w 242755"/>
                <a:gd name="connsiteY18" fmla="*/ 409223 h 505992"/>
                <a:gd name="connsiteX19" fmla="*/ 38625 w 242755"/>
                <a:gd name="connsiteY19" fmla="*/ 359976 h 505992"/>
                <a:gd name="connsiteX20" fmla="*/ 42032 w 242755"/>
                <a:gd name="connsiteY20" fmla="*/ 342166 h 505992"/>
                <a:gd name="connsiteX21" fmla="*/ 38625 w 242755"/>
                <a:gd name="connsiteY21" fmla="*/ 330779 h 505992"/>
                <a:gd name="connsiteX22" fmla="*/ 28309 w 242755"/>
                <a:gd name="connsiteY22" fmla="*/ 263430 h 505992"/>
                <a:gd name="connsiteX23" fmla="*/ 28893 w 242755"/>
                <a:gd name="connsiteY23" fmla="*/ 262651 h 505992"/>
                <a:gd name="connsiteX24" fmla="*/ 87288 w 242755"/>
                <a:gd name="connsiteY24" fmla="*/ 262651 h 505992"/>
                <a:gd name="connsiteX25" fmla="*/ 97020 w 242755"/>
                <a:gd name="connsiteY25" fmla="*/ 272384 h 505992"/>
                <a:gd name="connsiteX26" fmla="*/ 97020 w 242755"/>
                <a:gd name="connsiteY26" fmla="*/ 303333 h 505992"/>
                <a:gd name="connsiteX27" fmla="*/ 79229 w 242755"/>
                <a:gd name="connsiteY27" fmla="*/ 340589 h 505992"/>
                <a:gd name="connsiteX28" fmla="*/ 116485 w 242755"/>
                <a:gd name="connsiteY28" fmla="*/ 358390 h 505992"/>
                <a:gd name="connsiteX29" fmla="*/ 134276 w 242755"/>
                <a:gd name="connsiteY29" fmla="*/ 321124 h 505992"/>
                <a:gd name="connsiteX30" fmla="*/ 116485 w 242755"/>
                <a:gd name="connsiteY30" fmla="*/ 303333 h 505992"/>
                <a:gd name="connsiteX31" fmla="*/ 116485 w 242755"/>
                <a:gd name="connsiteY31" fmla="*/ 272384 h 505992"/>
                <a:gd name="connsiteX32" fmla="*/ 87288 w 242755"/>
                <a:gd name="connsiteY32" fmla="*/ 243187 h 505992"/>
                <a:gd name="connsiteX33" fmla="*/ 28893 w 242755"/>
                <a:gd name="connsiteY33" fmla="*/ 243187 h 505992"/>
                <a:gd name="connsiteX34" fmla="*/ 37847 w 242755"/>
                <a:gd name="connsiteY34" fmla="*/ 175643 h 505992"/>
                <a:gd name="connsiteX35" fmla="*/ 38625 w 242755"/>
                <a:gd name="connsiteY35" fmla="*/ 175059 h 505992"/>
                <a:gd name="connsiteX36" fmla="*/ 41837 w 242755"/>
                <a:gd name="connsiteY36" fmla="*/ 163769 h 505992"/>
                <a:gd name="connsiteX37" fmla="*/ 38625 w 242755"/>
                <a:gd name="connsiteY37" fmla="*/ 145862 h 505992"/>
                <a:gd name="connsiteX38" fmla="*/ 58090 w 242755"/>
                <a:gd name="connsiteY38" fmla="*/ 104110 h 505992"/>
                <a:gd name="connsiteX39" fmla="*/ 58090 w 242755"/>
                <a:gd name="connsiteY39" fmla="*/ 184792 h 505992"/>
                <a:gd name="connsiteX40" fmla="*/ 87288 w 242755"/>
                <a:gd name="connsiteY40" fmla="*/ 213989 h 505992"/>
                <a:gd name="connsiteX41" fmla="*/ 137702 w 242755"/>
                <a:gd name="connsiteY41" fmla="*/ 213989 h 505992"/>
                <a:gd name="connsiteX42" fmla="*/ 174958 w 242755"/>
                <a:gd name="connsiteY42" fmla="*/ 231780 h 505992"/>
                <a:gd name="connsiteX43" fmla="*/ 192759 w 242755"/>
                <a:gd name="connsiteY43" fmla="*/ 194524 h 505992"/>
                <a:gd name="connsiteX44" fmla="*/ 155493 w 242755"/>
                <a:gd name="connsiteY44" fmla="*/ 176733 h 505992"/>
                <a:gd name="connsiteX45" fmla="*/ 137702 w 242755"/>
                <a:gd name="connsiteY45" fmla="*/ 194524 h 505992"/>
                <a:gd name="connsiteX46" fmla="*/ 87288 w 242755"/>
                <a:gd name="connsiteY46" fmla="*/ 194524 h 505992"/>
                <a:gd name="connsiteX47" fmla="*/ 77555 w 242755"/>
                <a:gd name="connsiteY47" fmla="*/ 184792 h 505992"/>
                <a:gd name="connsiteX48" fmla="*/ 77555 w 242755"/>
                <a:gd name="connsiteY48" fmla="*/ 87467 h 505992"/>
                <a:gd name="connsiteX49" fmla="*/ 126218 w 242755"/>
                <a:gd name="connsiteY49" fmla="*/ 38805 h 505992"/>
                <a:gd name="connsiteX50" fmla="*/ 133517 w 242755"/>
                <a:gd name="connsiteY50" fmla="*/ 35496 h 505992"/>
                <a:gd name="connsiteX51" fmla="*/ 174880 w 242755"/>
                <a:gd name="connsiteY51" fmla="*/ 19340 h 505992"/>
                <a:gd name="connsiteX52" fmla="*/ 223542 w 242755"/>
                <a:gd name="connsiteY52" fmla="*/ 68002 h 505992"/>
                <a:gd name="connsiteX53" fmla="*/ 223542 w 242755"/>
                <a:gd name="connsiteY53" fmla="*/ 97199 h 505992"/>
                <a:gd name="connsiteX54" fmla="*/ 173128 w 242755"/>
                <a:gd name="connsiteY54" fmla="*/ 97199 h 505992"/>
                <a:gd name="connsiteX55" fmla="*/ 135872 w 242755"/>
                <a:gd name="connsiteY55" fmla="*/ 79408 h 505992"/>
                <a:gd name="connsiteX56" fmla="*/ 118072 w 242755"/>
                <a:gd name="connsiteY56" fmla="*/ 116664 h 505992"/>
                <a:gd name="connsiteX57" fmla="*/ 155337 w 242755"/>
                <a:gd name="connsiteY57" fmla="*/ 134455 h 505992"/>
                <a:gd name="connsiteX58" fmla="*/ 173128 w 242755"/>
                <a:gd name="connsiteY58" fmla="*/ 116664 h 505992"/>
                <a:gd name="connsiteX59" fmla="*/ 223542 w 242755"/>
                <a:gd name="connsiteY59" fmla="*/ 116664 h 505992"/>
                <a:gd name="connsiteX60" fmla="*/ 223542 w 242755"/>
                <a:gd name="connsiteY60" fmla="*/ 330779 h 505992"/>
                <a:gd name="connsiteX61" fmla="*/ 184613 w 242755"/>
                <a:gd name="connsiteY61" fmla="*/ 330779 h 505992"/>
                <a:gd name="connsiteX62" fmla="*/ 155415 w 242755"/>
                <a:gd name="connsiteY62" fmla="*/ 359976 h 505992"/>
                <a:gd name="connsiteX63" fmla="*/ 155415 w 242755"/>
                <a:gd name="connsiteY63" fmla="*/ 390925 h 505992"/>
                <a:gd name="connsiteX64" fmla="*/ 137624 w 242755"/>
                <a:gd name="connsiteY64" fmla="*/ 428181 h 505992"/>
                <a:gd name="connsiteX65" fmla="*/ 174880 w 242755"/>
                <a:gd name="connsiteY65" fmla="*/ 445982 h 505992"/>
                <a:gd name="connsiteX66" fmla="*/ 192671 w 242755"/>
                <a:gd name="connsiteY66" fmla="*/ 408716 h 505992"/>
                <a:gd name="connsiteX67" fmla="*/ 174880 w 242755"/>
                <a:gd name="connsiteY67" fmla="*/ 390925 h 505992"/>
                <a:gd name="connsiteX68" fmla="*/ 174880 w 242755"/>
                <a:gd name="connsiteY68" fmla="*/ 359976 h 505992"/>
                <a:gd name="connsiteX69" fmla="*/ 184613 w 242755"/>
                <a:gd name="connsiteY69" fmla="*/ 350244 h 505992"/>
                <a:gd name="connsiteX70" fmla="*/ 223542 w 242755"/>
                <a:gd name="connsiteY70" fmla="*/ 350244 h 505992"/>
                <a:gd name="connsiteX71" fmla="*/ 223542 w 242755"/>
                <a:gd name="connsiteY71" fmla="*/ 437836 h 505992"/>
                <a:gd name="connsiteX72" fmla="*/ 174880 w 242755"/>
                <a:gd name="connsiteY72" fmla="*/ 486498 h 505992"/>
                <a:gd name="connsiteX73" fmla="*/ 116485 w 242755"/>
                <a:gd name="connsiteY73" fmla="*/ 330779 h 505992"/>
                <a:gd name="connsiteX74" fmla="*/ 106753 w 242755"/>
                <a:gd name="connsiteY74" fmla="*/ 340511 h 505992"/>
                <a:gd name="connsiteX75" fmla="*/ 97020 w 242755"/>
                <a:gd name="connsiteY75" fmla="*/ 330779 h 505992"/>
                <a:gd name="connsiteX76" fmla="*/ 106753 w 242755"/>
                <a:gd name="connsiteY76" fmla="*/ 321046 h 505992"/>
                <a:gd name="connsiteX77" fmla="*/ 116485 w 242755"/>
                <a:gd name="connsiteY77" fmla="*/ 330779 h 505992"/>
                <a:gd name="connsiteX78" fmla="*/ 155415 w 242755"/>
                <a:gd name="connsiteY78" fmla="*/ 204257 h 505992"/>
                <a:gd name="connsiteX79" fmla="*/ 165148 w 242755"/>
                <a:gd name="connsiteY79" fmla="*/ 194524 h 505992"/>
                <a:gd name="connsiteX80" fmla="*/ 174880 w 242755"/>
                <a:gd name="connsiteY80" fmla="*/ 204257 h 505992"/>
                <a:gd name="connsiteX81" fmla="*/ 165148 w 242755"/>
                <a:gd name="connsiteY81" fmla="*/ 213989 h 505992"/>
                <a:gd name="connsiteX82" fmla="*/ 155415 w 242755"/>
                <a:gd name="connsiteY82" fmla="*/ 204257 h 505992"/>
                <a:gd name="connsiteX83" fmla="*/ 155415 w 242755"/>
                <a:gd name="connsiteY83" fmla="*/ 106932 h 505992"/>
                <a:gd name="connsiteX84" fmla="*/ 145683 w 242755"/>
                <a:gd name="connsiteY84" fmla="*/ 116664 h 505992"/>
                <a:gd name="connsiteX85" fmla="*/ 135950 w 242755"/>
                <a:gd name="connsiteY85" fmla="*/ 106932 h 505992"/>
                <a:gd name="connsiteX86" fmla="*/ 145683 w 242755"/>
                <a:gd name="connsiteY86" fmla="*/ 97199 h 505992"/>
                <a:gd name="connsiteX87" fmla="*/ 155415 w 242755"/>
                <a:gd name="connsiteY87" fmla="*/ 106932 h 505992"/>
                <a:gd name="connsiteX88" fmla="*/ 174880 w 242755"/>
                <a:gd name="connsiteY88" fmla="*/ 418371 h 505992"/>
                <a:gd name="connsiteX89" fmla="*/ 165148 w 242755"/>
                <a:gd name="connsiteY89" fmla="*/ 428104 h 505992"/>
                <a:gd name="connsiteX90" fmla="*/ 155415 w 242755"/>
                <a:gd name="connsiteY90" fmla="*/ 418371 h 505992"/>
                <a:gd name="connsiteX91" fmla="*/ 165148 w 242755"/>
                <a:gd name="connsiteY91" fmla="*/ 408639 h 505992"/>
                <a:gd name="connsiteX92" fmla="*/ 174880 w 242755"/>
                <a:gd name="connsiteY92" fmla="*/ 418371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2755" h="505992">
                  <a:moveTo>
                    <a:pt x="174880" y="-125"/>
                  </a:moveTo>
                  <a:cubicBezTo>
                    <a:pt x="155493" y="-203"/>
                    <a:pt x="136738" y="6707"/>
                    <a:pt x="122033" y="19340"/>
                  </a:cubicBezTo>
                  <a:cubicBezTo>
                    <a:pt x="88602" y="21383"/>
                    <a:pt x="61623" y="47418"/>
                    <a:pt x="58382" y="80751"/>
                  </a:cubicBezTo>
                  <a:cubicBezTo>
                    <a:pt x="34353" y="93530"/>
                    <a:pt x="19375" y="118552"/>
                    <a:pt x="19452" y="145765"/>
                  </a:cubicBezTo>
                  <a:cubicBezTo>
                    <a:pt x="19482" y="151876"/>
                    <a:pt x="20299" y="157959"/>
                    <a:pt x="21886" y="163867"/>
                  </a:cubicBezTo>
                  <a:cubicBezTo>
                    <a:pt x="-3107" y="186933"/>
                    <a:pt x="-7263" y="224899"/>
                    <a:pt x="12153" y="252822"/>
                  </a:cubicBezTo>
                  <a:cubicBezTo>
                    <a:pt x="-7263" y="280744"/>
                    <a:pt x="-3107" y="318710"/>
                    <a:pt x="21886" y="341777"/>
                  </a:cubicBezTo>
                  <a:cubicBezTo>
                    <a:pt x="20192" y="347704"/>
                    <a:pt x="19277" y="353816"/>
                    <a:pt x="19161" y="359976"/>
                  </a:cubicBezTo>
                  <a:cubicBezTo>
                    <a:pt x="19083" y="387188"/>
                    <a:pt x="34061" y="412210"/>
                    <a:pt x="58090" y="424989"/>
                  </a:cubicBezTo>
                  <a:cubicBezTo>
                    <a:pt x="61331" y="458323"/>
                    <a:pt x="88310" y="484357"/>
                    <a:pt x="121741" y="486401"/>
                  </a:cubicBezTo>
                  <a:cubicBezTo>
                    <a:pt x="136446" y="499034"/>
                    <a:pt x="155201" y="505944"/>
                    <a:pt x="174588" y="505866"/>
                  </a:cubicBezTo>
                  <a:cubicBezTo>
                    <a:pt x="212214" y="505866"/>
                    <a:pt x="242715" y="475364"/>
                    <a:pt x="242715" y="437739"/>
                  </a:cubicBezTo>
                  <a:lnTo>
                    <a:pt x="242715" y="68002"/>
                  </a:lnTo>
                  <a:cubicBezTo>
                    <a:pt x="242715" y="30493"/>
                    <a:pt x="212389" y="40"/>
                    <a:pt x="174880" y="-125"/>
                  </a:cubicBezTo>
                  <a:close/>
                  <a:moveTo>
                    <a:pt x="174880" y="486498"/>
                  </a:moveTo>
                  <a:cubicBezTo>
                    <a:pt x="159532" y="486635"/>
                    <a:pt x="144709" y="480854"/>
                    <a:pt x="133517" y="470342"/>
                  </a:cubicBezTo>
                  <a:cubicBezTo>
                    <a:pt x="131668" y="468240"/>
                    <a:pt x="129011" y="467033"/>
                    <a:pt x="126218" y="467033"/>
                  </a:cubicBezTo>
                  <a:cubicBezTo>
                    <a:pt x="99346" y="467033"/>
                    <a:pt x="77555" y="445242"/>
                    <a:pt x="77555" y="418371"/>
                  </a:cubicBezTo>
                  <a:cubicBezTo>
                    <a:pt x="77536" y="414245"/>
                    <a:pt x="74928" y="410585"/>
                    <a:pt x="71035" y="409223"/>
                  </a:cubicBezTo>
                  <a:cubicBezTo>
                    <a:pt x="51297" y="400833"/>
                    <a:pt x="38528" y="381417"/>
                    <a:pt x="38625" y="359976"/>
                  </a:cubicBezTo>
                  <a:cubicBezTo>
                    <a:pt x="38635" y="353874"/>
                    <a:pt x="39793" y="347840"/>
                    <a:pt x="42032" y="342166"/>
                  </a:cubicBezTo>
                  <a:cubicBezTo>
                    <a:pt x="43618" y="338039"/>
                    <a:pt x="42217" y="333358"/>
                    <a:pt x="38625" y="330779"/>
                  </a:cubicBezTo>
                  <a:cubicBezTo>
                    <a:pt x="17175" y="315032"/>
                    <a:pt x="12562" y="284880"/>
                    <a:pt x="28309" y="263430"/>
                  </a:cubicBezTo>
                  <a:cubicBezTo>
                    <a:pt x="28504" y="263167"/>
                    <a:pt x="28698" y="262914"/>
                    <a:pt x="28893" y="262651"/>
                  </a:cubicBezTo>
                  <a:lnTo>
                    <a:pt x="87288" y="262651"/>
                  </a:lnTo>
                  <a:cubicBezTo>
                    <a:pt x="92660" y="262651"/>
                    <a:pt x="97020" y="267012"/>
                    <a:pt x="97020" y="272384"/>
                  </a:cubicBezTo>
                  <a:lnTo>
                    <a:pt x="97020" y="303333"/>
                  </a:lnTo>
                  <a:cubicBezTo>
                    <a:pt x="81818" y="308705"/>
                    <a:pt x="73847" y="325387"/>
                    <a:pt x="79229" y="340589"/>
                  </a:cubicBezTo>
                  <a:cubicBezTo>
                    <a:pt x="84602" y="355801"/>
                    <a:pt x="101283" y="363762"/>
                    <a:pt x="116485" y="358390"/>
                  </a:cubicBezTo>
                  <a:cubicBezTo>
                    <a:pt x="131687" y="353018"/>
                    <a:pt x="139658" y="336336"/>
                    <a:pt x="134276" y="321124"/>
                  </a:cubicBezTo>
                  <a:cubicBezTo>
                    <a:pt x="131337" y="312813"/>
                    <a:pt x="124797" y="306272"/>
                    <a:pt x="116485" y="303333"/>
                  </a:cubicBezTo>
                  <a:lnTo>
                    <a:pt x="116485" y="272384"/>
                  </a:lnTo>
                  <a:cubicBezTo>
                    <a:pt x="116485" y="256257"/>
                    <a:pt x="103414" y="243187"/>
                    <a:pt x="87288" y="243187"/>
                  </a:cubicBezTo>
                  <a:lnTo>
                    <a:pt x="28893" y="243187"/>
                  </a:lnTo>
                  <a:cubicBezTo>
                    <a:pt x="12718" y="222067"/>
                    <a:pt x="16718" y="191828"/>
                    <a:pt x="37847" y="175643"/>
                  </a:cubicBezTo>
                  <a:cubicBezTo>
                    <a:pt x="38100" y="175448"/>
                    <a:pt x="38363" y="175254"/>
                    <a:pt x="38625" y="175059"/>
                  </a:cubicBezTo>
                  <a:cubicBezTo>
                    <a:pt x="42100" y="172441"/>
                    <a:pt x="43414" y="167828"/>
                    <a:pt x="41837" y="163769"/>
                  </a:cubicBezTo>
                  <a:cubicBezTo>
                    <a:pt x="39647" y="158057"/>
                    <a:pt x="38557" y="151983"/>
                    <a:pt x="38625" y="145862"/>
                  </a:cubicBezTo>
                  <a:cubicBezTo>
                    <a:pt x="38781" y="129784"/>
                    <a:pt x="45876" y="114562"/>
                    <a:pt x="58090" y="104110"/>
                  </a:cubicBezTo>
                  <a:lnTo>
                    <a:pt x="58090" y="184792"/>
                  </a:lnTo>
                  <a:cubicBezTo>
                    <a:pt x="58090" y="200918"/>
                    <a:pt x="71161" y="213989"/>
                    <a:pt x="87288" y="213989"/>
                  </a:cubicBezTo>
                  <a:lnTo>
                    <a:pt x="137702" y="213989"/>
                  </a:lnTo>
                  <a:cubicBezTo>
                    <a:pt x="143074" y="229191"/>
                    <a:pt x="159756" y="237162"/>
                    <a:pt x="174958" y="231780"/>
                  </a:cubicBezTo>
                  <a:cubicBezTo>
                    <a:pt x="190170" y="226408"/>
                    <a:pt x="198131" y="209726"/>
                    <a:pt x="192759" y="194524"/>
                  </a:cubicBezTo>
                  <a:cubicBezTo>
                    <a:pt x="187386" y="179322"/>
                    <a:pt x="170705" y="171351"/>
                    <a:pt x="155493" y="176733"/>
                  </a:cubicBezTo>
                  <a:cubicBezTo>
                    <a:pt x="147181" y="179672"/>
                    <a:pt x="140641" y="186213"/>
                    <a:pt x="137702" y="194524"/>
                  </a:cubicBezTo>
                  <a:lnTo>
                    <a:pt x="87288" y="194524"/>
                  </a:lnTo>
                  <a:cubicBezTo>
                    <a:pt x="81915" y="194524"/>
                    <a:pt x="77555" y="190164"/>
                    <a:pt x="77555" y="184792"/>
                  </a:cubicBezTo>
                  <a:lnTo>
                    <a:pt x="77555" y="87467"/>
                  </a:lnTo>
                  <a:cubicBezTo>
                    <a:pt x="77555" y="60596"/>
                    <a:pt x="99346" y="38805"/>
                    <a:pt x="126218" y="38805"/>
                  </a:cubicBezTo>
                  <a:cubicBezTo>
                    <a:pt x="129011" y="38805"/>
                    <a:pt x="131668" y="37598"/>
                    <a:pt x="133517" y="35496"/>
                  </a:cubicBezTo>
                  <a:cubicBezTo>
                    <a:pt x="144709" y="24984"/>
                    <a:pt x="159532" y="19203"/>
                    <a:pt x="174880" y="19340"/>
                  </a:cubicBezTo>
                  <a:cubicBezTo>
                    <a:pt x="201751" y="19340"/>
                    <a:pt x="223542" y="41131"/>
                    <a:pt x="223542" y="68002"/>
                  </a:cubicBezTo>
                  <a:lnTo>
                    <a:pt x="223542" y="97199"/>
                  </a:lnTo>
                  <a:lnTo>
                    <a:pt x="173128" y="97199"/>
                  </a:lnTo>
                  <a:cubicBezTo>
                    <a:pt x="167756" y="81997"/>
                    <a:pt x="151074" y="74026"/>
                    <a:pt x="135872" y="79408"/>
                  </a:cubicBezTo>
                  <a:cubicBezTo>
                    <a:pt x="120660" y="84781"/>
                    <a:pt x="112699" y="101462"/>
                    <a:pt x="118072" y="116664"/>
                  </a:cubicBezTo>
                  <a:cubicBezTo>
                    <a:pt x="123444" y="131866"/>
                    <a:pt x="140125" y="139837"/>
                    <a:pt x="155337" y="134455"/>
                  </a:cubicBezTo>
                  <a:cubicBezTo>
                    <a:pt x="163649" y="131516"/>
                    <a:pt x="170189" y="124976"/>
                    <a:pt x="173128" y="116664"/>
                  </a:cubicBezTo>
                  <a:lnTo>
                    <a:pt x="223542" y="116664"/>
                  </a:lnTo>
                  <a:lnTo>
                    <a:pt x="223542" y="330779"/>
                  </a:lnTo>
                  <a:lnTo>
                    <a:pt x="184613" y="330779"/>
                  </a:lnTo>
                  <a:cubicBezTo>
                    <a:pt x="168486" y="330779"/>
                    <a:pt x="155415" y="343850"/>
                    <a:pt x="155415" y="359976"/>
                  </a:cubicBezTo>
                  <a:lnTo>
                    <a:pt x="155415" y="390925"/>
                  </a:lnTo>
                  <a:cubicBezTo>
                    <a:pt x="140213" y="396298"/>
                    <a:pt x="132242" y="412979"/>
                    <a:pt x="137624" y="428181"/>
                  </a:cubicBezTo>
                  <a:cubicBezTo>
                    <a:pt x="142996" y="443393"/>
                    <a:pt x="159678" y="451354"/>
                    <a:pt x="174880" y="445982"/>
                  </a:cubicBezTo>
                  <a:cubicBezTo>
                    <a:pt x="190082" y="440610"/>
                    <a:pt x="198053" y="423928"/>
                    <a:pt x="192671" y="408716"/>
                  </a:cubicBezTo>
                  <a:cubicBezTo>
                    <a:pt x="189732" y="400405"/>
                    <a:pt x="183192" y="393865"/>
                    <a:pt x="174880" y="390925"/>
                  </a:cubicBezTo>
                  <a:lnTo>
                    <a:pt x="174880" y="359976"/>
                  </a:lnTo>
                  <a:cubicBezTo>
                    <a:pt x="174880" y="354604"/>
                    <a:pt x="179240" y="350244"/>
                    <a:pt x="184613" y="350244"/>
                  </a:cubicBezTo>
                  <a:lnTo>
                    <a:pt x="223542" y="350244"/>
                  </a:lnTo>
                  <a:lnTo>
                    <a:pt x="223542" y="437836"/>
                  </a:lnTo>
                  <a:cubicBezTo>
                    <a:pt x="223542" y="464707"/>
                    <a:pt x="201751" y="486498"/>
                    <a:pt x="174880" y="486498"/>
                  </a:cubicBezTo>
                  <a:close/>
                  <a:moveTo>
                    <a:pt x="116485" y="330779"/>
                  </a:moveTo>
                  <a:cubicBezTo>
                    <a:pt x="116485" y="336151"/>
                    <a:pt x="112125" y="340511"/>
                    <a:pt x="106753" y="340511"/>
                  </a:cubicBezTo>
                  <a:cubicBezTo>
                    <a:pt x="101380" y="340511"/>
                    <a:pt x="97020" y="336151"/>
                    <a:pt x="97020" y="330779"/>
                  </a:cubicBezTo>
                  <a:cubicBezTo>
                    <a:pt x="97020" y="325406"/>
                    <a:pt x="101380" y="321046"/>
                    <a:pt x="106753" y="321046"/>
                  </a:cubicBezTo>
                  <a:cubicBezTo>
                    <a:pt x="112125" y="321046"/>
                    <a:pt x="116485" y="325406"/>
                    <a:pt x="116485" y="330779"/>
                  </a:cubicBezTo>
                  <a:close/>
                  <a:moveTo>
                    <a:pt x="155415" y="204257"/>
                  </a:moveTo>
                  <a:cubicBezTo>
                    <a:pt x="155415" y="198884"/>
                    <a:pt x="159775" y="194524"/>
                    <a:pt x="165148" y="194524"/>
                  </a:cubicBezTo>
                  <a:cubicBezTo>
                    <a:pt x="170520" y="194524"/>
                    <a:pt x="174880" y="198884"/>
                    <a:pt x="174880" y="204257"/>
                  </a:cubicBezTo>
                  <a:cubicBezTo>
                    <a:pt x="174880" y="209629"/>
                    <a:pt x="170520" y="213989"/>
                    <a:pt x="165148" y="213989"/>
                  </a:cubicBezTo>
                  <a:cubicBezTo>
                    <a:pt x="159775" y="213989"/>
                    <a:pt x="155415" y="209629"/>
                    <a:pt x="155415" y="204257"/>
                  </a:cubicBezTo>
                  <a:close/>
                  <a:moveTo>
                    <a:pt x="155415" y="106932"/>
                  </a:moveTo>
                  <a:cubicBezTo>
                    <a:pt x="155415" y="112304"/>
                    <a:pt x="151055" y="116664"/>
                    <a:pt x="145683" y="116664"/>
                  </a:cubicBezTo>
                  <a:cubicBezTo>
                    <a:pt x="140310" y="116664"/>
                    <a:pt x="135950" y="112304"/>
                    <a:pt x="135950" y="106932"/>
                  </a:cubicBezTo>
                  <a:cubicBezTo>
                    <a:pt x="135950" y="101560"/>
                    <a:pt x="140310" y="97199"/>
                    <a:pt x="145683" y="97199"/>
                  </a:cubicBezTo>
                  <a:cubicBezTo>
                    <a:pt x="151055" y="97199"/>
                    <a:pt x="155415" y="101560"/>
                    <a:pt x="155415" y="106932"/>
                  </a:cubicBezTo>
                  <a:close/>
                  <a:moveTo>
                    <a:pt x="174880" y="418371"/>
                  </a:moveTo>
                  <a:cubicBezTo>
                    <a:pt x="174880" y="423743"/>
                    <a:pt x="170520" y="428104"/>
                    <a:pt x="165148" y="428104"/>
                  </a:cubicBezTo>
                  <a:cubicBezTo>
                    <a:pt x="159775" y="428104"/>
                    <a:pt x="155415" y="423743"/>
                    <a:pt x="155415" y="418371"/>
                  </a:cubicBezTo>
                  <a:cubicBezTo>
                    <a:pt x="155415" y="412999"/>
                    <a:pt x="159775" y="408639"/>
                    <a:pt x="165148" y="408639"/>
                  </a:cubicBezTo>
                  <a:cubicBezTo>
                    <a:pt x="170520" y="408639"/>
                    <a:pt x="174880" y="412999"/>
                    <a:pt x="174880" y="418371"/>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220" name="Group 219">
            <a:extLst>
              <a:ext uri="{FF2B5EF4-FFF2-40B4-BE49-F238E27FC236}">
                <a16:creationId xmlns:a16="http://schemas.microsoft.com/office/drawing/2014/main" id="{6EB27216-C77B-CA9E-E68D-3BC453D7615C}"/>
              </a:ext>
            </a:extLst>
          </p:cNvPr>
          <p:cNvGrpSpPr/>
          <p:nvPr/>
        </p:nvGrpSpPr>
        <p:grpSpPr>
          <a:xfrm>
            <a:off x="3473127" y="2882825"/>
            <a:ext cx="300780" cy="355444"/>
            <a:chOff x="4234011" y="2807501"/>
            <a:chExt cx="428257" cy="506091"/>
          </a:xfrm>
          <a:solidFill>
            <a:srgbClr val="004550"/>
          </a:solidFill>
        </p:grpSpPr>
        <p:sp>
          <p:nvSpPr>
            <p:cNvPr id="221" name="Freeform: Shape 220">
              <a:extLst>
                <a:ext uri="{FF2B5EF4-FFF2-40B4-BE49-F238E27FC236}">
                  <a16:creationId xmlns:a16="http://schemas.microsoft.com/office/drawing/2014/main" id="{AC290AC0-DA8A-40BA-FF21-3E484DF5B6D9}"/>
                </a:ext>
              </a:extLst>
            </p:cNvPr>
            <p:cNvSpPr/>
            <p:nvPr/>
          </p:nvSpPr>
          <p:spPr>
            <a:xfrm>
              <a:off x="4253505" y="3157873"/>
              <a:ext cx="389298" cy="116789"/>
            </a:xfrm>
            <a:custGeom>
              <a:avLst/>
              <a:gdLst>
                <a:gd name="connsiteX0" fmla="*/ 194609 w 389298"/>
                <a:gd name="connsiteY0" fmla="*/ -126 h 116789"/>
                <a:gd name="connsiteX1" fmla="*/ 184877 w 389298"/>
                <a:gd name="connsiteY1" fmla="*/ 9606 h 116789"/>
                <a:gd name="connsiteX2" fmla="*/ 184877 w 389298"/>
                <a:gd name="connsiteY2" fmla="*/ 68001 h 116789"/>
                <a:gd name="connsiteX3" fmla="*/ 194609 w 389298"/>
                <a:gd name="connsiteY3" fmla="*/ 77734 h 116789"/>
                <a:gd name="connsiteX4" fmla="*/ 204342 w 389298"/>
                <a:gd name="connsiteY4" fmla="*/ 68001 h 116789"/>
                <a:gd name="connsiteX5" fmla="*/ 204342 w 389298"/>
                <a:gd name="connsiteY5" fmla="*/ 9606 h 116789"/>
                <a:gd name="connsiteX6" fmla="*/ 194609 w 389298"/>
                <a:gd name="connsiteY6" fmla="*/ -126 h 116789"/>
                <a:gd name="connsiteX7" fmla="*/ 155680 w 389298"/>
                <a:gd name="connsiteY7" fmla="*/ 97199 h 116789"/>
                <a:gd name="connsiteX8" fmla="*/ 9692 w 389298"/>
                <a:gd name="connsiteY8" fmla="*/ 97199 h 116789"/>
                <a:gd name="connsiteX9" fmla="*/ -40 w 389298"/>
                <a:gd name="connsiteY9" fmla="*/ 106931 h 116789"/>
                <a:gd name="connsiteX10" fmla="*/ 9692 w 389298"/>
                <a:gd name="connsiteY10" fmla="*/ 116664 h 116789"/>
                <a:gd name="connsiteX11" fmla="*/ 155680 w 389298"/>
                <a:gd name="connsiteY11" fmla="*/ 116664 h 116789"/>
                <a:gd name="connsiteX12" fmla="*/ 165412 w 389298"/>
                <a:gd name="connsiteY12" fmla="*/ 106931 h 116789"/>
                <a:gd name="connsiteX13" fmla="*/ 155680 w 389298"/>
                <a:gd name="connsiteY13" fmla="*/ 97199 h 116789"/>
                <a:gd name="connsiteX14" fmla="*/ 379526 w 389298"/>
                <a:gd name="connsiteY14" fmla="*/ 97199 h 116789"/>
                <a:gd name="connsiteX15" fmla="*/ 233539 w 389298"/>
                <a:gd name="connsiteY15" fmla="*/ 97199 h 116789"/>
                <a:gd name="connsiteX16" fmla="*/ 223807 w 389298"/>
                <a:gd name="connsiteY16" fmla="*/ 106931 h 116789"/>
                <a:gd name="connsiteX17" fmla="*/ 233539 w 389298"/>
                <a:gd name="connsiteY17" fmla="*/ 116664 h 116789"/>
                <a:gd name="connsiteX18" fmla="*/ 379526 w 389298"/>
                <a:gd name="connsiteY18" fmla="*/ 116664 h 116789"/>
                <a:gd name="connsiteX19" fmla="*/ 389259 w 389298"/>
                <a:gd name="connsiteY19" fmla="*/ 106931 h 116789"/>
                <a:gd name="connsiteX20" fmla="*/ 379526 w 389298"/>
                <a:gd name="connsiteY20" fmla="*/ 97199 h 1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298" h="116789">
                  <a:moveTo>
                    <a:pt x="194609" y="-126"/>
                  </a:moveTo>
                  <a:cubicBezTo>
                    <a:pt x="189237" y="-126"/>
                    <a:pt x="184877" y="4234"/>
                    <a:pt x="184877" y="9606"/>
                  </a:cubicBezTo>
                  <a:lnTo>
                    <a:pt x="184877" y="68001"/>
                  </a:lnTo>
                  <a:cubicBezTo>
                    <a:pt x="184877" y="73374"/>
                    <a:pt x="189237" y="77734"/>
                    <a:pt x="194609" y="77734"/>
                  </a:cubicBezTo>
                  <a:cubicBezTo>
                    <a:pt x="199982" y="77734"/>
                    <a:pt x="204342" y="73374"/>
                    <a:pt x="204342" y="68001"/>
                  </a:cubicBezTo>
                  <a:lnTo>
                    <a:pt x="204342" y="9606"/>
                  </a:lnTo>
                  <a:cubicBezTo>
                    <a:pt x="204342" y="4234"/>
                    <a:pt x="199982" y="-126"/>
                    <a:pt x="194609" y="-126"/>
                  </a:cubicBezTo>
                  <a:close/>
                  <a:moveTo>
                    <a:pt x="155680" y="97199"/>
                  </a:moveTo>
                  <a:lnTo>
                    <a:pt x="9692" y="97199"/>
                  </a:lnTo>
                  <a:cubicBezTo>
                    <a:pt x="4320" y="97199"/>
                    <a:pt x="-40" y="101559"/>
                    <a:pt x="-40" y="106931"/>
                  </a:cubicBezTo>
                  <a:cubicBezTo>
                    <a:pt x="-40" y="112304"/>
                    <a:pt x="4320" y="116664"/>
                    <a:pt x="9692" y="116664"/>
                  </a:cubicBezTo>
                  <a:lnTo>
                    <a:pt x="155680" y="116664"/>
                  </a:lnTo>
                  <a:cubicBezTo>
                    <a:pt x="161052" y="116664"/>
                    <a:pt x="165412" y="112304"/>
                    <a:pt x="165412" y="106931"/>
                  </a:cubicBezTo>
                  <a:cubicBezTo>
                    <a:pt x="165412" y="101559"/>
                    <a:pt x="161052" y="97199"/>
                    <a:pt x="155680" y="97199"/>
                  </a:cubicBezTo>
                  <a:close/>
                  <a:moveTo>
                    <a:pt x="379526" y="97199"/>
                  </a:moveTo>
                  <a:lnTo>
                    <a:pt x="233539" y="97199"/>
                  </a:lnTo>
                  <a:cubicBezTo>
                    <a:pt x="228167" y="97199"/>
                    <a:pt x="223807" y="101559"/>
                    <a:pt x="223807" y="106931"/>
                  </a:cubicBezTo>
                  <a:cubicBezTo>
                    <a:pt x="223807" y="112304"/>
                    <a:pt x="228167" y="116664"/>
                    <a:pt x="233539" y="116664"/>
                  </a:cubicBezTo>
                  <a:lnTo>
                    <a:pt x="379526" y="116664"/>
                  </a:lnTo>
                  <a:cubicBezTo>
                    <a:pt x="384899" y="116664"/>
                    <a:pt x="389259" y="112304"/>
                    <a:pt x="389259" y="106931"/>
                  </a:cubicBezTo>
                  <a:cubicBezTo>
                    <a:pt x="389259" y="101559"/>
                    <a:pt x="384899" y="97199"/>
                    <a:pt x="379526" y="9719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22" name="Freeform: Shape 221">
              <a:extLst>
                <a:ext uri="{FF2B5EF4-FFF2-40B4-BE49-F238E27FC236}">
                  <a16:creationId xmlns:a16="http://schemas.microsoft.com/office/drawing/2014/main" id="{73D37175-A92E-D706-B7D2-9956A2009E12}"/>
                </a:ext>
              </a:extLst>
            </p:cNvPr>
            <p:cNvSpPr/>
            <p:nvPr/>
          </p:nvSpPr>
          <p:spPr>
            <a:xfrm>
              <a:off x="4292435" y="3080014"/>
              <a:ext cx="58394" cy="58394"/>
            </a:xfrm>
            <a:custGeom>
              <a:avLst/>
              <a:gdLst>
                <a:gd name="connsiteX0" fmla="*/ 29157 w 58394"/>
                <a:gd name="connsiteY0" fmla="*/ 58269 h 58394"/>
                <a:gd name="connsiteX1" fmla="*/ -40 w 58394"/>
                <a:gd name="connsiteY1" fmla="*/ 29071 h 58394"/>
                <a:gd name="connsiteX2" fmla="*/ 29157 w 58394"/>
                <a:gd name="connsiteY2" fmla="*/ -126 h 58394"/>
                <a:gd name="connsiteX3" fmla="*/ 58355 w 58394"/>
                <a:gd name="connsiteY3" fmla="*/ 29071 h 58394"/>
                <a:gd name="connsiteX4" fmla="*/ 29157 w 58394"/>
                <a:gd name="connsiteY4" fmla="*/ 58269 h 58394"/>
                <a:gd name="connsiteX5" fmla="*/ 29157 w 58394"/>
                <a:gd name="connsiteY5" fmla="*/ 19339 h 58394"/>
                <a:gd name="connsiteX6" fmla="*/ 19425 w 58394"/>
                <a:gd name="connsiteY6" fmla="*/ 29071 h 58394"/>
                <a:gd name="connsiteX7" fmla="*/ 29157 w 58394"/>
                <a:gd name="connsiteY7" fmla="*/ 38804 h 58394"/>
                <a:gd name="connsiteX8" fmla="*/ 38890 w 58394"/>
                <a:gd name="connsiteY8" fmla="*/ 29071 h 58394"/>
                <a:gd name="connsiteX9" fmla="*/ 29157 w 58394"/>
                <a:gd name="connsiteY9" fmla="*/ 1933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4" h="58394">
                  <a:moveTo>
                    <a:pt x="29157" y="58269"/>
                  </a:moveTo>
                  <a:cubicBezTo>
                    <a:pt x="13031" y="58269"/>
                    <a:pt x="-40" y="45198"/>
                    <a:pt x="-40" y="29071"/>
                  </a:cubicBezTo>
                  <a:cubicBezTo>
                    <a:pt x="-40" y="12945"/>
                    <a:pt x="13031" y="-126"/>
                    <a:pt x="29157" y="-126"/>
                  </a:cubicBezTo>
                  <a:cubicBezTo>
                    <a:pt x="45284" y="-126"/>
                    <a:pt x="58355" y="12945"/>
                    <a:pt x="58355" y="29071"/>
                  </a:cubicBezTo>
                  <a:cubicBezTo>
                    <a:pt x="58355" y="45198"/>
                    <a:pt x="45284" y="58269"/>
                    <a:pt x="29157" y="58269"/>
                  </a:cubicBezTo>
                  <a:close/>
                  <a:moveTo>
                    <a:pt x="29157" y="19339"/>
                  </a:moveTo>
                  <a:cubicBezTo>
                    <a:pt x="23785" y="19339"/>
                    <a:pt x="19425" y="23699"/>
                    <a:pt x="19425" y="29071"/>
                  </a:cubicBezTo>
                  <a:cubicBezTo>
                    <a:pt x="19425" y="34444"/>
                    <a:pt x="23785" y="38804"/>
                    <a:pt x="29157" y="38804"/>
                  </a:cubicBezTo>
                  <a:cubicBezTo>
                    <a:pt x="34530" y="38804"/>
                    <a:pt x="38890" y="34444"/>
                    <a:pt x="38890" y="29071"/>
                  </a:cubicBezTo>
                  <a:cubicBezTo>
                    <a:pt x="38890" y="23699"/>
                    <a:pt x="34530" y="19339"/>
                    <a:pt x="29157"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23" name="Freeform: Shape 222">
              <a:extLst>
                <a:ext uri="{FF2B5EF4-FFF2-40B4-BE49-F238E27FC236}">
                  <a16:creationId xmlns:a16="http://schemas.microsoft.com/office/drawing/2014/main" id="{A84A5BD0-F425-9FDF-C8B9-E9BA44F519A8}"/>
                </a:ext>
              </a:extLst>
            </p:cNvPr>
            <p:cNvSpPr/>
            <p:nvPr/>
          </p:nvSpPr>
          <p:spPr>
            <a:xfrm>
              <a:off x="4234011" y="3041080"/>
              <a:ext cx="428257" cy="136258"/>
            </a:xfrm>
            <a:custGeom>
              <a:avLst/>
              <a:gdLst>
                <a:gd name="connsiteX0" fmla="*/ 360091 w 428257"/>
                <a:gd name="connsiteY0" fmla="*/ 136132 h 136258"/>
                <a:gd name="connsiteX1" fmla="*/ 68116 w 428257"/>
                <a:gd name="connsiteY1" fmla="*/ 136132 h 136258"/>
                <a:gd name="connsiteX2" fmla="*/ -40 w 428257"/>
                <a:gd name="connsiteY2" fmla="*/ 68034 h 136258"/>
                <a:gd name="connsiteX3" fmla="*/ -11 w 428257"/>
                <a:gd name="connsiteY3" fmla="*/ 65961 h 136258"/>
                <a:gd name="connsiteX4" fmla="*/ 70550 w 428257"/>
                <a:gd name="connsiteY4" fmla="*/ -123 h 136258"/>
                <a:gd name="connsiteX5" fmla="*/ 360091 w 428257"/>
                <a:gd name="connsiteY5" fmla="*/ -123 h 136258"/>
                <a:gd name="connsiteX6" fmla="*/ 428218 w 428257"/>
                <a:gd name="connsiteY6" fmla="*/ 68005 h 136258"/>
                <a:gd name="connsiteX7" fmla="*/ 360091 w 428257"/>
                <a:gd name="connsiteY7" fmla="*/ 136132 h 136258"/>
                <a:gd name="connsiteX8" fmla="*/ 70550 w 428257"/>
                <a:gd name="connsiteY8" fmla="*/ 19342 h 136258"/>
                <a:gd name="connsiteX9" fmla="*/ 19454 w 428257"/>
                <a:gd name="connsiteY9" fmla="*/ 66545 h 136258"/>
                <a:gd name="connsiteX10" fmla="*/ 66637 w 428257"/>
                <a:gd name="connsiteY10" fmla="*/ 116648 h 136258"/>
                <a:gd name="connsiteX11" fmla="*/ 68116 w 428257"/>
                <a:gd name="connsiteY11" fmla="*/ 116667 h 136258"/>
                <a:gd name="connsiteX12" fmla="*/ 360091 w 428257"/>
                <a:gd name="connsiteY12" fmla="*/ 116667 h 136258"/>
                <a:gd name="connsiteX13" fmla="*/ 408753 w 428257"/>
                <a:gd name="connsiteY13" fmla="*/ 68005 h 136258"/>
                <a:gd name="connsiteX14" fmla="*/ 360091 w 428257"/>
                <a:gd name="connsiteY14" fmla="*/ 19342 h 13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8257" h="136258">
                  <a:moveTo>
                    <a:pt x="360091" y="136132"/>
                  </a:moveTo>
                  <a:lnTo>
                    <a:pt x="68116" y="136132"/>
                  </a:lnTo>
                  <a:cubicBezTo>
                    <a:pt x="30491" y="136152"/>
                    <a:pt x="-21" y="105660"/>
                    <a:pt x="-40" y="68034"/>
                  </a:cubicBezTo>
                  <a:cubicBezTo>
                    <a:pt x="-40" y="67343"/>
                    <a:pt x="-30" y="66652"/>
                    <a:pt x="-11" y="65961"/>
                  </a:cubicBezTo>
                  <a:cubicBezTo>
                    <a:pt x="2072" y="28618"/>
                    <a:pt x="33148" y="-492"/>
                    <a:pt x="70550" y="-123"/>
                  </a:cubicBezTo>
                  <a:lnTo>
                    <a:pt x="360091" y="-123"/>
                  </a:lnTo>
                  <a:cubicBezTo>
                    <a:pt x="397716" y="-123"/>
                    <a:pt x="428218" y="30379"/>
                    <a:pt x="428218" y="68005"/>
                  </a:cubicBezTo>
                  <a:cubicBezTo>
                    <a:pt x="428218" y="105631"/>
                    <a:pt x="397716" y="136132"/>
                    <a:pt x="360091" y="136132"/>
                  </a:cubicBezTo>
                  <a:close/>
                  <a:moveTo>
                    <a:pt x="70550" y="19342"/>
                  </a:moveTo>
                  <a:cubicBezTo>
                    <a:pt x="43630" y="18875"/>
                    <a:pt x="21118" y="39674"/>
                    <a:pt x="19454" y="66545"/>
                  </a:cubicBezTo>
                  <a:cubicBezTo>
                    <a:pt x="18646" y="93407"/>
                    <a:pt x="39776" y="115840"/>
                    <a:pt x="66637" y="116648"/>
                  </a:cubicBezTo>
                  <a:cubicBezTo>
                    <a:pt x="67124" y="116657"/>
                    <a:pt x="67620" y="116667"/>
                    <a:pt x="68116" y="116667"/>
                  </a:cubicBezTo>
                  <a:lnTo>
                    <a:pt x="360091" y="116667"/>
                  </a:lnTo>
                  <a:cubicBezTo>
                    <a:pt x="386962" y="116667"/>
                    <a:pt x="408753" y="94876"/>
                    <a:pt x="408753" y="68005"/>
                  </a:cubicBezTo>
                  <a:cubicBezTo>
                    <a:pt x="408753" y="41133"/>
                    <a:pt x="386962" y="19342"/>
                    <a:pt x="360091" y="1934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24" name="Freeform: Shape 223">
              <a:extLst>
                <a:ext uri="{FF2B5EF4-FFF2-40B4-BE49-F238E27FC236}">
                  <a16:creationId xmlns:a16="http://schemas.microsoft.com/office/drawing/2014/main" id="{EDBB4FD8-865B-0354-D833-F6AF7987C3AB}"/>
                </a:ext>
              </a:extLst>
            </p:cNvPr>
            <p:cNvSpPr/>
            <p:nvPr/>
          </p:nvSpPr>
          <p:spPr>
            <a:xfrm>
              <a:off x="4487085" y="3080014"/>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25" name="Freeform: Shape 224">
              <a:extLst>
                <a:ext uri="{FF2B5EF4-FFF2-40B4-BE49-F238E27FC236}">
                  <a16:creationId xmlns:a16="http://schemas.microsoft.com/office/drawing/2014/main" id="{A55D3701-45B1-611F-27F9-A44AC5A84348}"/>
                </a:ext>
              </a:extLst>
            </p:cNvPr>
            <p:cNvSpPr/>
            <p:nvPr/>
          </p:nvSpPr>
          <p:spPr>
            <a:xfrm>
              <a:off x="4526015" y="3080014"/>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26" name="Freeform: Shape 225">
              <a:extLst>
                <a:ext uri="{FF2B5EF4-FFF2-40B4-BE49-F238E27FC236}">
                  <a16:creationId xmlns:a16="http://schemas.microsoft.com/office/drawing/2014/main" id="{A616353A-2B51-B346-4612-5D5934079577}"/>
                </a:ext>
              </a:extLst>
            </p:cNvPr>
            <p:cNvSpPr/>
            <p:nvPr/>
          </p:nvSpPr>
          <p:spPr>
            <a:xfrm>
              <a:off x="4564944" y="3080014"/>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27" name="Freeform: Shape 226">
              <a:extLst>
                <a:ext uri="{FF2B5EF4-FFF2-40B4-BE49-F238E27FC236}">
                  <a16:creationId xmlns:a16="http://schemas.microsoft.com/office/drawing/2014/main" id="{0FC15E95-F5BA-5087-36C4-FB43FA86DFD8}"/>
                </a:ext>
              </a:extLst>
            </p:cNvPr>
            <p:cNvSpPr/>
            <p:nvPr/>
          </p:nvSpPr>
          <p:spPr>
            <a:xfrm>
              <a:off x="4292435" y="2963224"/>
              <a:ext cx="58394" cy="58394"/>
            </a:xfrm>
            <a:custGeom>
              <a:avLst/>
              <a:gdLst>
                <a:gd name="connsiteX0" fmla="*/ 29157 w 58394"/>
                <a:gd name="connsiteY0" fmla="*/ 58269 h 58394"/>
                <a:gd name="connsiteX1" fmla="*/ -40 w 58394"/>
                <a:gd name="connsiteY1" fmla="*/ 29071 h 58394"/>
                <a:gd name="connsiteX2" fmla="*/ 29157 w 58394"/>
                <a:gd name="connsiteY2" fmla="*/ -126 h 58394"/>
                <a:gd name="connsiteX3" fmla="*/ 58355 w 58394"/>
                <a:gd name="connsiteY3" fmla="*/ 29071 h 58394"/>
                <a:gd name="connsiteX4" fmla="*/ 29157 w 58394"/>
                <a:gd name="connsiteY4" fmla="*/ 58269 h 58394"/>
                <a:gd name="connsiteX5" fmla="*/ 29157 w 58394"/>
                <a:gd name="connsiteY5" fmla="*/ 19339 h 58394"/>
                <a:gd name="connsiteX6" fmla="*/ 19425 w 58394"/>
                <a:gd name="connsiteY6" fmla="*/ 29071 h 58394"/>
                <a:gd name="connsiteX7" fmla="*/ 29157 w 58394"/>
                <a:gd name="connsiteY7" fmla="*/ 38804 h 58394"/>
                <a:gd name="connsiteX8" fmla="*/ 38890 w 58394"/>
                <a:gd name="connsiteY8" fmla="*/ 29071 h 58394"/>
                <a:gd name="connsiteX9" fmla="*/ 29157 w 58394"/>
                <a:gd name="connsiteY9" fmla="*/ 1933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4" h="58394">
                  <a:moveTo>
                    <a:pt x="29157" y="58269"/>
                  </a:moveTo>
                  <a:cubicBezTo>
                    <a:pt x="13031" y="58269"/>
                    <a:pt x="-40" y="45198"/>
                    <a:pt x="-40" y="29071"/>
                  </a:cubicBezTo>
                  <a:cubicBezTo>
                    <a:pt x="-40" y="12945"/>
                    <a:pt x="13031" y="-126"/>
                    <a:pt x="29157" y="-126"/>
                  </a:cubicBezTo>
                  <a:cubicBezTo>
                    <a:pt x="45284" y="-126"/>
                    <a:pt x="58355" y="12945"/>
                    <a:pt x="58355" y="29071"/>
                  </a:cubicBezTo>
                  <a:cubicBezTo>
                    <a:pt x="58355" y="45198"/>
                    <a:pt x="45284" y="58269"/>
                    <a:pt x="29157" y="58269"/>
                  </a:cubicBezTo>
                  <a:close/>
                  <a:moveTo>
                    <a:pt x="29157" y="19339"/>
                  </a:moveTo>
                  <a:cubicBezTo>
                    <a:pt x="23785" y="19339"/>
                    <a:pt x="19425" y="23699"/>
                    <a:pt x="19425" y="29071"/>
                  </a:cubicBezTo>
                  <a:cubicBezTo>
                    <a:pt x="19425" y="34444"/>
                    <a:pt x="23785" y="38804"/>
                    <a:pt x="29157" y="38804"/>
                  </a:cubicBezTo>
                  <a:cubicBezTo>
                    <a:pt x="34530" y="38804"/>
                    <a:pt x="38890" y="34444"/>
                    <a:pt x="38890" y="29071"/>
                  </a:cubicBezTo>
                  <a:cubicBezTo>
                    <a:pt x="38890" y="23699"/>
                    <a:pt x="34530" y="19339"/>
                    <a:pt x="29157"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28" name="Freeform: Shape 227">
              <a:extLst>
                <a:ext uri="{FF2B5EF4-FFF2-40B4-BE49-F238E27FC236}">
                  <a16:creationId xmlns:a16="http://schemas.microsoft.com/office/drawing/2014/main" id="{2BBDBB8C-B581-A30D-B2CD-D9303D24CB7D}"/>
                </a:ext>
              </a:extLst>
            </p:cNvPr>
            <p:cNvSpPr/>
            <p:nvPr/>
          </p:nvSpPr>
          <p:spPr>
            <a:xfrm>
              <a:off x="4234011" y="2924291"/>
              <a:ext cx="428257" cy="136258"/>
            </a:xfrm>
            <a:custGeom>
              <a:avLst/>
              <a:gdLst>
                <a:gd name="connsiteX0" fmla="*/ 360091 w 428257"/>
                <a:gd name="connsiteY0" fmla="*/ 136132 h 136258"/>
                <a:gd name="connsiteX1" fmla="*/ 68116 w 428257"/>
                <a:gd name="connsiteY1" fmla="*/ 136132 h 136258"/>
                <a:gd name="connsiteX2" fmla="*/ -40 w 428257"/>
                <a:gd name="connsiteY2" fmla="*/ 68034 h 136258"/>
                <a:gd name="connsiteX3" fmla="*/ -11 w 428257"/>
                <a:gd name="connsiteY3" fmla="*/ 65961 h 136258"/>
                <a:gd name="connsiteX4" fmla="*/ 70550 w 428257"/>
                <a:gd name="connsiteY4" fmla="*/ -123 h 136258"/>
                <a:gd name="connsiteX5" fmla="*/ 360091 w 428257"/>
                <a:gd name="connsiteY5" fmla="*/ -123 h 136258"/>
                <a:gd name="connsiteX6" fmla="*/ 428218 w 428257"/>
                <a:gd name="connsiteY6" fmla="*/ 68005 h 136258"/>
                <a:gd name="connsiteX7" fmla="*/ 360091 w 428257"/>
                <a:gd name="connsiteY7" fmla="*/ 136132 h 136258"/>
                <a:gd name="connsiteX8" fmla="*/ 70550 w 428257"/>
                <a:gd name="connsiteY8" fmla="*/ 19342 h 136258"/>
                <a:gd name="connsiteX9" fmla="*/ 19454 w 428257"/>
                <a:gd name="connsiteY9" fmla="*/ 66545 h 136258"/>
                <a:gd name="connsiteX10" fmla="*/ 66637 w 428257"/>
                <a:gd name="connsiteY10" fmla="*/ 116648 h 136258"/>
                <a:gd name="connsiteX11" fmla="*/ 68116 w 428257"/>
                <a:gd name="connsiteY11" fmla="*/ 116667 h 136258"/>
                <a:gd name="connsiteX12" fmla="*/ 360091 w 428257"/>
                <a:gd name="connsiteY12" fmla="*/ 116667 h 136258"/>
                <a:gd name="connsiteX13" fmla="*/ 408753 w 428257"/>
                <a:gd name="connsiteY13" fmla="*/ 68005 h 136258"/>
                <a:gd name="connsiteX14" fmla="*/ 360091 w 428257"/>
                <a:gd name="connsiteY14" fmla="*/ 19342 h 13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8257" h="136258">
                  <a:moveTo>
                    <a:pt x="360091" y="136132"/>
                  </a:moveTo>
                  <a:lnTo>
                    <a:pt x="68116" y="136132"/>
                  </a:lnTo>
                  <a:cubicBezTo>
                    <a:pt x="30491" y="136152"/>
                    <a:pt x="-21" y="105660"/>
                    <a:pt x="-40" y="68034"/>
                  </a:cubicBezTo>
                  <a:cubicBezTo>
                    <a:pt x="-40" y="67343"/>
                    <a:pt x="-30" y="66652"/>
                    <a:pt x="-11" y="65961"/>
                  </a:cubicBezTo>
                  <a:cubicBezTo>
                    <a:pt x="2072" y="28618"/>
                    <a:pt x="33148" y="-492"/>
                    <a:pt x="70550" y="-123"/>
                  </a:cubicBezTo>
                  <a:lnTo>
                    <a:pt x="360091" y="-123"/>
                  </a:lnTo>
                  <a:cubicBezTo>
                    <a:pt x="397716" y="-123"/>
                    <a:pt x="428218" y="30379"/>
                    <a:pt x="428218" y="68005"/>
                  </a:cubicBezTo>
                  <a:cubicBezTo>
                    <a:pt x="428218" y="105631"/>
                    <a:pt x="397716" y="136132"/>
                    <a:pt x="360091" y="136132"/>
                  </a:cubicBezTo>
                  <a:close/>
                  <a:moveTo>
                    <a:pt x="70550" y="19342"/>
                  </a:moveTo>
                  <a:cubicBezTo>
                    <a:pt x="43630" y="18875"/>
                    <a:pt x="21118" y="39674"/>
                    <a:pt x="19454" y="66545"/>
                  </a:cubicBezTo>
                  <a:cubicBezTo>
                    <a:pt x="18646" y="93407"/>
                    <a:pt x="39776" y="115840"/>
                    <a:pt x="66637" y="116648"/>
                  </a:cubicBezTo>
                  <a:cubicBezTo>
                    <a:pt x="67124" y="116657"/>
                    <a:pt x="67620" y="116667"/>
                    <a:pt x="68116" y="116667"/>
                  </a:cubicBezTo>
                  <a:lnTo>
                    <a:pt x="360091" y="116667"/>
                  </a:lnTo>
                  <a:cubicBezTo>
                    <a:pt x="386962" y="116667"/>
                    <a:pt x="408753" y="94876"/>
                    <a:pt x="408753" y="68005"/>
                  </a:cubicBezTo>
                  <a:cubicBezTo>
                    <a:pt x="408753" y="41133"/>
                    <a:pt x="386962" y="19342"/>
                    <a:pt x="360091" y="1934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29" name="Freeform: Shape 228">
              <a:extLst>
                <a:ext uri="{FF2B5EF4-FFF2-40B4-BE49-F238E27FC236}">
                  <a16:creationId xmlns:a16="http://schemas.microsoft.com/office/drawing/2014/main" id="{D07F5B26-FFEC-2060-7E80-D7CF222B1A35}"/>
                </a:ext>
              </a:extLst>
            </p:cNvPr>
            <p:cNvSpPr/>
            <p:nvPr/>
          </p:nvSpPr>
          <p:spPr>
            <a:xfrm>
              <a:off x="4487085" y="2963224"/>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30" name="Freeform: Shape 229">
              <a:extLst>
                <a:ext uri="{FF2B5EF4-FFF2-40B4-BE49-F238E27FC236}">
                  <a16:creationId xmlns:a16="http://schemas.microsoft.com/office/drawing/2014/main" id="{BBF51A83-9BA8-0316-1F64-1A1B919229B2}"/>
                </a:ext>
              </a:extLst>
            </p:cNvPr>
            <p:cNvSpPr/>
            <p:nvPr/>
          </p:nvSpPr>
          <p:spPr>
            <a:xfrm>
              <a:off x="4526015" y="2963224"/>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31" name="Freeform: Shape 230">
              <a:extLst>
                <a:ext uri="{FF2B5EF4-FFF2-40B4-BE49-F238E27FC236}">
                  <a16:creationId xmlns:a16="http://schemas.microsoft.com/office/drawing/2014/main" id="{C3AD356E-835D-C40C-2AC3-003C2B715B1D}"/>
                </a:ext>
              </a:extLst>
            </p:cNvPr>
            <p:cNvSpPr/>
            <p:nvPr/>
          </p:nvSpPr>
          <p:spPr>
            <a:xfrm>
              <a:off x="4564944" y="2963224"/>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32" name="Freeform: Shape 231">
              <a:extLst>
                <a:ext uri="{FF2B5EF4-FFF2-40B4-BE49-F238E27FC236}">
                  <a16:creationId xmlns:a16="http://schemas.microsoft.com/office/drawing/2014/main" id="{1BFE9BC4-E0ED-A994-4E8C-95BB7291E11F}"/>
                </a:ext>
              </a:extLst>
            </p:cNvPr>
            <p:cNvSpPr/>
            <p:nvPr/>
          </p:nvSpPr>
          <p:spPr>
            <a:xfrm>
              <a:off x="4292435" y="2846434"/>
              <a:ext cx="58394" cy="58394"/>
            </a:xfrm>
            <a:custGeom>
              <a:avLst/>
              <a:gdLst>
                <a:gd name="connsiteX0" fmla="*/ 29157 w 58394"/>
                <a:gd name="connsiteY0" fmla="*/ 58269 h 58394"/>
                <a:gd name="connsiteX1" fmla="*/ -40 w 58394"/>
                <a:gd name="connsiteY1" fmla="*/ 29071 h 58394"/>
                <a:gd name="connsiteX2" fmla="*/ 29157 w 58394"/>
                <a:gd name="connsiteY2" fmla="*/ -126 h 58394"/>
                <a:gd name="connsiteX3" fmla="*/ 58355 w 58394"/>
                <a:gd name="connsiteY3" fmla="*/ 29071 h 58394"/>
                <a:gd name="connsiteX4" fmla="*/ 29157 w 58394"/>
                <a:gd name="connsiteY4" fmla="*/ 58269 h 58394"/>
                <a:gd name="connsiteX5" fmla="*/ 29157 w 58394"/>
                <a:gd name="connsiteY5" fmla="*/ 19339 h 58394"/>
                <a:gd name="connsiteX6" fmla="*/ 19425 w 58394"/>
                <a:gd name="connsiteY6" fmla="*/ 29071 h 58394"/>
                <a:gd name="connsiteX7" fmla="*/ 29157 w 58394"/>
                <a:gd name="connsiteY7" fmla="*/ 38804 h 58394"/>
                <a:gd name="connsiteX8" fmla="*/ 38890 w 58394"/>
                <a:gd name="connsiteY8" fmla="*/ 29071 h 58394"/>
                <a:gd name="connsiteX9" fmla="*/ 29157 w 58394"/>
                <a:gd name="connsiteY9" fmla="*/ 1933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94" h="58394">
                  <a:moveTo>
                    <a:pt x="29157" y="58269"/>
                  </a:moveTo>
                  <a:cubicBezTo>
                    <a:pt x="13031" y="58269"/>
                    <a:pt x="-40" y="45198"/>
                    <a:pt x="-40" y="29071"/>
                  </a:cubicBezTo>
                  <a:cubicBezTo>
                    <a:pt x="-40" y="12945"/>
                    <a:pt x="13031" y="-126"/>
                    <a:pt x="29157" y="-126"/>
                  </a:cubicBezTo>
                  <a:cubicBezTo>
                    <a:pt x="45284" y="-126"/>
                    <a:pt x="58355" y="12945"/>
                    <a:pt x="58355" y="29071"/>
                  </a:cubicBezTo>
                  <a:cubicBezTo>
                    <a:pt x="58355" y="45198"/>
                    <a:pt x="45284" y="58269"/>
                    <a:pt x="29157" y="58269"/>
                  </a:cubicBezTo>
                  <a:close/>
                  <a:moveTo>
                    <a:pt x="29157" y="19339"/>
                  </a:moveTo>
                  <a:cubicBezTo>
                    <a:pt x="23785" y="19339"/>
                    <a:pt x="19425" y="23699"/>
                    <a:pt x="19425" y="29071"/>
                  </a:cubicBezTo>
                  <a:cubicBezTo>
                    <a:pt x="19425" y="34444"/>
                    <a:pt x="23785" y="38804"/>
                    <a:pt x="29157" y="38804"/>
                  </a:cubicBezTo>
                  <a:cubicBezTo>
                    <a:pt x="34530" y="38804"/>
                    <a:pt x="38890" y="34444"/>
                    <a:pt x="38890" y="29071"/>
                  </a:cubicBezTo>
                  <a:cubicBezTo>
                    <a:pt x="38890" y="23699"/>
                    <a:pt x="34530" y="19339"/>
                    <a:pt x="29157"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33" name="Freeform: Shape 232">
              <a:extLst>
                <a:ext uri="{FF2B5EF4-FFF2-40B4-BE49-F238E27FC236}">
                  <a16:creationId xmlns:a16="http://schemas.microsoft.com/office/drawing/2014/main" id="{2889DA7D-AE73-B921-5F99-0846DFBEB91B}"/>
                </a:ext>
              </a:extLst>
            </p:cNvPr>
            <p:cNvSpPr/>
            <p:nvPr/>
          </p:nvSpPr>
          <p:spPr>
            <a:xfrm>
              <a:off x="4234011" y="2807501"/>
              <a:ext cx="428257" cy="136258"/>
            </a:xfrm>
            <a:custGeom>
              <a:avLst/>
              <a:gdLst>
                <a:gd name="connsiteX0" fmla="*/ 360091 w 428257"/>
                <a:gd name="connsiteY0" fmla="*/ 136132 h 136258"/>
                <a:gd name="connsiteX1" fmla="*/ 68116 w 428257"/>
                <a:gd name="connsiteY1" fmla="*/ 136132 h 136258"/>
                <a:gd name="connsiteX2" fmla="*/ -40 w 428257"/>
                <a:gd name="connsiteY2" fmla="*/ 68034 h 136258"/>
                <a:gd name="connsiteX3" fmla="*/ -11 w 428257"/>
                <a:gd name="connsiteY3" fmla="*/ 65961 h 136258"/>
                <a:gd name="connsiteX4" fmla="*/ 70550 w 428257"/>
                <a:gd name="connsiteY4" fmla="*/ -123 h 136258"/>
                <a:gd name="connsiteX5" fmla="*/ 360091 w 428257"/>
                <a:gd name="connsiteY5" fmla="*/ -123 h 136258"/>
                <a:gd name="connsiteX6" fmla="*/ 428218 w 428257"/>
                <a:gd name="connsiteY6" fmla="*/ 68005 h 136258"/>
                <a:gd name="connsiteX7" fmla="*/ 360091 w 428257"/>
                <a:gd name="connsiteY7" fmla="*/ 136132 h 136258"/>
                <a:gd name="connsiteX8" fmla="*/ 70550 w 428257"/>
                <a:gd name="connsiteY8" fmla="*/ 19342 h 136258"/>
                <a:gd name="connsiteX9" fmla="*/ 19454 w 428257"/>
                <a:gd name="connsiteY9" fmla="*/ 66545 h 136258"/>
                <a:gd name="connsiteX10" fmla="*/ 66637 w 428257"/>
                <a:gd name="connsiteY10" fmla="*/ 116648 h 136258"/>
                <a:gd name="connsiteX11" fmla="*/ 68116 w 428257"/>
                <a:gd name="connsiteY11" fmla="*/ 116667 h 136258"/>
                <a:gd name="connsiteX12" fmla="*/ 360091 w 428257"/>
                <a:gd name="connsiteY12" fmla="*/ 116667 h 136258"/>
                <a:gd name="connsiteX13" fmla="*/ 408753 w 428257"/>
                <a:gd name="connsiteY13" fmla="*/ 68005 h 136258"/>
                <a:gd name="connsiteX14" fmla="*/ 360091 w 428257"/>
                <a:gd name="connsiteY14" fmla="*/ 19342 h 13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8257" h="136258">
                  <a:moveTo>
                    <a:pt x="360091" y="136132"/>
                  </a:moveTo>
                  <a:lnTo>
                    <a:pt x="68116" y="136132"/>
                  </a:lnTo>
                  <a:cubicBezTo>
                    <a:pt x="30491" y="136152"/>
                    <a:pt x="-21" y="105660"/>
                    <a:pt x="-40" y="68034"/>
                  </a:cubicBezTo>
                  <a:cubicBezTo>
                    <a:pt x="-40" y="67343"/>
                    <a:pt x="-30" y="66652"/>
                    <a:pt x="-11" y="65961"/>
                  </a:cubicBezTo>
                  <a:cubicBezTo>
                    <a:pt x="2072" y="28618"/>
                    <a:pt x="33148" y="-492"/>
                    <a:pt x="70550" y="-123"/>
                  </a:cubicBezTo>
                  <a:lnTo>
                    <a:pt x="360091" y="-123"/>
                  </a:lnTo>
                  <a:cubicBezTo>
                    <a:pt x="397716" y="-123"/>
                    <a:pt x="428218" y="30379"/>
                    <a:pt x="428218" y="68005"/>
                  </a:cubicBezTo>
                  <a:cubicBezTo>
                    <a:pt x="428218" y="105631"/>
                    <a:pt x="397716" y="136132"/>
                    <a:pt x="360091" y="136132"/>
                  </a:cubicBezTo>
                  <a:close/>
                  <a:moveTo>
                    <a:pt x="70550" y="19342"/>
                  </a:moveTo>
                  <a:cubicBezTo>
                    <a:pt x="43630" y="18875"/>
                    <a:pt x="21118" y="39674"/>
                    <a:pt x="19454" y="66545"/>
                  </a:cubicBezTo>
                  <a:cubicBezTo>
                    <a:pt x="18646" y="93407"/>
                    <a:pt x="39776" y="115840"/>
                    <a:pt x="66637" y="116648"/>
                  </a:cubicBezTo>
                  <a:cubicBezTo>
                    <a:pt x="67124" y="116657"/>
                    <a:pt x="67620" y="116667"/>
                    <a:pt x="68116" y="116667"/>
                  </a:cubicBezTo>
                  <a:lnTo>
                    <a:pt x="360091" y="116667"/>
                  </a:lnTo>
                  <a:cubicBezTo>
                    <a:pt x="386962" y="116667"/>
                    <a:pt x="408753" y="94876"/>
                    <a:pt x="408753" y="68005"/>
                  </a:cubicBezTo>
                  <a:cubicBezTo>
                    <a:pt x="408753" y="41133"/>
                    <a:pt x="386962" y="19342"/>
                    <a:pt x="360091" y="19342"/>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34" name="Freeform: Shape 233">
              <a:extLst>
                <a:ext uri="{FF2B5EF4-FFF2-40B4-BE49-F238E27FC236}">
                  <a16:creationId xmlns:a16="http://schemas.microsoft.com/office/drawing/2014/main" id="{342C41FE-1C9D-3445-00D3-F8BBD9DB56D1}"/>
                </a:ext>
              </a:extLst>
            </p:cNvPr>
            <p:cNvSpPr/>
            <p:nvPr/>
          </p:nvSpPr>
          <p:spPr>
            <a:xfrm>
              <a:off x="4487085" y="2846434"/>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35" name="Freeform: Shape 234">
              <a:extLst>
                <a:ext uri="{FF2B5EF4-FFF2-40B4-BE49-F238E27FC236}">
                  <a16:creationId xmlns:a16="http://schemas.microsoft.com/office/drawing/2014/main" id="{03002F3D-0C4B-4A51-FB74-AB3879062F7C}"/>
                </a:ext>
              </a:extLst>
            </p:cNvPr>
            <p:cNvSpPr/>
            <p:nvPr/>
          </p:nvSpPr>
          <p:spPr>
            <a:xfrm>
              <a:off x="4526015" y="2846434"/>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36" name="Freeform: Shape 235">
              <a:extLst>
                <a:ext uri="{FF2B5EF4-FFF2-40B4-BE49-F238E27FC236}">
                  <a16:creationId xmlns:a16="http://schemas.microsoft.com/office/drawing/2014/main" id="{7A77DD51-515F-5A7E-803C-56CC8DD05772}"/>
                </a:ext>
              </a:extLst>
            </p:cNvPr>
            <p:cNvSpPr/>
            <p:nvPr/>
          </p:nvSpPr>
          <p:spPr>
            <a:xfrm>
              <a:off x="4564944" y="2846434"/>
              <a:ext cx="19464" cy="58394"/>
            </a:xfrm>
            <a:custGeom>
              <a:avLst/>
              <a:gdLst>
                <a:gd name="connsiteX0" fmla="*/ 9692 w 19464"/>
                <a:gd name="connsiteY0" fmla="*/ 58269 h 58394"/>
                <a:gd name="connsiteX1" fmla="*/ -40 w 19464"/>
                <a:gd name="connsiteY1" fmla="*/ 48536 h 58394"/>
                <a:gd name="connsiteX2" fmla="*/ -40 w 19464"/>
                <a:gd name="connsiteY2" fmla="*/ 9606 h 58394"/>
                <a:gd name="connsiteX3" fmla="*/ 9692 w 19464"/>
                <a:gd name="connsiteY3" fmla="*/ -126 h 58394"/>
                <a:gd name="connsiteX4" fmla="*/ 19425 w 19464"/>
                <a:gd name="connsiteY4" fmla="*/ 9606 h 58394"/>
                <a:gd name="connsiteX5" fmla="*/ 19425 w 19464"/>
                <a:gd name="connsiteY5" fmla="*/ 48536 h 58394"/>
                <a:gd name="connsiteX6" fmla="*/ 9692 w 19464"/>
                <a:gd name="connsiteY6" fmla="*/ 58269 h 5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58394">
                  <a:moveTo>
                    <a:pt x="9692" y="58269"/>
                  </a:moveTo>
                  <a:cubicBezTo>
                    <a:pt x="4320" y="58269"/>
                    <a:pt x="-40" y="53909"/>
                    <a:pt x="-40" y="48536"/>
                  </a:cubicBezTo>
                  <a:lnTo>
                    <a:pt x="-40" y="9606"/>
                  </a:lnTo>
                  <a:cubicBezTo>
                    <a:pt x="-40" y="4234"/>
                    <a:pt x="4320" y="-126"/>
                    <a:pt x="9692" y="-126"/>
                  </a:cubicBezTo>
                  <a:cubicBezTo>
                    <a:pt x="15065" y="-126"/>
                    <a:pt x="19425" y="4234"/>
                    <a:pt x="19425" y="9606"/>
                  </a:cubicBezTo>
                  <a:lnTo>
                    <a:pt x="19425" y="48536"/>
                  </a:lnTo>
                  <a:cubicBezTo>
                    <a:pt x="19425" y="53909"/>
                    <a:pt x="15065" y="58269"/>
                    <a:pt x="9692"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37" name="Freeform: Shape 236">
              <a:extLst>
                <a:ext uri="{FF2B5EF4-FFF2-40B4-BE49-F238E27FC236}">
                  <a16:creationId xmlns:a16="http://schemas.microsoft.com/office/drawing/2014/main" id="{2500B99A-6145-B71F-14FC-FDADA234B47D}"/>
                </a:ext>
              </a:extLst>
            </p:cNvPr>
            <p:cNvSpPr/>
            <p:nvPr/>
          </p:nvSpPr>
          <p:spPr>
            <a:xfrm>
              <a:off x="4399492" y="3216268"/>
              <a:ext cx="97324" cy="97324"/>
            </a:xfrm>
            <a:custGeom>
              <a:avLst/>
              <a:gdLst>
                <a:gd name="connsiteX0" fmla="*/ 48622 w 97324"/>
                <a:gd name="connsiteY0" fmla="*/ 97199 h 97324"/>
                <a:gd name="connsiteX1" fmla="*/ -40 w 97324"/>
                <a:gd name="connsiteY1" fmla="*/ 48536 h 97324"/>
                <a:gd name="connsiteX2" fmla="*/ 48622 w 97324"/>
                <a:gd name="connsiteY2" fmla="*/ -126 h 97324"/>
                <a:gd name="connsiteX3" fmla="*/ 97285 w 97324"/>
                <a:gd name="connsiteY3" fmla="*/ 48536 h 97324"/>
                <a:gd name="connsiteX4" fmla="*/ 48622 w 97324"/>
                <a:gd name="connsiteY4" fmla="*/ 97199 h 97324"/>
                <a:gd name="connsiteX5" fmla="*/ 48622 w 97324"/>
                <a:gd name="connsiteY5" fmla="*/ 19339 h 97324"/>
                <a:gd name="connsiteX6" fmla="*/ 19425 w 97324"/>
                <a:gd name="connsiteY6" fmla="*/ 48536 h 97324"/>
                <a:gd name="connsiteX7" fmla="*/ 48622 w 97324"/>
                <a:gd name="connsiteY7" fmla="*/ 77734 h 97324"/>
                <a:gd name="connsiteX8" fmla="*/ 77820 w 97324"/>
                <a:gd name="connsiteY8" fmla="*/ 48536 h 97324"/>
                <a:gd name="connsiteX9" fmla="*/ 48622 w 97324"/>
                <a:gd name="connsiteY9" fmla="*/ 1933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24" h="97324">
                  <a:moveTo>
                    <a:pt x="48622" y="97199"/>
                  </a:moveTo>
                  <a:cubicBezTo>
                    <a:pt x="21751" y="97199"/>
                    <a:pt x="-40" y="75408"/>
                    <a:pt x="-40" y="48536"/>
                  </a:cubicBezTo>
                  <a:cubicBezTo>
                    <a:pt x="-40" y="21665"/>
                    <a:pt x="21751" y="-126"/>
                    <a:pt x="48622" y="-126"/>
                  </a:cubicBezTo>
                  <a:cubicBezTo>
                    <a:pt x="75494" y="-126"/>
                    <a:pt x="97285" y="21665"/>
                    <a:pt x="97285" y="48536"/>
                  </a:cubicBezTo>
                  <a:cubicBezTo>
                    <a:pt x="97285" y="75408"/>
                    <a:pt x="75494" y="97199"/>
                    <a:pt x="48622" y="97199"/>
                  </a:cubicBezTo>
                  <a:close/>
                  <a:moveTo>
                    <a:pt x="48622" y="19339"/>
                  </a:moveTo>
                  <a:cubicBezTo>
                    <a:pt x="32496" y="19339"/>
                    <a:pt x="19425" y="32410"/>
                    <a:pt x="19425" y="48536"/>
                  </a:cubicBezTo>
                  <a:cubicBezTo>
                    <a:pt x="19425" y="64663"/>
                    <a:pt x="32496" y="77734"/>
                    <a:pt x="48622" y="77734"/>
                  </a:cubicBezTo>
                  <a:cubicBezTo>
                    <a:pt x="64749" y="77734"/>
                    <a:pt x="77820" y="64663"/>
                    <a:pt x="77820" y="48536"/>
                  </a:cubicBezTo>
                  <a:cubicBezTo>
                    <a:pt x="77820" y="32410"/>
                    <a:pt x="64749" y="19339"/>
                    <a:pt x="48622"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238" name="Group 237">
            <a:extLst>
              <a:ext uri="{FF2B5EF4-FFF2-40B4-BE49-F238E27FC236}">
                <a16:creationId xmlns:a16="http://schemas.microsoft.com/office/drawing/2014/main" id="{D4474404-220F-91CD-54DA-A560DA054547}"/>
              </a:ext>
            </a:extLst>
          </p:cNvPr>
          <p:cNvGrpSpPr/>
          <p:nvPr/>
        </p:nvGrpSpPr>
        <p:grpSpPr>
          <a:xfrm>
            <a:off x="1000323" y="4517883"/>
            <a:ext cx="355442" cy="355442"/>
            <a:chOff x="925000" y="4442560"/>
            <a:chExt cx="506088" cy="506088"/>
          </a:xfrm>
          <a:solidFill>
            <a:srgbClr val="004550"/>
          </a:solidFill>
        </p:grpSpPr>
        <p:sp>
          <p:nvSpPr>
            <p:cNvPr id="239" name="Freeform: Shape 238">
              <a:extLst>
                <a:ext uri="{FF2B5EF4-FFF2-40B4-BE49-F238E27FC236}">
                  <a16:creationId xmlns:a16="http://schemas.microsoft.com/office/drawing/2014/main" id="{B7C91FA4-0E84-9CDA-F25A-3395252060A5}"/>
                </a:ext>
              </a:extLst>
            </p:cNvPr>
            <p:cNvSpPr/>
            <p:nvPr/>
          </p:nvSpPr>
          <p:spPr>
            <a:xfrm>
              <a:off x="1041790" y="4559349"/>
              <a:ext cx="272509" cy="272509"/>
            </a:xfrm>
            <a:custGeom>
              <a:avLst/>
              <a:gdLst>
                <a:gd name="connsiteX0" fmla="*/ 253004 w 272509"/>
                <a:gd name="connsiteY0" fmla="*/ 272384 h 272509"/>
                <a:gd name="connsiteX1" fmla="*/ 19425 w 272509"/>
                <a:gd name="connsiteY1" fmla="*/ 272384 h 272509"/>
                <a:gd name="connsiteX2" fmla="*/ -40 w 272509"/>
                <a:gd name="connsiteY2" fmla="*/ 252919 h 272509"/>
                <a:gd name="connsiteX3" fmla="*/ -40 w 272509"/>
                <a:gd name="connsiteY3" fmla="*/ 19339 h 272509"/>
                <a:gd name="connsiteX4" fmla="*/ 19425 w 272509"/>
                <a:gd name="connsiteY4" fmla="*/ -126 h 272509"/>
                <a:gd name="connsiteX5" fmla="*/ 223807 w 272509"/>
                <a:gd name="connsiteY5" fmla="*/ -126 h 272509"/>
                <a:gd name="connsiteX6" fmla="*/ 230717 w 272509"/>
                <a:gd name="connsiteY6" fmla="*/ 2697 h 272509"/>
                <a:gd name="connsiteX7" fmla="*/ 269647 w 272509"/>
                <a:gd name="connsiteY7" fmla="*/ 41627 h 272509"/>
                <a:gd name="connsiteX8" fmla="*/ 272469 w 272509"/>
                <a:gd name="connsiteY8" fmla="*/ 48537 h 272509"/>
                <a:gd name="connsiteX9" fmla="*/ 272469 w 272509"/>
                <a:gd name="connsiteY9" fmla="*/ 252919 h 272509"/>
                <a:gd name="connsiteX10" fmla="*/ 253004 w 272509"/>
                <a:gd name="connsiteY10" fmla="*/ 272384 h 272509"/>
                <a:gd name="connsiteX11" fmla="*/ 19425 w 272509"/>
                <a:gd name="connsiteY11" fmla="*/ 19339 h 272509"/>
                <a:gd name="connsiteX12" fmla="*/ 19425 w 272509"/>
                <a:gd name="connsiteY12" fmla="*/ 252919 h 272509"/>
                <a:gd name="connsiteX13" fmla="*/ 253004 w 272509"/>
                <a:gd name="connsiteY13" fmla="*/ 252919 h 272509"/>
                <a:gd name="connsiteX14" fmla="*/ 253004 w 272509"/>
                <a:gd name="connsiteY14" fmla="*/ 52527 h 272509"/>
                <a:gd name="connsiteX15" fmla="*/ 219816 w 272509"/>
                <a:gd name="connsiteY15" fmla="*/ 19339 h 2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509" h="272509">
                  <a:moveTo>
                    <a:pt x="253004" y="272384"/>
                  </a:moveTo>
                  <a:lnTo>
                    <a:pt x="19425" y="272384"/>
                  </a:lnTo>
                  <a:cubicBezTo>
                    <a:pt x="8674" y="272384"/>
                    <a:pt x="-40" y="263673"/>
                    <a:pt x="-40" y="252919"/>
                  </a:cubicBezTo>
                  <a:lnTo>
                    <a:pt x="-40" y="19339"/>
                  </a:lnTo>
                  <a:cubicBezTo>
                    <a:pt x="-40" y="8585"/>
                    <a:pt x="8674" y="-126"/>
                    <a:pt x="19425" y="-126"/>
                  </a:cubicBezTo>
                  <a:lnTo>
                    <a:pt x="223807" y="-126"/>
                  </a:lnTo>
                  <a:cubicBezTo>
                    <a:pt x="226394" y="-145"/>
                    <a:pt x="228880" y="877"/>
                    <a:pt x="230717" y="2697"/>
                  </a:cubicBezTo>
                  <a:lnTo>
                    <a:pt x="269647" y="41627"/>
                  </a:lnTo>
                  <a:cubicBezTo>
                    <a:pt x="271469" y="43466"/>
                    <a:pt x="272484" y="45948"/>
                    <a:pt x="272469" y="48537"/>
                  </a:cubicBezTo>
                  <a:lnTo>
                    <a:pt x="272469" y="252919"/>
                  </a:lnTo>
                  <a:cubicBezTo>
                    <a:pt x="272469" y="263673"/>
                    <a:pt x="263755" y="272384"/>
                    <a:pt x="253004" y="272384"/>
                  </a:cubicBezTo>
                  <a:close/>
                  <a:moveTo>
                    <a:pt x="19425" y="19339"/>
                  </a:moveTo>
                  <a:lnTo>
                    <a:pt x="19425" y="252919"/>
                  </a:lnTo>
                  <a:lnTo>
                    <a:pt x="253004" y="252919"/>
                  </a:lnTo>
                  <a:lnTo>
                    <a:pt x="253004" y="52527"/>
                  </a:lnTo>
                  <a:lnTo>
                    <a:pt x="219816" y="19339"/>
                  </a:ln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40" name="Freeform: Shape 239">
              <a:extLst>
                <a:ext uri="{FF2B5EF4-FFF2-40B4-BE49-F238E27FC236}">
                  <a16:creationId xmlns:a16="http://schemas.microsoft.com/office/drawing/2014/main" id="{9F73F2D0-DD0E-4C54-FBA8-8C14533D4650}"/>
                </a:ext>
              </a:extLst>
            </p:cNvPr>
            <p:cNvSpPr/>
            <p:nvPr/>
          </p:nvSpPr>
          <p:spPr>
            <a:xfrm>
              <a:off x="925000" y="4442560"/>
              <a:ext cx="506088" cy="506088"/>
            </a:xfrm>
            <a:custGeom>
              <a:avLst/>
              <a:gdLst>
                <a:gd name="connsiteX0" fmla="*/ 496316 w 506088"/>
                <a:gd name="connsiteY0" fmla="*/ 233453 h 506088"/>
                <a:gd name="connsiteX1" fmla="*/ 506048 w 506088"/>
                <a:gd name="connsiteY1" fmla="*/ 223721 h 506088"/>
                <a:gd name="connsiteX2" fmla="*/ 496316 w 506088"/>
                <a:gd name="connsiteY2" fmla="*/ 213988 h 506088"/>
                <a:gd name="connsiteX3" fmla="*/ 447654 w 506088"/>
                <a:gd name="connsiteY3" fmla="*/ 213988 h 506088"/>
                <a:gd name="connsiteX4" fmla="*/ 447654 w 506088"/>
                <a:gd name="connsiteY4" fmla="*/ 175059 h 506088"/>
                <a:gd name="connsiteX5" fmla="*/ 496316 w 506088"/>
                <a:gd name="connsiteY5" fmla="*/ 175059 h 506088"/>
                <a:gd name="connsiteX6" fmla="*/ 506048 w 506088"/>
                <a:gd name="connsiteY6" fmla="*/ 165326 h 506088"/>
                <a:gd name="connsiteX7" fmla="*/ 496316 w 506088"/>
                <a:gd name="connsiteY7" fmla="*/ 155594 h 506088"/>
                <a:gd name="connsiteX8" fmla="*/ 447654 w 506088"/>
                <a:gd name="connsiteY8" fmla="*/ 155594 h 506088"/>
                <a:gd name="connsiteX9" fmla="*/ 447654 w 506088"/>
                <a:gd name="connsiteY9" fmla="*/ 97199 h 506088"/>
                <a:gd name="connsiteX10" fmla="*/ 408724 w 506088"/>
                <a:gd name="connsiteY10" fmla="*/ 58269 h 506088"/>
                <a:gd name="connsiteX11" fmla="*/ 350329 w 506088"/>
                <a:gd name="connsiteY11" fmla="*/ 58269 h 506088"/>
                <a:gd name="connsiteX12" fmla="*/ 350329 w 506088"/>
                <a:gd name="connsiteY12" fmla="*/ 9606 h 506088"/>
                <a:gd name="connsiteX13" fmla="*/ 340596 w 506088"/>
                <a:gd name="connsiteY13" fmla="*/ -126 h 506088"/>
                <a:gd name="connsiteX14" fmla="*/ 330864 w 506088"/>
                <a:gd name="connsiteY14" fmla="*/ 9606 h 506088"/>
                <a:gd name="connsiteX15" fmla="*/ 330864 w 506088"/>
                <a:gd name="connsiteY15" fmla="*/ 58269 h 506088"/>
                <a:gd name="connsiteX16" fmla="*/ 291934 w 506088"/>
                <a:gd name="connsiteY16" fmla="*/ 58269 h 506088"/>
                <a:gd name="connsiteX17" fmla="*/ 291934 w 506088"/>
                <a:gd name="connsiteY17" fmla="*/ 9606 h 506088"/>
                <a:gd name="connsiteX18" fmla="*/ 282202 w 506088"/>
                <a:gd name="connsiteY18" fmla="*/ -126 h 506088"/>
                <a:gd name="connsiteX19" fmla="*/ 272469 w 506088"/>
                <a:gd name="connsiteY19" fmla="*/ 9606 h 506088"/>
                <a:gd name="connsiteX20" fmla="*/ 272469 w 506088"/>
                <a:gd name="connsiteY20" fmla="*/ 58269 h 506088"/>
                <a:gd name="connsiteX21" fmla="*/ 233539 w 506088"/>
                <a:gd name="connsiteY21" fmla="*/ 58269 h 506088"/>
                <a:gd name="connsiteX22" fmla="*/ 233539 w 506088"/>
                <a:gd name="connsiteY22" fmla="*/ 9606 h 506088"/>
                <a:gd name="connsiteX23" fmla="*/ 223807 w 506088"/>
                <a:gd name="connsiteY23" fmla="*/ -126 h 506088"/>
                <a:gd name="connsiteX24" fmla="*/ 214074 w 506088"/>
                <a:gd name="connsiteY24" fmla="*/ 9606 h 506088"/>
                <a:gd name="connsiteX25" fmla="*/ 214074 w 506088"/>
                <a:gd name="connsiteY25" fmla="*/ 58269 h 506088"/>
                <a:gd name="connsiteX26" fmla="*/ 175144 w 506088"/>
                <a:gd name="connsiteY26" fmla="*/ 58269 h 506088"/>
                <a:gd name="connsiteX27" fmla="*/ 175144 w 506088"/>
                <a:gd name="connsiteY27" fmla="*/ 9606 h 506088"/>
                <a:gd name="connsiteX28" fmla="*/ 165412 w 506088"/>
                <a:gd name="connsiteY28" fmla="*/ -126 h 506088"/>
                <a:gd name="connsiteX29" fmla="*/ 155680 w 506088"/>
                <a:gd name="connsiteY29" fmla="*/ 9606 h 506088"/>
                <a:gd name="connsiteX30" fmla="*/ 155680 w 506088"/>
                <a:gd name="connsiteY30" fmla="*/ 58269 h 506088"/>
                <a:gd name="connsiteX31" fmla="*/ 97285 w 506088"/>
                <a:gd name="connsiteY31" fmla="*/ 58269 h 506088"/>
                <a:gd name="connsiteX32" fmla="*/ 58355 w 506088"/>
                <a:gd name="connsiteY32" fmla="*/ 97199 h 506088"/>
                <a:gd name="connsiteX33" fmla="*/ 58355 w 506088"/>
                <a:gd name="connsiteY33" fmla="*/ 155594 h 506088"/>
                <a:gd name="connsiteX34" fmla="*/ 9692 w 506088"/>
                <a:gd name="connsiteY34" fmla="*/ 155594 h 506088"/>
                <a:gd name="connsiteX35" fmla="*/ -40 w 506088"/>
                <a:gd name="connsiteY35" fmla="*/ 165326 h 506088"/>
                <a:gd name="connsiteX36" fmla="*/ 9692 w 506088"/>
                <a:gd name="connsiteY36" fmla="*/ 175059 h 506088"/>
                <a:gd name="connsiteX37" fmla="*/ 58355 w 506088"/>
                <a:gd name="connsiteY37" fmla="*/ 175059 h 506088"/>
                <a:gd name="connsiteX38" fmla="*/ 58355 w 506088"/>
                <a:gd name="connsiteY38" fmla="*/ 213988 h 506088"/>
                <a:gd name="connsiteX39" fmla="*/ 9692 w 506088"/>
                <a:gd name="connsiteY39" fmla="*/ 213988 h 506088"/>
                <a:gd name="connsiteX40" fmla="*/ -40 w 506088"/>
                <a:gd name="connsiteY40" fmla="*/ 223721 h 506088"/>
                <a:gd name="connsiteX41" fmla="*/ 9692 w 506088"/>
                <a:gd name="connsiteY41" fmla="*/ 233453 h 506088"/>
                <a:gd name="connsiteX42" fmla="*/ 58355 w 506088"/>
                <a:gd name="connsiteY42" fmla="*/ 233453 h 506088"/>
                <a:gd name="connsiteX43" fmla="*/ 58355 w 506088"/>
                <a:gd name="connsiteY43" fmla="*/ 272383 h 506088"/>
                <a:gd name="connsiteX44" fmla="*/ 9692 w 506088"/>
                <a:gd name="connsiteY44" fmla="*/ 272383 h 506088"/>
                <a:gd name="connsiteX45" fmla="*/ -40 w 506088"/>
                <a:gd name="connsiteY45" fmla="*/ 282116 h 506088"/>
                <a:gd name="connsiteX46" fmla="*/ 9692 w 506088"/>
                <a:gd name="connsiteY46" fmla="*/ 291848 h 506088"/>
                <a:gd name="connsiteX47" fmla="*/ 58355 w 506088"/>
                <a:gd name="connsiteY47" fmla="*/ 291848 h 506088"/>
                <a:gd name="connsiteX48" fmla="*/ 58355 w 506088"/>
                <a:gd name="connsiteY48" fmla="*/ 330778 h 506088"/>
                <a:gd name="connsiteX49" fmla="*/ 9692 w 506088"/>
                <a:gd name="connsiteY49" fmla="*/ 330778 h 506088"/>
                <a:gd name="connsiteX50" fmla="*/ -40 w 506088"/>
                <a:gd name="connsiteY50" fmla="*/ 340511 h 506088"/>
                <a:gd name="connsiteX51" fmla="*/ 9692 w 506088"/>
                <a:gd name="connsiteY51" fmla="*/ 350243 h 506088"/>
                <a:gd name="connsiteX52" fmla="*/ 58355 w 506088"/>
                <a:gd name="connsiteY52" fmla="*/ 350243 h 506088"/>
                <a:gd name="connsiteX53" fmla="*/ 58355 w 506088"/>
                <a:gd name="connsiteY53" fmla="*/ 408638 h 506088"/>
                <a:gd name="connsiteX54" fmla="*/ 97285 w 506088"/>
                <a:gd name="connsiteY54" fmla="*/ 447568 h 506088"/>
                <a:gd name="connsiteX55" fmla="*/ 155680 w 506088"/>
                <a:gd name="connsiteY55" fmla="*/ 447568 h 506088"/>
                <a:gd name="connsiteX56" fmla="*/ 155680 w 506088"/>
                <a:gd name="connsiteY56" fmla="*/ 496230 h 506088"/>
                <a:gd name="connsiteX57" fmla="*/ 165412 w 506088"/>
                <a:gd name="connsiteY57" fmla="*/ 505963 h 506088"/>
                <a:gd name="connsiteX58" fmla="*/ 175144 w 506088"/>
                <a:gd name="connsiteY58" fmla="*/ 496230 h 506088"/>
                <a:gd name="connsiteX59" fmla="*/ 175144 w 506088"/>
                <a:gd name="connsiteY59" fmla="*/ 447568 h 506088"/>
                <a:gd name="connsiteX60" fmla="*/ 214074 w 506088"/>
                <a:gd name="connsiteY60" fmla="*/ 447568 h 506088"/>
                <a:gd name="connsiteX61" fmla="*/ 214074 w 506088"/>
                <a:gd name="connsiteY61" fmla="*/ 496230 h 506088"/>
                <a:gd name="connsiteX62" fmla="*/ 223807 w 506088"/>
                <a:gd name="connsiteY62" fmla="*/ 505963 h 506088"/>
                <a:gd name="connsiteX63" fmla="*/ 233539 w 506088"/>
                <a:gd name="connsiteY63" fmla="*/ 496230 h 506088"/>
                <a:gd name="connsiteX64" fmla="*/ 233539 w 506088"/>
                <a:gd name="connsiteY64" fmla="*/ 447568 h 506088"/>
                <a:gd name="connsiteX65" fmla="*/ 272469 w 506088"/>
                <a:gd name="connsiteY65" fmla="*/ 447568 h 506088"/>
                <a:gd name="connsiteX66" fmla="*/ 272469 w 506088"/>
                <a:gd name="connsiteY66" fmla="*/ 496230 h 506088"/>
                <a:gd name="connsiteX67" fmla="*/ 282202 w 506088"/>
                <a:gd name="connsiteY67" fmla="*/ 505963 h 506088"/>
                <a:gd name="connsiteX68" fmla="*/ 291934 w 506088"/>
                <a:gd name="connsiteY68" fmla="*/ 496230 h 506088"/>
                <a:gd name="connsiteX69" fmla="*/ 291934 w 506088"/>
                <a:gd name="connsiteY69" fmla="*/ 447568 h 506088"/>
                <a:gd name="connsiteX70" fmla="*/ 330864 w 506088"/>
                <a:gd name="connsiteY70" fmla="*/ 447568 h 506088"/>
                <a:gd name="connsiteX71" fmla="*/ 330864 w 506088"/>
                <a:gd name="connsiteY71" fmla="*/ 496230 h 506088"/>
                <a:gd name="connsiteX72" fmla="*/ 340596 w 506088"/>
                <a:gd name="connsiteY72" fmla="*/ 505963 h 506088"/>
                <a:gd name="connsiteX73" fmla="*/ 350329 w 506088"/>
                <a:gd name="connsiteY73" fmla="*/ 496230 h 506088"/>
                <a:gd name="connsiteX74" fmla="*/ 350329 w 506088"/>
                <a:gd name="connsiteY74" fmla="*/ 447568 h 506088"/>
                <a:gd name="connsiteX75" fmla="*/ 408724 w 506088"/>
                <a:gd name="connsiteY75" fmla="*/ 447568 h 506088"/>
                <a:gd name="connsiteX76" fmla="*/ 447654 w 506088"/>
                <a:gd name="connsiteY76" fmla="*/ 408638 h 506088"/>
                <a:gd name="connsiteX77" fmla="*/ 447654 w 506088"/>
                <a:gd name="connsiteY77" fmla="*/ 350243 h 506088"/>
                <a:gd name="connsiteX78" fmla="*/ 496316 w 506088"/>
                <a:gd name="connsiteY78" fmla="*/ 350243 h 506088"/>
                <a:gd name="connsiteX79" fmla="*/ 506048 w 506088"/>
                <a:gd name="connsiteY79" fmla="*/ 340511 h 506088"/>
                <a:gd name="connsiteX80" fmla="*/ 496316 w 506088"/>
                <a:gd name="connsiteY80" fmla="*/ 330778 h 506088"/>
                <a:gd name="connsiteX81" fmla="*/ 447654 w 506088"/>
                <a:gd name="connsiteY81" fmla="*/ 330778 h 506088"/>
                <a:gd name="connsiteX82" fmla="*/ 447654 w 506088"/>
                <a:gd name="connsiteY82" fmla="*/ 291848 h 506088"/>
                <a:gd name="connsiteX83" fmla="*/ 496316 w 506088"/>
                <a:gd name="connsiteY83" fmla="*/ 291848 h 506088"/>
                <a:gd name="connsiteX84" fmla="*/ 506048 w 506088"/>
                <a:gd name="connsiteY84" fmla="*/ 282116 h 506088"/>
                <a:gd name="connsiteX85" fmla="*/ 496316 w 506088"/>
                <a:gd name="connsiteY85" fmla="*/ 272383 h 506088"/>
                <a:gd name="connsiteX86" fmla="*/ 447654 w 506088"/>
                <a:gd name="connsiteY86" fmla="*/ 272383 h 506088"/>
                <a:gd name="connsiteX87" fmla="*/ 447654 w 506088"/>
                <a:gd name="connsiteY87" fmla="*/ 233453 h 506088"/>
                <a:gd name="connsiteX88" fmla="*/ 428189 w 506088"/>
                <a:gd name="connsiteY88" fmla="*/ 408638 h 506088"/>
                <a:gd name="connsiteX89" fmla="*/ 408724 w 506088"/>
                <a:gd name="connsiteY89" fmla="*/ 428103 h 506088"/>
                <a:gd name="connsiteX90" fmla="*/ 97285 w 506088"/>
                <a:gd name="connsiteY90" fmla="*/ 428103 h 506088"/>
                <a:gd name="connsiteX91" fmla="*/ 77820 w 506088"/>
                <a:gd name="connsiteY91" fmla="*/ 408638 h 506088"/>
                <a:gd name="connsiteX92" fmla="*/ 77820 w 506088"/>
                <a:gd name="connsiteY92" fmla="*/ 97199 h 506088"/>
                <a:gd name="connsiteX93" fmla="*/ 97285 w 506088"/>
                <a:gd name="connsiteY93" fmla="*/ 77734 h 506088"/>
                <a:gd name="connsiteX94" fmla="*/ 408724 w 506088"/>
                <a:gd name="connsiteY94" fmla="*/ 77734 h 506088"/>
                <a:gd name="connsiteX95" fmla="*/ 428189 w 506088"/>
                <a:gd name="connsiteY95" fmla="*/ 97199 h 50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06088" h="506088">
                  <a:moveTo>
                    <a:pt x="496316" y="233453"/>
                  </a:moveTo>
                  <a:cubicBezTo>
                    <a:pt x="501691" y="233453"/>
                    <a:pt x="506048" y="229093"/>
                    <a:pt x="506048" y="223721"/>
                  </a:cubicBezTo>
                  <a:cubicBezTo>
                    <a:pt x="506048" y="218349"/>
                    <a:pt x="501691" y="213988"/>
                    <a:pt x="496316" y="213988"/>
                  </a:cubicBezTo>
                  <a:lnTo>
                    <a:pt x="447654" y="213988"/>
                  </a:lnTo>
                  <a:lnTo>
                    <a:pt x="447654" y="175059"/>
                  </a:lnTo>
                  <a:lnTo>
                    <a:pt x="496316" y="175059"/>
                  </a:lnTo>
                  <a:cubicBezTo>
                    <a:pt x="501691" y="175059"/>
                    <a:pt x="506048" y="170698"/>
                    <a:pt x="506048" y="165326"/>
                  </a:cubicBezTo>
                  <a:cubicBezTo>
                    <a:pt x="506048" y="159954"/>
                    <a:pt x="501691" y="155594"/>
                    <a:pt x="496316" y="155594"/>
                  </a:cubicBezTo>
                  <a:lnTo>
                    <a:pt x="447654" y="155594"/>
                  </a:lnTo>
                  <a:lnTo>
                    <a:pt x="447654" y="97199"/>
                  </a:lnTo>
                  <a:cubicBezTo>
                    <a:pt x="447654" y="75700"/>
                    <a:pt x="430224" y="58269"/>
                    <a:pt x="408724" y="58269"/>
                  </a:cubicBezTo>
                  <a:lnTo>
                    <a:pt x="350329" y="58269"/>
                  </a:lnTo>
                  <a:lnTo>
                    <a:pt x="350329" y="9606"/>
                  </a:lnTo>
                  <a:cubicBezTo>
                    <a:pt x="350329" y="4234"/>
                    <a:pt x="345972" y="-126"/>
                    <a:pt x="340596" y="-126"/>
                  </a:cubicBezTo>
                  <a:cubicBezTo>
                    <a:pt x="335221" y="-126"/>
                    <a:pt x="330864" y="4234"/>
                    <a:pt x="330864" y="9606"/>
                  </a:cubicBezTo>
                  <a:lnTo>
                    <a:pt x="330864" y="58269"/>
                  </a:lnTo>
                  <a:lnTo>
                    <a:pt x="291934" y="58269"/>
                  </a:lnTo>
                  <a:lnTo>
                    <a:pt x="291934" y="9606"/>
                  </a:lnTo>
                  <a:cubicBezTo>
                    <a:pt x="291934" y="4234"/>
                    <a:pt x="287577" y="-126"/>
                    <a:pt x="282202" y="-126"/>
                  </a:cubicBezTo>
                  <a:cubicBezTo>
                    <a:pt x="276826" y="-126"/>
                    <a:pt x="272469" y="4234"/>
                    <a:pt x="272469" y="9606"/>
                  </a:cubicBezTo>
                  <a:lnTo>
                    <a:pt x="272469" y="58269"/>
                  </a:lnTo>
                  <a:lnTo>
                    <a:pt x="233539" y="58269"/>
                  </a:lnTo>
                  <a:lnTo>
                    <a:pt x="233539" y="9606"/>
                  </a:lnTo>
                  <a:cubicBezTo>
                    <a:pt x="233539" y="4234"/>
                    <a:pt x="229182" y="-126"/>
                    <a:pt x="223807" y="-126"/>
                  </a:cubicBezTo>
                  <a:cubicBezTo>
                    <a:pt x="218432" y="-126"/>
                    <a:pt x="214074" y="4234"/>
                    <a:pt x="214074" y="9606"/>
                  </a:cubicBezTo>
                  <a:lnTo>
                    <a:pt x="214074" y="58269"/>
                  </a:lnTo>
                  <a:lnTo>
                    <a:pt x="175144" y="58269"/>
                  </a:lnTo>
                  <a:lnTo>
                    <a:pt x="175144" y="9606"/>
                  </a:lnTo>
                  <a:cubicBezTo>
                    <a:pt x="175144" y="4234"/>
                    <a:pt x="170787" y="-126"/>
                    <a:pt x="165412" y="-126"/>
                  </a:cubicBezTo>
                  <a:cubicBezTo>
                    <a:pt x="160037" y="-126"/>
                    <a:pt x="155680" y="4234"/>
                    <a:pt x="155680" y="9606"/>
                  </a:cubicBezTo>
                  <a:lnTo>
                    <a:pt x="155680" y="58269"/>
                  </a:lnTo>
                  <a:lnTo>
                    <a:pt x="97285" y="58269"/>
                  </a:lnTo>
                  <a:cubicBezTo>
                    <a:pt x="75785" y="58269"/>
                    <a:pt x="58355" y="75700"/>
                    <a:pt x="58355" y="97199"/>
                  </a:cubicBezTo>
                  <a:lnTo>
                    <a:pt x="58355" y="155594"/>
                  </a:lnTo>
                  <a:lnTo>
                    <a:pt x="9692" y="155594"/>
                  </a:lnTo>
                  <a:cubicBezTo>
                    <a:pt x="4317" y="155594"/>
                    <a:pt x="-40" y="159954"/>
                    <a:pt x="-40" y="165326"/>
                  </a:cubicBezTo>
                  <a:cubicBezTo>
                    <a:pt x="-40" y="170698"/>
                    <a:pt x="4317" y="175059"/>
                    <a:pt x="9692" y="175059"/>
                  </a:cubicBezTo>
                  <a:lnTo>
                    <a:pt x="58355" y="175059"/>
                  </a:lnTo>
                  <a:lnTo>
                    <a:pt x="58355" y="213988"/>
                  </a:lnTo>
                  <a:lnTo>
                    <a:pt x="9692" y="213988"/>
                  </a:lnTo>
                  <a:cubicBezTo>
                    <a:pt x="4317" y="213988"/>
                    <a:pt x="-40" y="218349"/>
                    <a:pt x="-40" y="223721"/>
                  </a:cubicBezTo>
                  <a:cubicBezTo>
                    <a:pt x="-40" y="229093"/>
                    <a:pt x="4317" y="233453"/>
                    <a:pt x="9692" y="233453"/>
                  </a:cubicBezTo>
                  <a:lnTo>
                    <a:pt x="58355" y="233453"/>
                  </a:lnTo>
                  <a:lnTo>
                    <a:pt x="58355" y="272383"/>
                  </a:lnTo>
                  <a:lnTo>
                    <a:pt x="9692" y="272383"/>
                  </a:lnTo>
                  <a:cubicBezTo>
                    <a:pt x="4317" y="272383"/>
                    <a:pt x="-40" y="276743"/>
                    <a:pt x="-40" y="282116"/>
                  </a:cubicBezTo>
                  <a:cubicBezTo>
                    <a:pt x="-40" y="287488"/>
                    <a:pt x="4317" y="291848"/>
                    <a:pt x="9692" y="291848"/>
                  </a:cubicBezTo>
                  <a:lnTo>
                    <a:pt x="58355" y="291848"/>
                  </a:lnTo>
                  <a:lnTo>
                    <a:pt x="58355" y="330778"/>
                  </a:lnTo>
                  <a:lnTo>
                    <a:pt x="9692" y="330778"/>
                  </a:lnTo>
                  <a:cubicBezTo>
                    <a:pt x="4317" y="330778"/>
                    <a:pt x="-40" y="335138"/>
                    <a:pt x="-40" y="340511"/>
                  </a:cubicBezTo>
                  <a:cubicBezTo>
                    <a:pt x="-40" y="345883"/>
                    <a:pt x="4317" y="350243"/>
                    <a:pt x="9692" y="350243"/>
                  </a:cubicBezTo>
                  <a:lnTo>
                    <a:pt x="58355" y="350243"/>
                  </a:lnTo>
                  <a:lnTo>
                    <a:pt x="58355" y="408638"/>
                  </a:lnTo>
                  <a:cubicBezTo>
                    <a:pt x="58355" y="430137"/>
                    <a:pt x="75785" y="447568"/>
                    <a:pt x="97285" y="447568"/>
                  </a:cubicBezTo>
                  <a:lnTo>
                    <a:pt x="155680" y="447568"/>
                  </a:lnTo>
                  <a:lnTo>
                    <a:pt x="155680" y="496230"/>
                  </a:lnTo>
                  <a:cubicBezTo>
                    <a:pt x="155680" y="501603"/>
                    <a:pt x="160037" y="505963"/>
                    <a:pt x="165412" y="505963"/>
                  </a:cubicBezTo>
                  <a:cubicBezTo>
                    <a:pt x="170787" y="505963"/>
                    <a:pt x="175144" y="501603"/>
                    <a:pt x="175144" y="496230"/>
                  </a:cubicBezTo>
                  <a:lnTo>
                    <a:pt x="175144" y="447568"/>
                  </a:lnTo>
                  <a:lnTo>
                    <a:pt x="214074" y="447568"/>
                  </a:lnTo>
                  <a:lnTo>
                    <a:pt x="214074" y="496230"/>
                  </a:lnTo>
                  <a:cubicBezTo>
                    <a:pt x="214074" y="501603"/>
                    <a:pt x="218432" y="505963"/>
                    <a:pt x="223807" y="505963"/>
                  </a:cubicBezTo>
                  <a:cubicBezTo>
                    <a:pt x="229182" y="505963"/>
                    <a:pt x="233539" y="501603"/>
                    <a:pt x="233539" y="496230"/>
                  </a:cubicBezTo>
                  <a:lnTo>
                    <a:pt x="233539" y="447568"/>
                  </a:lnTo>
                  <a:lnTo>
                    <a:pt x="272469" y="447568"/>
                  </a:lnTo>
                  <a:lnTo>
                    <a:pt x="272469" y="496230"/>
                  </a:lnTo>
                  <a:cubicBezTo>
                    <a:pt x="272469" y="501603"/>
                    <a:pt x="276826" y="505963"/>
                    <a:pt x="282202" y="505963"/>
                  </a:cubicBezTo>
                  <a:cubicBezTo>
                    <a:pt x="287577" y="505963"/>
                    <a:pt x="291934" y="501603"/>
                    <a:pt x="291934" y="496230"/>
                  </a:cubicBezTo>
                  <a:lnTo>
                    <a:pt x="291934" y="447568"/>
                  </a:lnTo>
                  <a:lnTo>
                    <a:pt x="330864" y="447568"/>
                  </a:lnTo>
                  <a:lnTo>
                    <a:pt x="330864" y="496230"/>
                  </a:lnTo>
                  <a:cubicBezTo>
                    <a:pt x="330864" y="501603"/>
                    <a:pt x="335221" y="505963"/>
                    <a:pt x="340596" y="505963"/>
                  </a:cubicBezTo>
                  <a:cubicBezTo>
                    <a:pt x="345972" y="505963"/>
                    <a:pt x="350329" y="501603"/>
                    <a:pt x="350329" y="496230"/>
                  </a:cubicBezTo>
                  <a:lnTo>
                    <a:pt x="350329" y="447568"/>
                  </a:lnTo>
                  <a:lnTo>
                    <a:pt x="408724" y="447568"/>
                  </a:lnTo>
                  <a:cubicBezTo>
                    <a:pt x="430224" y="447568"/>
                    <a:pt x="447654" y="430137"/>
                    <a:pt x="447654" y="408638"/>
                  </a:cubicBezTo>
                  <a:lnTo>
                    <a:pt x="447654" y="350243"/>
                  </a:lnTo>
                  <a:lnTo>
                    <a:pt x="496316" y="350243"/>
                  </a:lnTo>
                  <a:cubicBezTo>
                    <a:pt x="501691" y="350243"/>
                    <a:pt x="506048" y="345883"/>
                    <a:pt x="506048" y="340511"/>
                  </a:cubicBezTo>
                  <a:cubicBezTo>
                    <a:pt x="506048" y="335138"/>
                    <a:pt x="501691" y="330778"/>
                    <a:pt x="496316" y="330778"/>
                  </a:cubicBezTo>
                  <a:lnTo>
                    <a:pt x="447654" y="330778"/>
                  </a:lnTo>
                  <a:lnTo>
                    <a:pt x="447654" y="291848"/>
                  </a:lnTo>
                  <a:lnTo>
                    <a:pt x="496316" y="291848"/>
                  </a:lnTo>
                  <a:cubicBezTo>
                    <a:pt x="501691" y="291848"/>
                    <a:pt x="506048" y="287488"/>
                    <a:pt x="506048" y="282116"/>
                  </a:cubicBezTo>
                  <a:cubicBezTo>
                    <a:pt x="506048" y="276743"/>
                    <a:pt x="501691" y="272383"/>
                    <a:pt x="496316" y="272383"/>
                  </a:cubicBezTo>
                  <a:lnTo>
                    <a:pt x="447654" y="272383"/>
                  </a:lnTo>
                  <a:lnTo>
                    <a:pt x="447654" y="233453"/>
                  </a:lnTo>
                  <a:close/>
                  <a:moveTo>
                    <a:pt x="428189" y="408638"/>
                  </a:moveTo>
                  <a:cubicBezTo>
                    <a:pt x="428189" y="419392"/>
                    <a:pt x="419474" y="428103"/>
                    <a:pt x="408724" y="428103"/>
                  </a:cubicBezTo>
                  <a:lnTo>
                    <a:pt x="97285" y="428103"/>
                  </a:lnTo>
                  <a:cubicBezTo>
                    <a:pt x="86534" y="428103"/>
                    <a:pt x="77820" y="419392"/>
                    <a:pt x="77820" y="408638"/>
                  </a:cubicBezTo>
                  <a:lnTo>
                    <a:pt x="77820" y="97199"/>
                  </a:lnTo>
                  <a:cubicBezTo>
                    <a:pt x="77820" y="86444"/>
                    <a:pt x="86534" y="77734"/>
                    <a:pt x="97285" y="77734"/>
                  </a:cubicBezTo>
                  <a:lnTo>
                    <a:pt x="408724" y="77734"/>
                  </a:lnTo>
                  <a:cubicBezTo>
                    <a:pt x="419474" y="77734"/>
                    <a:pt x="428189" y="86444"/>
                    <a:pt x="428189" y="9719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241" name="Group 240">
            <a:extLst>
              <a:ext uri="{FF2B5EF4-FFF2-40B4-BE49-F238E27FC236}">
                <a16:creationId xmlns:a16="http://schemas.microsoft.com/office/drawing/2014/main" id="{C3615B4B-E905-D7BB-E74B-94F745C5C75B}"/>
              </a:ext>
            </a:extLst>
          </p:cNvPr>
          <p:cNvGrpSpPr/>
          <p:nvPr/>
        </p:nvGrpSpPr>
        <p:grpSpPr>
          <a:xfrm>
            <a:off x="1804117" y="4531713"/>
            <a:ext cx="382666" cy="327968"/>
            <a:chOff x="1723024" y="4462210"/>
            <a:chExt cx="544852" cy="466973"/>
          </a:xfrm>
          <a:solidFill>
            <a:srgbClr val="004550"/>
          </a:solidFill>
        </p:grpSpPr>
        <p:sp>
          <p:nvSpPr>
            <p:cNvPr id="242" name="Freeform: Shape 241">
              <a:extLst>
                <a:ext uri="{FF2B5EF4-FFF2-40B4-BE49-F238E27FC236}">
                  <a16:creationId xmlns:a16="http://schemas.microsoft.com/office/drawing/2014/main" id="{67E84407-C0A5-E9A8-40BB-F59D545102E2}"/>
                </a:ext>
              </a:extLst>
            </p:cNvPr>
            <p:cNvSpPr/>
            <p:nvPr/>
          </p:nvSpPr>
          <p:spPr>
            <a:xfrm>
              <a:off x="2015037" y="4637209"/>
              <a:ext cx="136254" cy="136254"/>
            </a:xfrm>
            <a:custGeom>
              <a:avLst/>
              <a:gdLst>
                <a:gd name="connsiteX0" fmla="*/ 126482 w 136254"/>
                <a:gd name="connsiteY0" fmla="*/ 136129 h 136254"/>
                <a:gd name="connsiteX1" fmla="*/ 9692 w 136254"/>
                <a:gd name="connsiteY1" fmla="*/ 136129 h 136254"/>
                <a:gd name="connsiteX2" fmla="*/ -40 w 136254"/>
                <a:gd name="connsiteY2" fmla="*/ 126396 h 136254"/>
                <a:gd name="connsiteX3" fmla="*/ -40 w 136254"/>
                <a:gd name="connsiteY3" fmla="*/ 9606 h 136254"/>
                <a:gd name="connsiteX4" fmla="*/ 9692 w 136254"/>
                <a:gd name="connsiteY4" fmla="*/ -126 h 136254"/>
                <a:gd name="connsiteX5" fmla="*/ 136215 w 136254"/>
                <a:gd name="connsiteY5" fmla="*/ 126396 h 136254"/>
                <a:gd name="connsiteX6" fmla="*/ 126482 w 136254"/>
                <a:gd name="connsiteY6" fmla="*/ 136129 h 136254"/>
                <a:gd name="connsiteX7" fmla="*/ 19425 w 136254"/>
                <a:gd name="connsiteY7" fmla="*/ 116664 h 136254"/>
                <a:gd name="connsiteX8" fmla="*/ 116750 w 136254"/>
                <a:gd name="connsiteY8" fmla="*/ 116664 h 136254"/>
                <a:gd name="connsiteX9" fmla="*/ 19425 w 136254"/>
                <a:gd name="connsiteY9" fmla="*/ 19339 h 1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254" h="136254">
                  <a:moveTo>
                    <a:pt x="126482" y="136129"/>
                  </a:moveTo>
                  <a:lnTo>
                    <a:pt x="9692" y="136129"/>
                  </a:lnTo>
                  <a:cubicBezTo>
                    <a:pt x="4320" y="136129"/>
                    <a:pt x="-40" y="131769"/>
                    <a:pt x="-40" y="126396"/>
                  </a:cubicBezTo>
                  <a:lnTo>
                    <a:pt x="-40" y="9606"/>
                  </a:lnTo>
                  <a:cubicBezTo>
                    <a:pt x="-40" y="4234"/>
                    <a:pt x="4320" y="-126"/>
                    <a:pt x="9692" y="-126"/>
                  </a:cubicBezTo>
                  <a:cubicBezTo>
                    <a:pt x="79572" y="-126"/>
                    <a:pt x="136215" y="56517"/>
                    <a:pt x="136215" y="126396"/>
                  </a:cubicBezTo>
                  <a:cubicBezTo>
                    <a:pt x="136215" y="131769"/>
                    <a:pt x="131854" y="136129"/>
                    <a:pt x="126482" y="136129"/>
                  </a:cubicBezTo>
                  <a:close/>
                  <a:moveTo>
                    <a:pt x="19425" y="116664"/>
                  </a:moveTo>
                  <a:lnTo>
                    <a:pt x="116750" y="116664"/>
                  </a:lnTo>
                  <a:cubicBezTo>
                    <a:pt x="112224" y="64906"/>
                    <a:pt x="71182" y="23865"/>
                    <a:pt x="19425"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43" name="Freeform: Shape 242">
              <a:extLst>
                <a:ext uri="{FF2B5EF4-FFF2-40B4-BE49-F238E27FC236}">
                  <a16:creationId xmlns:a16="http://schemas.microsoft.com/office/drawing/2014/main" id="{77BB668D-A0B4-0EC9-D261-E68942492E17}"/>
                </a:ext>
              </a:extLst>
            </p:cNvPr>
            <p:cNvSpPr/>
            <p:nvPr/>
          </p:nvSpPr>
          <p:spPr>
            <a:xfrm>
              <a:off x="1859318" y="4676139"/>
              <a:ext cx="253044" cy="253044"/>
            </a:xfrm>
            <a:custGeom>
              <a:avLst/>
              <a:gdLst>
                <a:gd name="connsiteX0" fmla="*/ 243272 w 253044"/>
                <a:gd name="connsiteY0" fmla="*/ 116664 h 253044"/>
                <a:gd name="connsiteX1" fmla="*/ 136215 w 253044"/>
                <a:gd name="connsiteY1" fmla="*/ 116664 h 253044"/>
                <a:gd name="connsiteX2" fmla="*/ 136215 w 253044"/>
                <a:gd name="connsiteY2" fmla="*/ 9606 h 253044"/>
                <a:gd name="connsiteX3" fmla="*/ 126482 w 253044"/>
                <a:gd name="connsiteY3" fmla="*/ -126 h 253044"/>
                <a:gd name="connsiteX4" fmla="*/ -40 w 253044"/>
                <a:gd name="connsiteY4" fmla="*/ 126396 h 253044"/>
                <a:gd name="connsiteX5" fmla="*/ 126482 w 253044"/>
                <a:gd name="connsiteY5" fmla="*/ 252918 h 253044"/>
                <a:gd name="connsiteX6" fmla="*/ 253004 w 253044"/>
                <a:gd name="connsiteY6" fmla="*/ 126396 h 253044"/>
                <a:gd name="connsiteX7" fmla="*/ 243272 w 253044"/>
                <a:gd name="connsiteY7" fmla="*/ 116664 h 253044"/>
                <a:gd name="connsiteX8" fmla="*/ 116750 w 253044"/>
                <a:gd name="connsiteY8" fmla="*/ 19339 h 253044"/>
                <a:gd name="connsiteX9" fmla="*/ 116750 w 253044"/>
                <a:gd name="connsiteY9" fmla="*/ 122016 h 253044"/>
                <a:gd name="connsiteX10" fmla="*/ 44243 w 253044"/>
                <a:gd name="connsiteY10" fmla="*/ 194523 h 253044"/>
                <a:gd name="connsiteX11" fmla="*/ 57888 w 253044"/>
                <a:gd name="connsiteY11" fmla="*/ 43738 h 253044"/>
                <a:gd name="connsiteX12" fmla="*/ 116750 w 253044"/>
                <a:gd name="connsiteY12" fmla="*/ 19339 h 253044"/>
                <a:gd name="connsiteX13" fmla="*/ 126482 w 253044"/>
                <a:gd name="connsiteY13" fmla="*/ 233453 h 253044"/>
                <a:gd name="connsiteX14" fmla="*/ 58355 w 253044"/>
                <a:gd name="connsiteY14" fmla="*/ 208636 h 253044"/>
                <a:gd name="connsiteX15" fmla="*/ 130764 w 253044"/>
                <a:gd name="connsiteY15" fmla="*/ 136129 h 253044"/>
                <a:gd name="connsiteX16" fmla="*/ 233539 w 253044"/>
                <a:gd name="connsiteY16" fmla="*/ 136129 h 253044"/>
                <a:gd name="connsiteX17" fmla="*/ 126482 w 253044"/>
                <a:gd name="connsiteY17" fmla="*/ 233453 h 25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044" h="253044">
                  <a:moveTo>
                    <a:pt x="243272" y="116664"/>
                  </a:moveTo>
                  <a:lnTo>
                    <a:pt x="136215" y="116664"/>
                  </a:lnTo>
                  <a:lnTo>
                    <a:pt x="136215" y="9606"/>
                  </a:lnTo>
                  <a:cubicBezTo>
                    <a:pt x="136215" y="4234"/>
                    <a:pt x="131854" y="-126"/>
                    <a:pt x="126482" y="-126"/>
                  </a:cubicBezTo>
                  <a:cubicBezTo>
                    <a:pt x="56603" y="-126"/>
                    <a:pt x="-40" y="56517"/>
                    <a:pt x="-40" y="126396"/>
                  </a:cubicBezTo>
                  <a:cubicBezTo>
                    <a:pt x="-40" y="196275"/>
                    <a:pt x="56603" y="252918"/>
                    <a:pt x="126482" y="252918"/>
                  </a:cubicBezTo>
                  <a:cubicBezTo>
                    <a:pt x="196361" y="252918"/>
                    <a:pt x="253004" y="196275"/>
                    <a:pt x="253004" y="126396"/>
                  </a:cubicBezTo>
                  <a:cubicBezTo>
                    <a:pt x="253004" y="121024"/>
                    <a:pt x="248644" y="116664"/>
                    <a:pt x="243272" y="116664"/>
                  </a:cubicBezTo>
                  <a:close/>
                  <a:moveTo>
                    <a:pt x="116750" y="19339"/>
                  </a:moveTo>
                  <a:lnTo>
                    <a:pt x="116750" y="122016"/>
                  </a:lnTo>
                  <a:lnTo>
                    <a:pt x="44243" y="194523"/>
                  </a:lnTo>
                  <a:cubicBezTo>
                    <a:pt x="6374" y="149112"/>
                    <a:pt x="12486" y="81607"/>
                    <a:pt x="57888" y="43738"/>
                  </a:cubicBezTo>
                  <a:cubicBezTo>
                    <a:pt x="74579" y="29821"/>
                    <a:pt x="95105" y="21315"/>
                    <a:pt x="116750" y="19339"/>
                  </a:cubicBezTo>
                  <a:close/>
                  <a:moveTo>
                    <a:pt x="126482" y="233453"/>
                  </a:moveTo>
                  <a:cubicBezTo>
                    <a:pt x="101567" y="233414"/>
                    <a:pt x="77460" y="224636"/>
                    <a:pt x="58355" y="208636"/>
                  </a:cubicBezTo>
                  <a:lnTo>
                    <a:pt x="130764" y="136129"/>
                  </a:lnTo>
                  <a:lnTo>
                    <a:pt x="233539" y="136129"/>
                  </a:lnTo>
                  <a:cubicBezTo>
                    <a:pt x="228488" y="191429"/>
                    <a:pt x="182006" y="233687"/>
                    <a:pt x="126482" y="23345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44" name="Freeform: Shape 243">
              <a:extLst>
                <a:ext uri="{FF2B5EF4-FFF2-40B4-BE49-F238E27FC236}">
                  <a16:creationId xmlns:a16="http://schemas.microsoft.com/office/drawing/2014/main" id="{5C4B78F2-F1F7-6FC3-3816-5D46E9A70653}"/>
                </a:ext>
              </a:extLst>
            </p:cNvPr>
            <p:cNvSpPr/>
            <p:nvPr/>
          </p:nvSpPr>
          <p:spPr>
            <a:xfrm>
              <a:off x="2063700" y="4520420"/>
              <a:ext cx="87592" cy="87592"/>
            </a:xfrm>
            <a:custGeom>
              <a:avLst/>
              <a:gdLst>
                <a:gd name="connsiteX0" fmla="*/ 77820 w 87592"/>
                <a:gd name="connsiteY0" fmla="*/ 87466 h 87592"/>
                <a:gd name="connsiteX1" fmla="*/ 68087 w 87592"/>
                <a:gd name="connsiteY1" fmla="*/ 77734 h 87592"/>
                <a:gd name="connsiteX2" fmla="*/ 9692 w 87592"/>
                <a:gd name="connsiteY2" fmla="*/ 19339 h 87592"/>
                <a:gd name="connsiteX3" fmla="*/ -40 w 87592"/>
                <a:gd name="connsiteY3" fmla="*/ 9606 h 87592"/>
                <a:gd name="connsiteX4" fmla="*/ 9692 w 87592"/>
                <a:gd name="connsiteY4" fmla="*/ -126 h 87592"/>
                <a:gd name="connsiteX5" fmla="*/ 87552 w 87592"/>
                <a:gd name="connsiteY5" fmla="*/ 77734 h 87592"/>
                <a:gd name="connsiteX6" fmla="*/ 77820 w 87592"/>
                <a:gd name="connsiteY6" fmla="*/ 87466 h 8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92" h="87592">
                  <a:moveTo>
                    <a:pt x="77820" y="87466"/>
                  </a:moveTo>
                  <a:cubicBezTo>
                    <a:pt x="72447" y="87466"/>
                    <a:pt x="68087" y="83106"/>
                    <a:pt x="68087" y="77734"/>
                  </a:cubicBezTo>
                  <a:cubicBezTo>
                    <a:pt x="68087" y="45480"/>
                    <a:pt x="41946" y="19339"/>
                    <a:pt x="9692" y="19339"/>
                  </a:cubicBezTo>
                  <a:cubicBezTo>
                    <a:pt x="4320" y="19339"/>
                    <a:pt x="-40" y="14979"/>
                    <a:pt x="-40" y="9606"/>
                  </a:cubicBezTo>
                  <a:cubicBezTo>
                    <a:pt x="-40" y="4234"/>
                    <a:pt x="4320" y="-126"/>
                    <a:pt x="9692" y="-126"/>
                  </a:cubicBezTo>
                  <a:cubicBezTo>
                    <a:pt x="52691" y="-126"/>
                    <a:pt x="87552" y="34736"/>
                    <a:pt x="87552" y="77734"/>
                  </a:cubicBezTo>
                  <a:cubicBezTo>
                    <a:pt x="87552" y="83106"/>
                    <a:pt x="83192" y="87466"/>
                    <a:pt x="77820" y="8746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45" name="Freeform: Shape 244">
              <a:extLst>
                <a:ext uri="{FF2B5EF4-FFF2-40B4-BE49-F238E27FC236}">
                  <a16:creationId xmlns:a16="http://schemas.microsoft.com/office/drawing/2014/main" id="{A955E9BC-DBA3-59EF-5334-21900F50AE96}"/>
                </a:ext>
              </a:extLst>
            </p:cNvPr>
            <p:cNvSpPr/>
            <p:nvPr/>
          </p:nvSpPr>
          <p:spPr>
            <a:xfrm>
              <a:off x="1723024" y="4462210"/>
              <a:ext cx="544852" cy="369649"/>
            </a:xfrm>
            <a:custGeom>
              <a:avLst/>
              <a:gdLst>
                <a:gd name="connsiteX0" fmla="*/ 418495 w 544852"/>
                <a:gd name="connsiteY0" fmla="*/ 369523 h 369649"/>
                <a:gd name="connsiteX1" fmla="*/ 408763 w 544852"/>
                <a:gd name="connsiteY1" fmla="*/ 359791 h 369649"/>
                <a:gd name="connsiteX2" fmla="*/ 418495 w 544852"/>
                <a:gd name="connsiteY2" fmla="*/ 350058 h 369649"/>
                <a:gd name="connsiteX3" fmla="*/ 525319 w 544852"/>
                <a:gd name="connsiteY3" fmla="*/ 242777 h 369649"/>
                <a:gd name="connsiteX4" fmla="*/ 471732 w 544852"/>
                <a:gd name="connsiteY4" fmla="*/ 150251 h 369649"/>
                <a:gd name="connsiteX5" fmla="*/ 466866 w 544852"/>
                <a:gd name="connsiteY5" fmla="*/ 141297 h 369649"/>
                <a:gd name="connsiteX6" fmla="*/ 466866 w 544852"/>
                <a:gd name="connsiteY6" fmla="*/ 139058 h 369649"/>
                <a:gd name="connsiteX7" fmla="*/ 466866 w 544852"/>
                <a:gd name="connsiteY7" fmla="*/ 135944 h 369649"/>
                <a:gd name="connsiteX8" fmla="*/ 349735 w 544852"/>
                <a:gd name="connsiteY8" fmla="*/ 19495 h 369649"/>
                <a:gd name="connsiteX9" fmla="*/ 241364 w 544852"/>
                <a:gd name="connsiteY9" fmla="*/ 93608 h 369649"/>
                <a:gd name="connsiteX10" fmla="*/ 228790 w 544852"/>
                <a:gd name="connsiteY10" fmla="*/ 99214 h 369649"/>
                <a:gd name="connsiteX11" fmla="*/ 227447 w 544852"/>
                <a:gd name="connsiteY11" fmla="*/ 98571 h 369649"/>
                <a:gd name="connsiteX12" fmla="*/ 184916 w 544852"/>
                <a:gd name="connsiteY12" fmla="*/ 87282 h 369649"/>
                <a:gd name="connsiteX13" fmla="*/ 97324 w 544852"/>
                <a:gd name="connsiteY13" fmla="*/ 167769 h 369649"/>
                <a:gd name="connsiteX14" fmla="*/ 89538 w 544852"/>
                <a:gd name="connsiteY14" fmla="*/ 176528 h 369649"/>
                <a:gd name="connsiteX15" fmla="*/ 20534 w 544852"/>
                <a:gd name="connsiteY15" fmla="*/ 279400 h 369649"/>
                <a:gd name="connsiteX16" fmla="*/ 107056 w 544852"/>
                <a:gd name="connsiteY16" fmla="*/ 350058 h 369649"/>
                <a:gd name="connsiteX17" fmla="*/ 116789 w 544852"/>
                <a:gd name="connsiteY17" fmla="*/ 359791 h 369649"/>
                <a:gd name="connsiteX18" fmla="*/ 107056 w 544852"/>
                <a:gd name="connsiteY18" fmla="*/ 369523 h 369649"/>
                <a:gd name="connsiteX19" fmla="*/ -40 w 544852"/>
                <a:gd name="connsiteY19" fmla="*/ 262505 h 369649"/>
                <a:gd name="connsiteX20" fmla="*/ 79124 w 544852"/>
                <a:gd name="connsiteY20" fmla="*/ 159107 h 369649"/>
                <a:gd name="connsiteX21" fmla="*/ 200828 w 544852"/>
                <a:gd name="connsiteY21" fmla="*/ 69043 h 369649"/>
                <a:gd name="connsiteX22" fmla="*/ 227739 w 544852"/>
                <a:gd name="connsiteY22" fmla="*/ 76771 h 369649"/>
                <a:gd name="connsiteX23" fmla="*/ 409755 w 544852"/>
                <a:gd name="connsiteY23" fmla="*/ 13529 h 369649"/>
                <a:gd name="connsiteX24" fmla="*/ 486622 w 544852"/>
                <a:gd name="connsiteY24" fmla="*/ 135944 h 369649"/>
                <a:gd name="connsiteX25" fmla="*/ 486622 w 544852"/>
                <a:gd name="connsiteY25" fmla="*/ 136528 h 369649"/>
                <a:gd name="connsiteX26" fmla="*/ 524745 w 544852"/>
                <a:gd name="connsiteY26" fmla="*/ 311352 h 369649"/>
                <a:gd name="connsiteX27" fmla="*/ 418495 w 544852"/>
                <a:gd name="connsiteY27" fmla="*/ 369523 h 369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4852" h="369649">
                  <a:moveTo>
                    <a:pt x="418495" y="369523"/>
                  </a:moveTo>
                  <a:cubicBezTo>
                    <a:pt x="413123" y="369523"/>
                    <a:pt x="408763" y="365163"/>
                    <a:pt x="408763" y="359791"/>
                  </a:cubicBezTo>
                  <a:cubicBezTo>
                    <a:pt x="408763" y="354418"/>
                    <a:pt x="413123" y="350058"/>
                    <a:pt x="418495" y="350058"/>
                  </a:cubicBezTo>
                  <a:cubicBezTo>
                    <a:pt x="477620" y="349932"/>
                    <a:pt x="525445" y="301902"/>
                    <a:pt x="525319" y="242777"/>
                  </a:cubicBezTo>
                  <a:cubicBezTo>
                    <a:pt x="525241" y="204577"/>
                    <a:pt x="504822" y="169326"/>
                    <a:pt x="471732" y="150251"/>
                  </a:cubicBezTo>
                  <a:cubicBezTo>
                    <a:pt x="468549" y="148421"/>
                    <a:pt x="466671" y="144956"/>
                    <a:pt x="466866" y="141297"/>
                  </a:cubicBezTo>
                  <a:lnTo>
                    <a:pt x="466866" y="139058"/>
                  </a:lnTo>
                  <a:cubicBezTo>
                    <a:pt x="466866" y="137988"/>
                    <a:pt x="466866" y="137014"/>
                    <a:pt x="466866" y="135944"/>
                  </a:cubicBezTo>
                  <a:cubicBezTo>
                    <a:pt x="466681" y="71447"/>
                    <a:pt x="414232" y="19310"/>
                    <a:pt x="349735" y="19495"/>
                  </a:cubicBezTo>
                  <a:cubicBezTo>
                    <a:pt x="301832" y="19641"/>
                    <a:pt x="258873" y="49013"/>
                    <a:pt x="241364" y="93608"/>
                  </a:cubicBezTo>
                  <a:cubicBezTo>
                    <a:pt x="239437" y="98629"/>
                    <a:pt x="233812" y="101131"/>
                    <a:pt x="228790" y="99214"/>
                  </a:cubicBezTo>
                  <a:cubicBezTo>
                    <a:pt x="228332" y="99029"/>
                    <a:pt x="227875" y="98814"/>
                    <a:pt x="227447" y="98571"/>
                  </a:cubicBezTo>
                  <a:cubicBezTo>
                    <a:pt x="214473" y="91223"/>
                    <a:pt x="199826" y="87330"/>
                    <a:pt x="184916" y="87282"/>
                  </a:cubicBezTo>
                  <a:cubicBezTo>
                    <a:pt x="139183" y="87135"/>
                    <a:pt x="101032" y="122192"/>
                    <a:pt x="97324" y="167769"/>
                  </a:cubicBezTo>
                  <a:cubicBezTo>
                    <a:pt x="96973" y="172100"/>
                    <a:pt x="93800" y="175672"/>
                    <a:pt x="89538" y="176528"/>
                  </a:cubicBezTo>
                  <a:cubicBezTo>
                    <a:pt x="42072" y="185881"/>
                    <a:pt x="11182" y="231935"/>
                    <a:pt x="20534" y="279400"/>
                  </a:cubicBezTo>
                  <a:cubicBezTo>
                    <a:pt x="28661" y="320676"/>
                    <a:pt x="64992" y="350341"/>
                    <a:pt x="107056" y="350058"/>
                  </a:cubicBezTo>
                  <a:cubicBezTo>
                    <a:pt x="112428" y="350058"/>
                    <a:pt x="116789" y="354418"/>
                    <a:pt x="116789" y="359791"/>
                  </a:cubicBezTo>
                  <a:cubicBezTo>
                    <a:pt x="116789" y="365163"/>
                    <a:pt x="112428" y="369523"/>
                    <a:pt x="107056" y="369523"/>
                  </a:cubicBezTo>
                  <a:cubicBezTo>
                    <a:pt x="47931" y="369543"/>
                    <a:pt x="-21" y="321630"/>
                    <a:pt x="-40" y="262505"/>
                  </a:cubicBezTo>
                  <a:cubicBezTo>
                    <a:pt x="-50" y="214105"/>
                    <a:pt x="32398" y="171720"/>
                    <a:pt x="79124" y="159107"/>
                  </a:cubicBezTo>
                  <a:cubicBezTo>
                    <a:pt x="87864" y="100635"/>
                    <a:pt x="142346" y="60313"/>
                    <a:pt x="200828" y="69043"/>
                  </a:cubicBezTo>
                  <a:cubicBezTo>
                    <a:pt x="210094" y="70435"/>
                    <a:pt x="219145" y="73033"/>
                    <a:pt x="227739" y="76771"/>
                  </a:cubicBezTo>
                  <a:cubicBezTo>
                    <a:pt x="260537" y="9042"/>
                    <a:pt x="342037" y="-19270"/>
                    <a:pt x="409755" y="13529"/>
                  </a:cubicBezTo>
                  <a:cubicBezTo>
                    <a:pt x="456695" y="36264"/>
                    <a:pt x="486535" y="83797"/>
                    <a:pt x="486622" y="135944"/>
                  </a:cubicBezTo>
                  <a:lnTo>
                    <a:pt x="486622" y="136528"/>
                  </a:lnTo>
                  <a:cubicBezTo>
                    <a:pt x="545426" y="174270"/>
                    <a:pt x="562497" y="252549"/>
                    <a:pt x="524745" y="311352"/>
                  </a:cubicBezTo>
                  <a:cubicBezTo>
                    <a:pt x="501523" y="347538"/>
                    <a:pt x="461503" y="369445"/>
                    <a:pt x="418495" y="36952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46" name="Freeform: Shape 245">
              <a:extLst>
                <a:ext uri="{FF2B5EF4-FFF2-40B4-BE49-F238E27FC236}">
                  <a16:creationId xmlns:a16="http://schemas.microsoft.com/office/drawing/2014/main" id="{6D32F5C3-8D1C-9103-2C61-016BC3B93C6B}"/>
                </a:ext>
              </a:extLst>
            </p:cNvPr>
            <p:cNvSpPr/>
            <p:nvPr/>
          </p:nvSpPr>
          <p:spPr>
            <a:xfrm>
              <a:off x="1859318" y="4637209"/>
              <a:ext cx="77859" cy="19464"/>
            </a:xfrm>
            <a:custGeom>
              <a:avLst/>
              <a:gdLst>
                <a:gd name="connsiteX0" fmla="*/ 68087 w 77859"/>
                <a:gd name="connsiteY0" fmla="*/ 19339 h 19464"/>
                <a:gd name="connsiteX1" fmla="*/ 9692 w 77859"/>
                <a:gd name="connsiteY1" fmla="*/ 19339 h 19464"/>
                <a:gd name="connsiteX2" fmla="*/ -40 w 77859"/>
                <a:gd name="connsiteY2" fmla="*/ 9606 h 19464"/>
                <a:gd name="connsiteX3" fmla="*/ 9692 w 77859"/>
                <a:gd name="connsiteY3" fmla="*/ -126 h 19464"/>
                <a:gd name="connsiteX4" fmla="*/ 68087 w 77859"/>
                <a:gd name="connsiteY4" fmla="*/ -126 h 19464"/>
                <a:gd name="connsiteX5" fmla="*/ 77820 w 77859"/>
                <a:gd name="connsiteY5" fmla="*/ 9606 h 19464"/>
                <a:gd name="connsiteX6" fmla="*/ 68087 w 77859"/>
                <a:gd name="connsiteY6" fmla="*/ 19339 h 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59" h="19464">
                  <a:moveTo>
                    <a:pt x="68087" y="19339"/>
                  </a:moveTo>
                  <a:lnTo>
                    <a:pt x="9692" y="19339"/>
                  </a:lnTo>
                  <a:cubicBezTo>
                    <a:pt x="4320" y="19339"/>
                    <a:pt x="-40" y="14979"/>
                    <a:pt x="-40" y="9606"/>
                  </a:cubicBezTo>
                  <a:cubicBezTo>
                    <a:pt x="-40" y="4234"/>
                    <a:pt x="4320" y="-126"/>
                    <a:pt x="9692" y="-126"/>
                  </a:cubicBezTo>
                  <a:lnTo>
                    <a:pt x="68087" y="-126"/>
                  </a:lnTo>
                  <a:cubicBezTo>
                    <a:pt x="73460" y="-126"/>
                    <a:pt x="77820" y="4234"/>
                    <a:pt x="77820" y="9606"/>
                  </a:cubicBezTo>
                  <a:cubicBezTo>
                    <a:pt x="77820" y="14979"/>
                    <a:pt x="73460" y="19339"/>
                    <a:pt x="68087"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47" name="Freeform: Shape 246">
              <a:extLst>
                <a:ext uri="{FF2B5EF4-FFF2-40B4-BE49-F238E27FC236}">
                  <a16:creationId xmlns:a16="http://schemas.microsoft.com/office/drawing/2014/main" id="{BE11F83A-078D-A7F2-339E-D59936B495BD}"/>
                </a:ext>
              </a:extLst>
            </p:cNvPr>
            <p:cNvSpPr/>
            <p:nvPr/>
          </p:nvSpPr>
          <p:spPr>
            <a:xfrm>
              <a:off x="1859318" y="4598280"/>
              <a:ext cx="136254" cy="19464"/>
            </a:xfrm>
            <a:custGeom>
              <a:avLst/>
              <a:gdLst>
                <a:gd name="connsiteX0" fmla="*/ 126482 w 136254"/>
                <a:gd name="connsiteY0" fmla="*/ 19339 h 19464"/>
                <a:gd name="connsiteX1" fmla="*/ 9692 w 136254"/>
                <a:gd name="connsiteY1" fmla="*/ 19339 h 19464"/>
                <a:gd name="connsiteX2" fmla="*/ -40 w 136254"/>
                <a:gd name="connsiteY2" fmla="*/ 9606 h 19464"/>
                <a:gd name="connsiteX3" fmla="*/ 9692 w 136254"/>
                <a:gd name="connsiteY3" fmla="*/ -126 h 19464"/>
                <a:gd name="connsiteX4" fmla="*/ 126482 w 136254"/>
                <a:gd name="connsiteY4" fmla="*/ -126 h 19464"/>
                <a:gd name="connsiteX5" fmla="*/ 136215 w 136254"/>
                <a:gd name="connsiteY5" fmla="*/ 9606 h 19464"/>
                <a:gd name="connsiteX6" fmla="*/ 126482 w 136254"/>
                <a:gd name="connsiteY6" fmla="*/ 19339 h 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54" h="19464">
                  <a:moveTo>
                    <a:pt x="126482" y="19339"/>
                  </a:moveTo>
                  <a:lnTo>
                    <a:pt x="9692" y="19339"/>
                  </a:lnTo>
                  <a:cubicBezTo>
                    <a:pt x="4320" y="19339"/>
                    <a:pt x="-40" y="14979"/>
                    <a:pt x="-40" y="9606"/>
                  </a:cubicBezTo>
                  <a:cubicBezTo>
                    <a:pt x="-40" y="4234"/>
                    <a:pt x="4320" y="-126"/>
                    <a:pt x="9692" y="-126"/>
                  </a:cubicBezTo>
                  <a:lnTo>
                    <a:pt x="126482" y="-126"/>
                  </a:lnTo>
                  <a:cubicBezTo>
                    <a:pt x="131854" y="-126"/>
                    <a:pt x="136215" y="4234"/>
                    <a:pt x="136215" y="9606"/>
                  </a:cubicBezTo>
                  <a:cubicBezTo>
                    <a:pt x="136215" y="14979"/>
                    <a:pt x="131854" y="19339"/>
                    <a:pt x="126482"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248" name="Group 247">
            <a:extLst>
              <a:ext uri="{FF2B5EF4-FFF2-40B4-BE49-F238E27FC236}">
                <a16:creationId xmlns:a16="http://schemas.microsoft.com/office/drawing/2014/main" id="{65220100-8B58-8180-1525-95EFD4066C7C}"/>
              </a:ext>
            </a:extLst>
          </p:cNvPr>
          <p:cNvGrpSpPr/>
          <p:nvPr/>
        </p:nvGrpSpPr>
        <p:grpSpPr>
          <a:xfrm>
            <a:off x="2635372" y="4531554"/>
            <a:ext cx="355406" cy="328096"/>
            <a:chOff x="2560056" y="4462025"/>
            <a:chExt cx="506037" cy="467154"/>
          </a:xfrm>
          <a:solidFill>
            <a:srgbClr val="004550"/>
          </a:solidFill>
        </p:grpSpPr>
        <p:sp>
          <p:nvSpPr>
            <p:cNvPr id="249" name="Freeform: Shape 248">
              <a:extLst>
                <a:ext uri="{FF2B5EF4-FFF2-40B4-BE49-F238E27FC236}">
                  <a16:creationId xmlns:a16="http://schemas.microsoft.com/office/drawing/2014/main" id="{2E18F2AA-E4C8-CCFE-CC9A-D204C697981D}"/>
                </a:ext>
              </a:extLst>
            </p:cNvPr>
            <p:cNvSpPr/>
            <p:nvPr/>
          </p:nvSpPr>
          <p:spPr>
            <a:xfrm>
              <a:off x="2618450" y="4714998"/>
              <a:ext cx="447643" cy="214181"/>
            </a:xfrm>
            <a:custGeom>
              <a:avLst/>
              <a:gdLst>
                <a:gd name="connsiteX0" fmla="*/ 437921 w 447643"/>
                <a:gd name="connsiteY0" fmla="*/ 32550 h 214181"/>
                <a:gd name="connsiteX1" fmla="*/ 389259 w 447643"/>
                <a:gd name="connsiteY1" fmla="*/ 24082 h 214181"/>
                <a:gd name="connsiteX2" fmla="*/ 325414 w 447643"/>
                <a:gd name="connsiteY2" fmla="*/ 58341 h 214181"/>
                <a:gd name="connsiteX3" fmla="*/ 320158 w 447643"/>
                <a:gd name="connsiteY3" fmla="*/ 51333 h 214181"/>
                <a:gd name="connsiteX4" fmla="*/ 291934 w 447643"/>
                <a:gd name="connsiteY4" fmla="*/ 38876 h 214181"/>
                <a:gd name="connsiteX5" fmla="*/ 192858 w 447643"/>
                <a:gd name="connsiteY5" fmla="*/ 38876 h 214181"/>
                <a:gd name="connsiteX6" fmla="*/ 173393 w 447643"/>
                <a:gd name="connsiteY6" fmla="*/ 31090 h 214181"/>
                <a:gd name="connsiteX7" fmla="*/ 87552 w 447643"/>
                <a:gd name="connsiteY7" fmla="*/ -54 h 214181"/>
                <a:gd name="connsiteX8" fmla="*/ 21177 w 447643"/>
                <a:gd name="connsiteY8" fmla="*/ 16880 h 214181"/>
                <a:gd name="connsiteX9" fmla="*/ 10860 w 447643"/>
                <a:gd name="connsiteY9" fmla="*/ 19411 h 214181"/>
                <a:gd name="connsiteX10" fmla="*/ 9692 w 447643"/>
                <a:gd name="connsiteY10" fmla="*/ 19411 h 214181"/>
                <a:gd name="connsiteX11" fmla="*/ -40 w 447643"/>
                <a:gd name="connsiteY11" fmla="*/ 29143 h 214181"/>
                <a:gd name="connsiteX12" fmla="*/ 9692 w 447643"/>
                <a:gd name="connsiteY12" fmla="*/ 38876 h 214181"/>
                <a:gd name="connsiteX13" fmla="*/ 10860 w 447643"/>
                <a:gd name="connsiteY13" fmla="*/ 38876 h 214181"/>
                <a:gd name="connsiteX14" fmla="*/ 31007 w 447643"/>
                <a:gd name="connsiteY14" fmla="*/ 33717 h 214181"/>
                <a:gd name="connsiteX15" fmla="*/ 87552 w 447643"/>
                <a:gd name="connsiteY15" fmla="*/ 19411 h 214181"/>
                <a:gd name="connsiteX16" fmla="*/ 159475 w 447643"/>
                <a:gd name="connsiteY16" fmla="*/ 45007 h 214181"/>
                <a:gd name="connsiteX17" fmla="*/ 192858 w 447643"/>
                <a:gd name="connsiteY17" fmla="*/ 58341 h 214181"/>
                <a:gd name="connsiteX18" fmla="*/ 291934 w 447643"/>
                <a:gd name="connsiteY18" fmla="*/ 58341 h 214181"/>
                <a:gd name="connsiteX19" fmla="*/ 311428 w 447643"/>
                <a:gd name="connsiteY19" fmla="*/ 77776 h 214181"/>
                <a:gd name="connsiteX20" fmla="*/ 311399 w 447643"/>
                <a:gd name="connsiteY20" fmla="*/ 78876 h 214181"/>
                <a:gd name="connsiteX21" fmla="*/ 290280 w 447643"/>
                <a:gd name="connsiteY21" fmla="*/ 97270 h 214181"/>
                <a:gd name="connsiteX22" fmla="*/ 145947 w 447643"/>
                <a:gd name="connsiteY22" fmla="*/ 97270 h 214181"/>
                <a:gd name="connsiteX23" fmla="*/ 136215 w 447643"/>
                <a:gd name="connsiteY23" fmla="*/ 107003 h 214181"/>
                <a:gd name="connsiteX24" fmla="*/ 145947 w 447643"/>
                <a:gd name="connsiteY24" fmla="*/ 116735 h 214181"/>
                <a:gd name="connsiteX25" fmla="*/ 290280 w 447643"/>
                <a:gd name="connsiteY25" fmla="*/ 116735 h 214181"/>
                <a:gd name="connsiteX26" fmla="*/ 330767 w 447643"/>
                <a:gd name="connsiteY26" fmla="*/ 79849 h 214181"/>
                <a:gd name="connsiteX27" fmla="*/ 330767 w 447643"/>
                <a:gd name="connsiteY27" fmla="*/ 77319 h 214181"/>
                <a:gd name="connsiteX28" fmla="*/ 398310 w 447643"/>
                <a:gd name="connsiteY28" fmla="*/ 41309 h 214181"/>
                <a:gd name="connsiteX29" fmla="*/ 423322 w 447643"/>
                <a:gd name="connsiteY29" fmla="*/ 45299 h 214181"/>
                <a:gd name="connsiteX30" fmla="*/ 422330 w 447643"/>
                <a:gd name="connsiteY30" fmla="*/ 72813 h 214181"/>
                <a:gd name="connsiteX31" fmla="*/ 419040 w 447643"/>
                <a:gd name="connsiteY31" fmla="*/ 75275 h 214181"/>
                <a:gd name="connsiteX32" fmla="*/ 232469 w 447643"/>
                <a:gd name="connsiteY32" fmla="*/ 187296 h 214181"/>
                <a:gd name="connsiteX33" fmla="*/ 194123 w 447643"/>
                <a:gd name="connsiteY33" fmla="*/ 192941 h 214181"/>
                <a:gd name="connsiteX34" fmla="*/ 46189 w 447643"/>
                <a:gd name="connsiteY34" fmla="*/ 140969 h 214181"/>
                <a:gd name="connsiteX35" fmla="*/ 14461 w 447643"/>
                <a:gd name="connsiteY35" fmla="*/ 136200 h 214181"/>
                <a:gd name="connsiteX36" fmla="*/ 9692 w 447643"/>
                <a:gd name="connsiteY36" fmla="*/ 136200 h 214181"/>
                <a:gd name="connsiteX37" fmla="*/ -40 w 447643"/>
                <a:gd name="connsiteY37" fmla="*/ 145933 h 214181"/>
                <a:gd name="connsiteX38" fmla="*/ 9692 w 447643"/>
                <a:gd name="connsiteY38" fmla="*/ 155665 h 214181"/>
                <a:gd name="connsiteX39" fmla="*/ 14364 w 447643"/>
                <a:gd name="connsiteY39" fmla="*/ 155665 h 214181"/>
                <a:gd name="connsiteX40" fmla="*/ 40058 w 447643"/>
                <a:gd name="connsiteY40" fmla="*/ 159461 h 214181"/>
                <a:gd name="connsiteX41" fmla="*/ 188089 w 447643"/>
                <a:gd name="connsiteY41" fmla="*/ 211432 h 214181"/>
                <a:gd name="connsiteX42" fmla="*/ 242493 w 447643"/>
                <a:gd name="connsiteY42" fmla="*/ 203841 h 214181"/>
                <a:gd name="connsiteX43" fmla="*/ 429065 w 447643"/>
                <a:gd name="connsiteY43" fmla="*/ 91820 h 214181"/>
                <a:gd name="connsiteX44" fmla="*/ 447167 w 447643"/>
                <a:gd name="connsiteY44" fmla="*/ 64375 h 214181"/>
                <a:gd name="connsiteX45" fmla="*/ 437921 w 447643"/>
                <a:gd name="connsiteY45" fmla="*/ 32550 h 21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7643" h="214181">
                  <a:moveTo>
                    <a:pt x="437921" y="32550"/>
                  </a:moveTo>
                  <a:cubicBezTo>
                    <a:pt x="425532" y="18953"/>
                    <a:pt x="405512" y="15469"/>
                    <a:pt x="389259" y="24082"/>
                  </a:cubicBezTo>
                  <a:lnTo>
                    <a:pt x="325414" y="58341"/>
                  </a:lnTo>
                  <a:cubicBezTo>
                    <a:pt x="323925" y="55820"/>
                    <a:pt x="322163" y="53464"/>
                    <a:pt x="320158" y="51333"/>
                  </a:cubicBezTo>
                  <a:cubicBezTo>
                    <a:pt x="312869" y="43469"/>
                    <a:pt x="302659" y="38963"/>
                    <a:pt x="291934" y="38876"/>
                  </a:cubicBezTo>
                  <a:lnTo>
                    <a:pt x="192858" y="38876"/>
                  </a:lnTo>
                  <a:cubicBezTo>
                    <a:pt x="185617" y="38846"/>
                    <a:pt x="178658" y="36063"/>
                    <a:pt x="173393" y="31090"/>
                  </a:cubicBezTo>
                  <a:cubicBezTo>
                    <a:pt x="149869" y="10029"/>
                    <a:pt x="119115" y="-1135"/>
                    <a:pt x="87552" y="-54"/>
                  </a:cubicBezTo>
                  <a:cubicBezTo>
                    <a:pt x="64321" y="-346"/>
                    <a:pt x="41430" y="5493"/>
                    <a:pt x="21177" y="16880"/>
                  </a:cubicBezTo>
                  <a:cubicBezTo>
                    <a:pt x="18023" y="18622"/>
                    <a:pt x="14461" y="19498"/>
                    <a:pt x="10860" y="19411"/>
                  </a:cubicBezTo>
                  <a:lnTo>
                    <a:pt x="9692" y="19411"/>
                  </a:lnTo>
                  <a:cubicBezTo>
                    <a:pt x="4320" y="19411"/>
                    <a:pt x="-40" y="23771"/>
                    <a:pt x="-40" y="29143"/>
                  </a:cubicBezTo>
                  <a:cubicBezTo>
                    <a:pt x="-40" y="34515"/>
                    <a:pt x="4320" y="38876"/>
                    <a:pt x="9692" y="38876"/>
                  </a:cubicBezTo>
                  <a:lnTo>
                    <a:pt x="10860" y="38876"/>
                  </a:lnTo>
                  <a:cubicBezTo>
                    <a:pt x="17916" y="38983"/>
                    <a:pt x="24875" y="37202"/>
                    <a:pt x="31007" y="33717"/>
                  </a:cubicBezTo>
                  <a:cubicBezTo>
                    <a:pt x="48272" y="24053"/>
                    <a:pt x="67776" y="19119"/>
                    <a:pt x="87552" y="19411"/>
                  </a:cubicBezTo>
                  <a:cubicBezTo>
                    <a:pt x="113898" y="18564"/>
                    <a:pt x="139592" y="27703"/>
                    <a:pt x="159475" y="45007"/>
                  </a:cubicBezTo>
                  <a:cubicBezTo>
                    <a:pt x="168419" y="53659"/>
                    <a:pt x="180410" y="58447"/>
                    <a:pt x="192858" y="58341"/>
                  </a:cubicBezTo>
                  <a:lnTo>
                    <a:pt x="291934" y="58341"/>
                  </a:lnTo>
                  <a:cubicBezTo>
                    <a:pt x="302688" y="58321"/>
                    <a:pt x="311409" y="67022"/>
                    <a:pt x="311428" y="77776"/>
                  </a:cubicBezTo>
                  <a:cubicBezTo>
                    <a:pt x="311428" y="78146"/>
                    <a:pt x="311419" y="78506"/>
                    <a:pt x="311399" y="78876"/>
                  </a:cubicBezTo>
                  <a:cubicBezTo>
                    <a:pt x="310192" y="89553"/>
                    <a:pt x="301024" y="97543"/>
                    <a:pt x="290280" y="97270"/>
                  </a:cubicBezTo>
                  <a:lnTo>
                    <a:pt x="145947" y="97270"/>
                  </a:lnTo>
                  <a:cubicBezTo>
                    <a:pt x="140575" y="97270"/>
                    <a:pt x="136215" y="101631"/>
                    <a:pt x="136215" y="107003"/>
                  </a:cubicBezTo>
                  <a:cubicBezTo>
                    <a:pt x="136215" y="112375"/>
                    <a:pt x="140575" y="116735"/>
                    <a:pt x="145947" y="116735"/>
                  </a:cubicBezTo>
                  <a:lnTo>
                    <a:pt x="290280" y="116735"/>
                  </a:lnTo>
                  <a:cubicBezTo>
                    <a:pt x="311438" y="117154"/>
                    <a:pt x="329219" y="100949"/>
                    <a:pt x="330767" y="79849"/>
                  </a:cubicBezTo>
                  <a:cubicBezTo>
                    <a:pt x="330815" y="79002"/>
                    <a:pt x="330815" y="78165"/>
                    <a:pt x="330767" y="77319"/>
                  </a:cubicBezTo>
                  <a:lnTo>
                    <a:pt x="398310" y="41309"/>
                  </a:lnTo>
                  <a:cubicBezTo>
                    <a:pt x="406592" y="36871"/>
                    <a:pt x="416831" y="38496"/>
                    <a:pt x="423322" y="45299"/>
                  </a:cubicBezTo>
                  <a:cubicBezTo>
                    <a:pt x="430641" y="53173"/>
                    <a:pt x="430203" y="65484"/>
                    <a:pt x="422330" y="72813"/>
                  </a:cubicBezTo>
                  <a:cubicBezTo>
                    <a:pt x="421327" y="73747"/>
                    <a:pt x="420218" y="74574"/>
                    <a:pt x="419040" y="75275"/>
                  </a:cubicBezTo>
                  <a:lnTo>
                    <a:pt x="232469" y="187296"/>
                  </a:lnTo>
                  <a:cubicBezTo>
                    <a:pt x="221023" y="194410"/>
                    <a:pt x="207135" y="196454"/>
                    <a:pt x="194123" y="192941"/>
                  </a:cubicBezTo>
                  <a:lnTo>
                    <a:pt x="46189" y="140969"/>
                  </a:lnTo>
                  <a:cubicBezTo>
                    <a:pt x="35902" y="137826"/>
                    <a:pt x="25216" y="136210"/>
                    <a:pt x="14461" y="136200"/>
                  </a:cubicBezTo>
                  <a:lnTo>
                    <a:pt x="9692" y="136200"/>
                  </a:lnTo>
                  <a:cubicBezTo>
                    <a:pt x="4320" y="136200"/>
                    <a:pt x="-40" y="140560"/>
                    <a:pt x="-40" y="145933"/>
                  </a:cubicBezTo>
                  <a:cubicBezTo>
                    <a:pt x="-40" y="151305"/>
                    <a:pt x="4320" y="155665"/>
                    <a:pt x="9692" y="155665"/>
                  </a:cubicBezTo>
                  <a:lnTo>
                    <a:pt x="14364" y="155665"/>
                  </a:lnTo>
                  <a:cubicBezTo>
                    <a:pt x="23065" y="155675"/>
                    <a:pt x="31727" y="156960"/>
                    <a:pt x="40058" y="159461"/>
                  </a:cubicBezTo>
                  <a:lnTo>
                    <a:pt x="188089" y="211432"/>
                  </a:lnTo>
                  <a:cubicBezTo>
                    <a:pt x="206483" y="216707"/>
                    <a:pt x="226250" y="213953"/>
                    <a:pt x="242493" y="203841"/>
                  </a:cubicBezTo>
                  <a:lnTo>
                    <a:pt x="429065" y="91820"/>
                  </a:lnTo>
                  <a:cubicBezTo>
                    <a:pt x="438856" y="85796"/>
                    <a:pt x="445483" y="75752"/>
                    <a:pt x="447167" y="64375"/>
                  </a:cubicBezTo>
                  <a:cubicBezTo>
                    <a:pt x="448880" y="52929"/>
                    <a:pt x="445503" y="41299"/>
                    <a:pt x="437921" y="32550"/>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50" name="Freeform: Shape 249">
              <a:extLst>
                <a:ext uri="{FF2B5EF4-FFF2-40B4-BE49-F238E27FC236}">
                  <a16:creationId xmlns:a16="http://schemas.microsoft.com/office/drawing/2014/main" id="{0F85CD6F-F513-72B8-D271-B6FE9A712057}"/>
                </a:ext>
              </a:extLst>
            </p:cNvPr>
            <p:cNvSpPr/>
            <p:nvPr/>
          </p:nvSpPr>
          <p:spPr>
            <a:xfrm>
              <a:off x="2696310" y="4462025"/>
              <a:ext cx="77859" cy="97324"/>
            </a:xfrm>
            <a:custGeom>
              <a:avLst/>
              <a:gdLst>
                <a:gd name="connsiteX0" fmla="*/ 38890 w 77859"/>
                <a:gd name="connsiteY0" fmla="*/ 97199 h 97324"/>
                <a:gd name="connsiteX1" fmla="*/ -40 w 77859"/>
                <a:gd name="connsiteY1" fmla="*/ 58269 h 97324"/>
                <a:gd name="connsiteX2" fmla="*/ -40 w 77859"/>
                <a:gd name="connsiteY2" fmla="*/ 38804 h 97324"/>
                <a:gd name="connsiteX3" fmla="*/ 38890 w 77859"/>
                <a:gd name="connsiteY3" fmla="*/ -126 h 97324"/>
                <a:gd name="connsiteX4" fmla="*/ 77820 w 77859"/>
                <a:gd name="connsiteY4" fmla="*/ 38804 h 97324"/>
                <a:gd name="connsiteX5" fmla="*/ 77820 w 77859"/>
                <a:gd name="connsiteY5" fmla="*/ 58269 h 97324"/>
                <a:gd name="connsiteX6" fmla="*/ 38890 w 77859"/>
                <a:gd name="connsiteY6" fmla="*/ 97199 h 97324"/>
                <a:gd name="connsiteX7" fmla="*/ 38890 w 77859"/>
                <a:gd name="connsiteY7" fmla="*/ 19339 h 97324"/>
                <a:gd name="connsiteX8" fmla="*/ 19425 w 77859"/>
                <a:gd name="connsiteY8" fmla="*/ 38804 h 97324"/>
                <a:gd name="connsiteX9" fmla="*/ 19425 w 77859"/>
                <a:gd name="connsiteY9" fmla="*/ 58269 h 97324"/>
                <a:gd name="connsiteX10" fmla="*/ 38890 w 77859"/>
                <a:gd name="connsiteY10" fmla="*/ 77734 h 97324"/>
                <a:gd name="connsiteX11" fmla="*/ 58355 w 77859"/>
                <a:gd name="connsiteY11" fmla="*/ 58269 h 97324"/>
                <a:gd name="connsiteX12" fmla="*/ 58355 w 77859"/>
                <a:gd name="connsiteY12" fmla="*/ 38804 h 97324"/>
                <a:gd name="connsiteX13" fmla="*/ 38890 w 77859"/>
                <a:gd name="connsiteY13" fmla="*/ 1933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859" h="97324">
                  <a:moveTo>
                    <a:pt x="38890" y="97199"/>
                  </a:moveTo>
                  <a:cubicBezTo>
                    <a:pt x="17391" y="97199"/>
                    <a:pt x="-40" y="79768"/>
                    <a:pt x="-40" y="58269"/>
                  </a:cubicBezTo>
                  <a:lnTo>
                    <a:pt x="-40" y="38804"/>
                  </a:lnTo>
                  <a:cubicBezTo>
                    <a:pt x="-40" y="17305"/>
                    <a:pt x="17391" y="-126"/>
                    <a:pt x="38890" y="-126"/>
                  </a:cubicBezTo>
                  <a:cubicBezTo>
                    <a:pt x="60389" y="-126"/>
                    <a:pt x="77820" y="17305"/>
                    <a:pt x="77820" y="38804"/>
                  </a:cubicBezTo>
                  <a:lnTo>
                    <a:pt x="77820" y="58269"/>
                  </a:lnTo>
                  <a:cubicBezTo>
                    <a:pt x="77820" y="79768"/>
                    <a:pt x="60389" y="97199"/>
                    <a:pt x="38890" y="97199"/>
                  </a:cubicBezTo>
                  <a:close/>
                  <a:moveTo>
                    <a:pt x="38890" y="19339"/>
                  </a:moveTo>
                  <a:cubicBezTo>
                    <a:pt x="28136" y="19339"/>
                    <a:pt x="19425" y="28049"/>
                    <a:pt x="19425" y="38804"/>
                  </a:cubicBezTo>
                  <a:lnTo>
                    <a:pt x="19425" y="58269"/>
                  </a:lnTo>
                  <a:cubicBezTo>
                    <a:pt x="19425" y="69023"/>
                    <a:pt x="28136" y="77734"/>
                    <a:pt x="38890" y="77734"/>
                  </a:cubicBezTo>
                  <a:cubicBezTo>
                    <a:pt x="49644" y="77734"/>
                    <a:pt x="58355" y="69023"/>
                    <a:pt x="58355" y="58269"/>
                  </a:cubicBezTo>
                  <a:lnTo>
                    <a:pt x="58355" y="38804"/>
                  </a:lnTo>
                  <a:cubicBezTo>
                    <a:pt x="58355" y="28049"/>
                    <a:pt x="49644" y="19339"/>
                    <a:pt x="38890"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51" name="Freeform: Shape 250">
              <a:extLst>
                <a:ext uri="{FF2B5EF4-FFF2-40B4-BE49-F238E27FC236}">
                  <a16:creationId xmlns:a16="http://schemas.microsoft.com/office/drawing/2014/main" id="{D945C2EC-E170-FD89-2860-0BD613FB9B82}"/>
                </a:ext>
              </a:extLst>
            </p:cNvPr>
            <p:cNvSpPr/>
            <p:nvPr/>
          </p:nvSpPr>
          <p:spPr>
            <a:xfrm>
              <a:off x="2832565" y="4462025"/>
              <a:ext cx="77859" cy="97324"/>
            </a:xfrm>
            <a:custGeom>
              <a:avLst/>
              <a:gdLst>
                <a:gd name="connsiteX0" fmla="*/ 38890 w 77859"/>
                <a:gd name="connsiteY0" fmla="*/ 97199 h 97324"/>
                <a:gd name="connsiteX1" fmla="*/ -40 w 77859"/>
                <a:gd name="connsiteY1" fmla="*/ 58269 h 97324"/>
                <a:gd name="connsiteX2" fmla="*/ -40 w 77859"/>
                <a:gd name="connsiteY2" fmla="*/ 38804 h 97324"/>
                <a:gd name="connsiteX3" fmla="*/ 38890 w 77859"/>
                <a:gd name="connsiteY3" fmla="*/ -126 h 97324"/>
                <a:gd name="connsiteX4" fmla="*/ 77820 w 77859"/>
                <a:gd name="connsiteY4" fmla="*/ 38804 h 97324"/>
                <a:gd name="connsiteX5" fmla="*/ 77820 w 77859"/>
                <a:gd name="connsiteY5" fmla="*/ 58269 h 97324"/>
                <a:gd name="connsiteX6" fmla="*/ 38890 w 77859"/>
                <a:gd name="connsiteY6" fmla="*/ 97199 h 97324"/>
                <a:gd name="connsiteX7" fmla="*/ 38890 w 77859"/>
                <a:gd name="connsiteY7" fmla="*/ 19339 h 97324"/>
                <a:gd name="connsiteX8" fmla="*/ 19425 w 77859"/>
                <a:gd name="connsiteY8" fmla="*/ 38804 h 97324"/>
                <a:gd name="connsiteX9" fmla="*/ 19425 w 77859"/>
                <a:gd name="connsiteY9" fmla="*/ 58269 h 97324"/>
                <a:gd name="connsiteX10" fmla="*/ 38890 w 77859"/>
                <a:gd name="connsiteY10" fmla="*/ 77734 h 97324"/>
                <a:gd name="connsiteX11" fmla="*/ 58355 w 77859"/>
                <a:gd name="connsiteY11" fmla="*/ 58269 h 97324"/>
                <a:gd name="connsiteX12" fmla="*/ 58355 w 77859"/>
                <a:gd name="connsiteY12" fmla="*/ 38804 h 97324"/>
                <a:gd name="connsiteX13" fmla="*/ 38890 w 77859"/>
                <a:gd name="connsiteY13" fmla="*/ 1933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859" h="97324">
                  <a:moveTo>
                    <a:pt x="38890" y="97199"/>
                  </a:moveTo>
                  <a:cubicBezTo>
                    <a:pt x="17391" y="97199"/>
                    <a:pt x="-40" y="79768"/>
                    <a:pt x="-40" y="58269"/>
                  </a:cubicBezTo>
                  <a:lnTo>
                    <a:pt x="-40" y="38804"/>
                  </a:lnTo>
                  <a:cubicBezTo>
                    <a:pt x="-40" y="17305"/>
                    <a:pt x="17391" y="-126"/>
                    <a:pt x="38890" y="-126"/>
                  </a:cubicBezTo>
                  <a:cubicBezTo>
                    <a:pt x="60389" y="-126"/>
                    <a:pt x="77820" y="17305"/>
                    <a:pt x="77820" y="38804"/>
                  </a:cubicBezTo>
                  <a:lnTo>
                    <a:pt x="77820" y="58269"/>
                  </a:lnTo>
                  <a:cubicBezTo>
                    <a:pt x="77820" y="79768"/>
                    <a:pt x="60389" y="97199"/>
                    <a:pt x="38890" y="97199"/>
                  </a:cubicBezTo>
                  <a:close/>
                  <a:moveTo>
                    <a:pt x="38890" y="19339"/>
                  </a:moveTo>
                  <a:cubicBezTo>
                    <a:pt x="28136" y="19339"/>
                    <a:pt x="19425" y="28049"/>
                    <a:pt x="19425" y="38804"/>
                  </a:cubicBezTo>
                  <a:lnTo>
                    <a:pt x="19425" y="58269"/>
                  </a:lnTo>
                  <a:cubicBezTo>
                    <a:pt x="19425" y="69023"/>
                    <a:pt x="28136" y="77734"/>
                    <a:pt x="38890" y="77734"/>
                  </a:cubicBezTo>
                  <a:cubicBezTo>
                    <a:pt x="49644" y="77734"/>
                    <a:pt x="58355" y="69023"/>
                    <a:pt x="58355" y="58269"/>
                  </a:cubicBezTo>
                  <a:lnTo>
                    <a:pt x="58355" y="38804"/>
                  </a:lnTo>
                  <a:cubicBezTo>
                    <a:pt x="58355" y="28049"/>
                    <a:pt x="49644" y="19339"/>
                    <a:pt x="38890"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52" name="Freeform: Shape 251">
              <a:extLst>
                <a:ext uri="{FF2B5EF4-FFF2-40B4-BE49-F238E27FC236}">
                  <a16:creationId xmlns:a16="http://schemas.microsoft.com/office/drawing/2014/main" id="{F47D0219-2CB0-194F-6006-7CDF7C5A00EB}"/>
                </a:ext>
              </a:extLst>
            </p:cNvPr>
            <p:cNvSpPr/>
            <p:nvPr/>
          </p:nvSpPr>
          <p:spPr>
            <a:xfrm>
              <a:off x="2968819" y="4462025"/>
              <a:ext cx="77859" cy="97324"/>
            </a:xfrm>
            <a:custGeom>
              <a:avLst/>
              <a:gdLst>
                <a:gd name="connsiteX0" fmla="*/ 38890 w 77859"/>
                <a:gd name="connsiteY0" fmla="*/ 97199 h 97324"/>
                <a:gd name="connsiteX1" fmla="*/ -40 w 77859"/>
                <a:gd name="connsiteY1" fmla="*/ 58269 h 97324"/>
                <a:gd name="connsiteX2" fmla="*/ -40 w 77859"/>
                <a:gd name="connsiteY2" fmla="*/ 38804 h 97324"/>
                <a:gd name="connsiteX3" fmla="*/ 38890 w 77859"/>
                <a:gd name="connsiteY3" fmla="*/ -126 h 97324"/>
                <a:gd name="connsiteX4" fmla="*/ 77820 w 77859"/>
                <a:gd name="connsiteY4" fmla="*/ 38804 h 97324"/>
                <a:gd name="connsiteX5" fmla="*/ 77820 w 77859"/>
                <a:gd name="connsiteY5" fmla="*/ 58269 h 97324"/>
                <a:gd name="connsiteX6" fmla="*/ 38890 w 77859"/>
                <a:gd name="connsiteY6" fmla="*/ 97199 h 97324"/>
                <a:gd name="connsiteX7" fmla="*/ 38890 w 77859"/>
                <a:gd name="connsiteY7" fmla="*/ 19339 h 97324"/>
                <a:gd name="connsiteX8" fmla="*/ 19425 w 77859"/>
                <a:gd name="connsiteY8" fmla="*/ 38804 h 97324"/>
                <a:gd name="connsiteX9" fmla="*/ 19425 w 77859"/>
                <a:gd name="connsiteY9" fmla="*/ 58269 h 97324"/>
                <a:gd name="connsiteX10" fmla="*/ 38890 w 77859"/>
                <a:gd name="connsiteY10" fmla="*/ 77734 h 97324"/>
                <a:gd name="connsiteX11" fmla="*/ 58355 w 77859"/>
                <a:gd name="connsiteY11" fmla="*/ 58269 h 97324"/>
                <a:gd name="connsiteX12" fmla="*/ 58355 w 77859"/>
                <a:gd name="connsiteY12" fmla="*/ 38804 h 97324"/>
                <a:gd name="connsiteX13" fmla="*/ 38890 w 77859"/>
                <a:gd name="connsiteY13" fmla="*/ 1933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859" h="97324">
                  <a:moveTo>
                    <a:pt x="38890" y="97199"/>
                  </a:moveTo>
                  <a:cubicBezTo>
                    <a:pt x="17391" y="97199"/>
                    <a:pt x="-40" y="79768"/>
                    <a:pt x="-40" y="58269"/>
                  </a:cubicBezTo>
                  <a:lnTo>
                    <a:pt x="-40" y="38804"/>
                  </a:lnTo>
                  <a:cubicBezTo>
                    <a:pt x="-40" y="17305"/>
                    <a:pt x="17391" y="-126"/>
                    <a:pt x="38890" y="-126"/>
                  </a:cubicBezTo>
                  <a:cubicBezTo>
                    <a:pt x="60389" y="-126"/>
                    <a:pt x="77820" y="17305"/>
                    <a:pt x="77820" y="38804"/>
                  </a:cubicBezTo>
                  <a:lnTo>
                    <a:pt x="77820" y="58269"/>
                  </a:lnTo>
                  <a:cubicBezTo>
                    <a:pt x="77820" y="79768"/>
                    <a:pt x="60389" y="97199"/>
                    <a:pt x="38890" y="97199"/>
                  </a:cubicBezTo>
                  <a:close/>
                  <a:moveTo>
                    <a:pt x="38890" y="19339"/>
                  </a:moveTo>
                  <a:cubicBezTo>
                    <a:pt x="28136" y="19339"/>
                    <a:pt x="19425" y="28049"/>
                    <a:pt x="19425" y="38804"/>
                  </a:cubicBezTo>
                  <a:lnTo>
                    <a:pt x="19425" y="58269"/>
                  </a:lnTo>
                  <a:cubicBezTo>
                    <a:pt x="19425" y="69023"/>
                    <a:pt x="28136" y="77734"/>
                    <a:pt x="38890" y="77734"/>
                  </a:cubicBezTo>
                  <a:cubicBezTo>
                    <a:pt x="49644" y="77734"/>
                    <a:pt x="58355" y="69023"/>
                    <a:pt x="58355" y="58269"/>
                  </a:cubicBezTo>
                  <a:lnTo>
                    <a:pt x="58355" y="38804"/>
                  </a:lnTo>
                  <a:cubicBezTo>
                    <a:pt x="58355" y="28049"/>
                    <a:pt x="49644" y="19339"/>
                    <a:pt x="38890"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53" name="Freeform: Shape 252">
              <a:extLst>
                <a:ext uri="{FF2B5EF4-FFF2-40B4-BE49-F238E27FC236}">
                  <a16:creationId xmlns:a16="http://schemas.microsoft.com/office/drawing/2014/main" id="{E37A8C83-70AE-05C0-BB41-FB95050DEAB7}"/>
                </a:ext>
              </a:extLst>
            </p:cNvPr>
            <p:cNvSpPr/>
            <p:nvPr/>
          </p:nvSpPr>
          <p:spPr>
            <a:xfrm>
              <a:off x="2657380" y="4462025"/>
              <a:ext cx="19464" cy="97324"/>
            </a:xfrm>
            <a:custGeom>
              <a:avLst/>
              <a:gdLst>
                <a:gd name="connsiteX0" fmla="*/ 9692 w 19464"/>
                <a:gd name="connsiteY0" fmla="*/ 97199 h 97324"/>
                <a:gd name="connsiteX1" fmla="*/ -40 w 19464"/>
                <a:gd name="connsiteY1" fmla="*/ 87466 h 97324"/>
                <a:gd name="connsiteX2" fmla="*/ -40 w 19464"/>
                <a:gd name="connsiteY2" fmla="*/ 9606 h 97324"/>
                <a:gd name="connsiteX3" fmla="*/ 9692 w 19464"/>
                <a:gd name="connsiteY3" fmla="*/ -126 h 97324"/>
                <a:gd name="connsiteX4" fmla="*/ 19425 w 19464"/>
                <a:gd name="connsiteY4" fmla="*/ 9606 h 97324"/>
                <a:gd name="connsiteX5" fmla="*/ 19425 w 19464"/>
                <a:gd name="connsiteY5" fmla="*/ 87466 h 97324"/>
                <a:gd name="connsiteX6" fmla="*/ 9692 w 19464"/>
                <a:gd name="connsiteY6" fmla="*/ 9719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97324">
                  <a:moveTo>
                    <a:pt x="9692" y="97199"/>
                  </a:moveTo>
                  <a:cubicBezTo>
                    <a:pt x="4320" y="97199"/>
                    <a:pt x="-40" y="92839"/>
                    <a:pt x="-40" y="87466"/>
                  </a:cubicBezTo>
                  <a:lnTo>
                    <a:pt x="-40" y="9606"/>
                  </a:lnTo>
                  <a:cubicBezTo>
                    <a:pt x="-40" y="4234"/>
                    <a:pt x="4320" y="-126"/>
                    <a:pt x="9692" y="-126"/>
                  </a:cubicBezTo>
                  <a:cubicBezTo>
                    <a:pt x="15065" y="-126"/>
                    <a:pt x="19425" y="4234"/>
                    <a:pt x="19425" y="9606"/>
                  </a:cubicBezTo>
                  <a:lnTo>
                    <a:pt x="19425" y="87466"/>
                  </a:lnTo>
                  <a:cubicBezTo>
                    <a:pt x="19425" y="92839"/>
                    <a:pt x="15065" y="97199"/>
                    <a:pt x="9692" y="9719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54" name="Freeform: Shape 253">
              <a:extLst>
                <a:ext uri="{FF2B5EF4-FFF2-40B4-BE49-F238E27FC236}">
                  <a16:creationId xmlns:a16="http://schemas.microsoft.com/office/drawing/2014/main" id="{DC9E4A2A-4612-0AE3-1209-D89F9D83AF59}"/>
                </a:ext>
              </a:extLst>
            </p:cNvPr>
            <p:cNvSpPr/>
            <p:nvPr/>
          </p:nvSpPr>
          <p:spPr>
            <a:xfrm>
              <a:off x="2793635" y="4462025"/>
              <a:ext cx="19464" cy="97324"/>
            </a:xfrm>
            <a:custGeom>
              <a:avLst/>
              <a:gdLst>
                <a:gd name="connsiteX0" fmla="*/ 9692 w 19464"/>
                <a:gd name="connsiteY0" fmla="*/ 97199 h 97324"/>
                <a:gd name="connsiteX1" fmla="*/ -40 w 19464"/>
                <a:gd name="connsiteY1" fmla="*/ 87466 h 97324"/>
                <a:gd name="connsiteX2" fmla="*/ -40 w 19464"/>
                <a:gd name="connsiteY2" fmla="*/ 9606 h 97324"/>
                <a:gd name="connsiteX3" fmla="*/ 9692 w 19464"/>
                <a:gd name="connsiteY3" fmla="*/ -126 h 97324"/>
                <a:gd name="connsiteX4" fmla="*/ 19425 w 19464"/>
                <a:gd name="connsiteY4" fmla="*/ 9606 h 97324"/>
                <a:gd name="connsiteX5" fmla="*/ 19425 w 19464"/>
                <a:gd name="connsiteY5" fmla="*/ 87466 h 97324"/>
                <a:gd name="connsiteX6" fmla="*/ 9692 w 19464"/>
                <a:gd name="connsiteY6" fmla="*/ 9719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97324">
                  <a:moveTo>
                    <a:pt x="9692" y="97199"/>
                  </a:moveTo>
                  <a:cubicBezTo>
                    <a:pt x="4320" y="97199"/>
                    <a:pt x="-40" y="92839"/>
                    <a:pt x="-40" y="87466"/>
                  </a:cubicBezTo>
                  <a:lnTo>
                    <a:pt x="-40" y="9606"/>
                  </a:lnTo>
                  <a:cubicBezTo>
                    <a:pt x="-40" y="4234"/>
                    <a:pt x="4320" y="-126"/>
                    <a:pt x="9692" y="-126"/>
                  </a:cubicBezTo>
                  <a:cubicBezTo>
                    <a:pt x="15065" y="-126"/>
                    <a:pt x="19425" y="4234"/>
                    <a:pt x="19425" y="9606"/>
                  </a:cubicBezTo>
                  <a:lnTo>
                    <a:pt x="19425" y="87466"/>
                  </a:lnTo>
                  <a:cubicBezTo>
                    <a:pt x="19425" y="92839"/>
                    <a:pt x="15065" y="97199"/>
                    <a:pt x="9692" y="9719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55" name="Freeform: Shape 254">
              <a:extLst>
                <a:ext uri="{FF2B5EF4-FFF2-40B4-BE49-F238E27FC236}">
                  <a16:creationId xmlns:a16="http://schemas.microsoft.com/office/drawing/2014/main" id="{58687E86-0381-16B6-20E2-106100E3FAB7}"/>
                </a:ext>
              </a:extLst>
            </p:cNvPr>
            <p:cNvSpPr/>
            <p:nvPr/>
          </p:nvSpPr>
          <p:spPr>
            <a:xfrm>
              <a:off x="2929889" y="4462025"/>
              <a:ext cx="19464" cy="97324"/>
            </a:xfrm>
            <a:custGeom>
              <a:avLst/>
              <a:gdLst>
                <a:gd name="connsiteX0" fmla="*/ 9692 w 19464"/>
                <a:gd name="connsiteY0" fmla="*/ 97199 h 97324"/>
                <a:gd name="connsiteX1" fmla="*/ -40 w 19464"/>
                <a:gd name="connsiteY1" fmla="*/ 87466 h 97324"/>
                <a:gd name="connsiteX2" fmla="*/ -40 w 19464"/>
                <a:gd name="connsiteY2" fmla="*/ 9606 h 97324"/>
                <a:gd name="connsiteX3" fmla="*/ 9692 w 19464"/>
                <a:gd name="connsiteY3" fmla="*/ -126 h 97324"/>
                <a:gd name="connsiteX4" fmla="*/ 19425 w 19464"/>
                <a:gd name="connsiteY4" fmla="*/ 9606 h 97324"/>
                <a:gd name="connsiteX5" fmla="*/ 19425 w 19464"/>
                <a:gd name="connsiteY5" fmla="*/ 87466 h 97324"/>
                <a:gd name="connsiteX6" fmla="*/ 9692 w 19464"/>
                <a:gd name="connsiteY6" fmla="*/ 9719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97324">
                  <a:moveTo>
                    <a:pt x="9692" y="97199"/>
                  </a:moveTo>
                  <a:cubicBezTo>
                    <a:pt x="4320" y="97199"/>
                    <a:pt x="-40" y="92839"/>
                    <a:pt x="-40" y="87466"/>
                  </a:cubicBezTo>
                  <a:lnTo>
                    <a:pt x="-40" y="9606"/>
                  </a:lnTo>
                  <a:cubicBezTo>
                    <a:pt x="-40" y="4234"/>
                    <a:pt x="4320" y="-126"/>
                    <a:pt x="9692" y="-126"/>
                  </a:cubicBezTo>
                  <a:cubicBezTo>
                    <a:pt x="15065" y="-126"/>
                    <a:pt x="19425" y="4234"/>
                    <a:pt x="19425" y="9606"/>
                  </a:cubicBezTo>
                  <a:lnTo>
                    <a:pt x="19425" y="87466"/>
                  </a:lnTo>
                  <a:cubicBezTo>
                    <a:pt x="19425" y="92839"/>
                    <a:pt x="15065" y="97199"/>
                    <a:pt x="9692" y="9719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20" name="Freeform: Shape 319">
              <a:extLst>
                <a:ext uri="{FF2B5EF4-FFF2-40B4-BE49-F238E27FC236}">
                  <a16:creationId xmlns:a16="http://schemas.microsoft.com/office/drawing/2014/main" id="{BF123583-94F5-CD01-143E-C160D16C09A4}"/>
                </a:ext>
              </a:extLst>
            </p:cNvPr>
            <p:cNvSpPr/>
            <p:nvPr/>
          </p:nvSpPr>
          <p:spPr>
            <a:xfrm>
              <a:off x="2657380" y="4598280"/>
              <a:ext cx="77859" cy="97324"/>
            </a:xfrm>
            <a:custGeom>
              <a:avLst/>
              <a:gdLst>
                <a:gd name="connsiteX0" fmla="*/ 38890 w 77859"/>
                <a:gd name="connsiteY0" fmla="*/ 97199 h 97324"/>
                <a:gd name="connsiteX1" fmla="*/ -40 w 77859"/>
                <a:gd name="connsiteY1" fmla="*/ 58269 h 97324"/>
                <a:gd name="connsiteX2" fmla="*/ -40 w 77859"/>
                <a:gd name="connsiteY2" fmla="*/ 38804 h 97324"/>
                <a:gd name="connsiteX3" fmla="*/ 38890 w 77859"/>
                <a:gd name="connsiteY3" fmla="*/ -126 h 97324"/>
                <a:gd name="connsiteX4" fmla="*/ 77820 w 77859"/>
                <a:gd name="connsiteY4" fmla="*/ 38804 h 97324"/>
                <a:gd name="connsiteX5" fmla="*/ 77820 w 77859"/>
                <a:gd name="connsiteY5" fmla="*/ 58269 h 97324"/>
                <a:gd name="connsiteX6" fmla="*/ 38890 w 77859"/>
                <a:gd name="connsiteY6" fmla="*/ 97199 h 97324"/>
                <a:gd name="connsiteX7" fmla="*/ 38890 w 77859"/>
                <a:gd name="connsiteY7" fmla="*/ 19339 h 97324"/>
                <a:gd name="connsiteX8" fmla="*/ 19425 w 77859"/>
                <a:gd name="connsiteY8" fmla="*/ 38804 h 97324"/>
                <a:gd name="connsiteX9" fmla="*/ 19425 w 77859"/>
                <a:gd name="connsiteY9" fmla="*/ 58269 h 97324"/>
                <a:gd name="connsiteX10" fmla="*/ 38890 w 77859"/>
                <a:gd name="connsiteY10" fmla="*/ 77734 h 97324"/>
                <a:gd name="connsiteX11" fmla="*/ 58355 w 77859"/>
                <a:gd name="connsiteY11" fmla="*/ 58269 h 97324"/>
                <a:gd name="connsiteX12" fmla="*/ 58355 w 77859"/>
                <a:gd name="connsiteY12" fmla="*/ 38804 h 97324"/>
                <a:gd name="connsiteX13" fmla="*/ 38890 w 77859"/>
                <a:gd name="connsiteY13" fmla="*/ 1933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859" h="97324">
                  <a:moveTo>
                    <a:pt x="38890" y="97199"/>
                  </a:moveTo>
                  <a:cubicBezTo>
                    <a:pt x="17391" y="97199"/>
                    <a:pt x="-40" y="79768"/>
                    <a:pt x="-40" y="58269"/>
                  </a:cubicBezTo>
                  <a:lnTo>
                    <a:pt x="-40" y="38804"/>
                  </a:lnTo>
                  <a:cubicBezTo>
                    <a:pt x="-40" y="17305"/>
                    <a:pt x="17391" y="-126"/>
                    <a:pt x="38890" y="-126"/>
                  </a:cubicBezTo>
                  <a:cubicBezTo>
                    <a:pt x="60389" y="-126"/>
                    <a:pt x="77820" y="17305"/>
                    <a:pt x="77820" y="38804"/>
                  </a:cubicBezTo>
                  <a:lnTo>
                    <a:pt x="77820" y="58269"/>
                  </a:lnTo>
                  <a:cubicBezTo>
                    <a:pt x="77820" y="79768"/>
                    <a:pt x="60389" y="97199"/>
                    <a:pt x="38890" y="97199"/>
                  </a:cubicBezTo>
                  <a:close/>
                  <a:moveTo>
                    <a:pt x="38890" y="19339"/>
                  </a:moveTo>
                  <a:cubicBezTo>
                    <a:pt x="28136" y="19339"/>
                    <a:pt x="19425" y="28049"/>
                    <a:pt x="19425" y="38804"/>
                  </a:cubicBezTo>
                  <a:lnTo>
                    <a:pt x="19425" y="58269"/>
                  </a:lnTo>
                  <a:cubicBezTo>
                    <a:pt x="19425" y="69023"/>
                    <a:pt x="28136" y="77734"/>
                    <a:pt x="38890" y="77734"/>
                  </a:cubicBezTo>
                  <a:cubicBezTo>
                    <a:pt x="49644" y="77734"/>
                    <a:pt x="58355" y="69023"/>
                    <a:pt x="58355" y="58269"/>
                  </a:cubicBezTo>
                  <a:lnTo>
                    <a:pt x="58355" y="38804"/>
                  </a:lnTo>
                  <a:cubicBezTo>
                    <a:pt x="58355" y="28049"/>
                    <a:pt x="49644" y="19339"/>
                    <a:pt x="38890"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21" name="Freeform: Shape 320">
              <a:extLst>
                <a:ext uri="{FF2B5EF4-FFF2-40B4-BE49-F238E27FC236}">
                  <a16:creationId xmlns:a16="http://schemas.microsoft.com/office/drawing/2014/main" id="{4008F4F8-5117-859E-124D-7804AFFB1014}"/>
                </a:ext>
              </a:extLst>
            </p:cNvPr>
            <p:cNvSpPr/>
            <p:nvPr/>
          </p:nvSpPr>
          <p:spPr>
            <a:xfrm>
              <a:off x="2832565" y="4598280"/>
              <a:ext cx="77859" cy="97324"/>
            </a:xfrm>
            <a:custGeom>
              <a:avLst/>
              <a:gdLst>
                <a:gd name="connsiteX0" fmla="*/ 38890 w 77859"/>
                <a:gd name="connsiteY0" fmla="*/ 97199 h 97324"/>
                <a:gd name="connsiteX1" fmla="*/ -40 w 77859"/>
                <a:gd name="connsiteY1" fmla="*/ 58269 h 97324"/>
                <a:gd name="connsiteX2" fmla="*/ -40 w 77859"/>
                <a:gd name="connsiteY2" fmla="*/ 38804 h 97324"/>
                <a:gd name="connsiteX3" fmla="*/ 38890 w 77859"/>
                <a:gd name="connsiteY3" fmla="*/ -126 h 97324"/>
                <a:gd name="connsiteX4" fmla="*/ 77820 w 77859"/>
                <a:gd name="connsiteY4" fmla="*/ 38804 h 97324"/>
                <a:gd name="connsiteX5" fmla="*/ 77820 w 77859"/>
                <a:gd name="connsiteY5" fmla="*/ 58269 h 97324"/>
                <a:gd name="connsiteX6" fmla="*/ 38890 w 77859"/>
                <a:gd name="connsiteY6" fmla="*/ 97199 h 97324"/>
                <a:gd name="connsiteX7" fmla="*/ 38890 w 77859"/>
                <a:gd name="connsiteY7" fmla="*/ 19339 h 97324"/>
                <a:gd name="connsiteX8" fmla="*/ 19425 w 77859"/>
                <a:gd name="connsiteY8" fmla="*/ 38804 h 97324"/>
                <a:gd name="connsiteX9" fmla="*/ 19425 w 77859"/>
                <a:gd name="connsiteY9" fmla="*/ 58269 h 97324"/>
                <a:gd name="connsiteX10" fmla="*/ 38890 w 77859"/>
                <a:gd name="connsiteY10" fmla="*/ 77734 h 97324"/>
                <a:gd name="connsiteX11" fmla="*/ 58355 w 77859"/>
                <a:gd name="connsiteY11" fmla="*/ 58269 h 97324"/>
                <a:gd name="connsiteX12" fmla="*/ 58355 w 77859"/>
                <a:gd name="connsiteY12" fmla="*/ 38804 h 97324"/>
                <a:gd name="connsiteX13" fmla="*/ 38890 w 77859"/>
                <a:gd name="connsiteY13" fmla="*/ 1933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859" h="97324">
                  <a:moveTo>
                    <a:pt x="38890" y="97199"/>
                  </a:moveTo>
                  <a:cubicBezTo>
                    <a:pt x="17391" y="97199"/>
                    <a:pt x="-40" y="79768"/>
                    <a:pt x="-40" y="58269"/>
                  </a:cubicBezTo>
                  <a:lnTo>
                    <a:pt x="-40" y="38804"/>
                  </a:lnTo>
                  <a:cubicBezTo>
                    <a:pt x="-40" y="17305"/>
                    <a:pt x="17391" y="-126"/>
                    <a:pt x="38890" y="-126"/>
                  </a:cubicBezTo>
                  <a:cubicBezTo>
                    <a:pt x="60389" y="-126"/>
                    <a:pt x="77820" y="17305"/>
                    <a:pt x="77820" y="38804"/>
                  </a:cubicBezTo>
                  <a:lnTo>
                    <a:pt x="77820" y="58269"/>
                  </a:lnTo>
                  <a:cubicBezTo>
                    <a:pt x="77820" y="79768"/>
                    <a:pt x="60389" y="97199"/>
                    <a:pt x="38890" y="97199"/>
                  </a:cubicBezTo>
                  <a:close/>
                  <a:moveTo>
                    <a:pt x="38890" y="19339"/>
                  </a:moveTo>
                  <a:cubicBezTo>
                    <a:pt x="28136" y="19339"/>
                    <a:pt x="19425" y="28049"/>
                    <a:pt x="19425" y="38804"/>
                  </a:cubicBezTo>
                  <a:lnTo>
                    <a:pt x="19425" y="58269"/>
                  </a:lnTo>
                  <a:cubicBezTo>
                    <a:pt x="19425" y="69023"/>
                    <a:pt x="28136" y="77734"/>
                    <a:pt x="38890" y="77734"/>
                  </a:cubicBezTo>
                  <a:cubicBezTo>
                    <a:pt x="49644" y="77734"/>
                    <a:pt x="58355" y="69023"/>
                    <a:pt x="58355" y="58269"/>
                  </a:cubicBezTo>
                  <a:lnTo>
                    <a:pt x="58355" y="38804"/>
                  </a:lnTo>
                  <a:cubicBezTo>
                    <a:pt x="58355" y="28049"/>
                    <a:pt x="49644" y="19339"/>
                    <a:pt x="38890"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76" name="Freeform: Shape 575">
              <a:extLst>
                <a:ext uri="{FF2B5EF4-FFF2-40B4-BE49-F238E27FC236}">
                  <a16:creationId xmlns:a16="http://schemas.microsoft.com/office/drawing/2014/main" id="{D38CF125-87B1-54D2-817F-6BFCB5B0465E}"/>
                </a:ext>
              </a:extLst>
            </p:cNvPr>
            <p:cNvSpPr/>
            <p:nvPr/>
          </p:nvSpPr>
          <p:spPr>
            <a:xfrm>
              <a:off x="2968819" y="4598280"/>
              <a:ext cx="77859" cy="97324"/>
            </a:xfrm>
            <a:custGeom>
              <a:avLst/>
              <a:gdLst>
                <a:gd name="connsiteX0" fmla="*/ 38890 w 77859"/>
                <a:gd name="connsiteY0" fmla="*/ 97199 h 97324"/>
                <a:gd name="connsiteX1" fmla="*/ -40 w 77859"/>
                <a:gd name="connsiteY1" fmla="*/ 58269 h 97324"/>
                <a:gd name="connsiteX2" fmla="*/ -40 w 77859"/>
                <a:gd name="connsiteY2" fmla="*/ 38804 h 97324"/>
                <a:gd name="connsiteX3" fmla="*/ 38890 w 77859"/>
                <a:gd name="connsiteY3" fmla="*/ -126 h 97324"/>
                <a:gd name="connsiteX4" fmla="*/ 77820 w 77859"/>
                <a:gd name="connsiteY4" fmla="*/ 38804 h 97324"/>
                <a:gd name="connsiteX5" fmla="*/ 77820 w 77859"/>
                <a:gd name="connsiteY5" fmla="*/ 58269 h 97324"/>
                <a:gd name="connsiteX6" fmla="*/ 38890 w 77859"/>
                <a:gd name="connsiteY6" fmla="*/ 97199 h 97324"/>
                <a:gd name="connsiteX7" fmla="*/ 38890 w 77859"/>
                <a:gd name="connsiteY7" fmla="*/ 19339 h 97324"/>
                <a:gd name="connsiteX8" fmla="*/ 19425 w 77859"/>
                <a:gd name="connsiteY8" fmla="*/ 38804 h 97324"/>
                <a:gd name="connsiteX9" fmla="*/ 19425 w 77859"/>
                <a:gd name="connsiteY9" fmla="*/ 58269 h 97324"/>
                <a:gd name="connsiteX10" fmla="*/ 38890 w 77859"/>
                <a:gd name="connsiteY10" fmla="*/ 77734 h 97324"/>
                <a:gd name="connsiteX11" fmla="*/ 58355 w 77859"/>
                <a:gd name="connsiteY11" fmla="*/ 58269 h 97324"/>
                <a:gd name="connsiteX12" fmla="*/ 58355 w 77859"/>
                <a:gd name="connsiteY12" fmla="*/ 38804 h 97324"/>
                <a:gd name="connsiteX13" fmla="*/ 38890 w 77859"/>
                <a:gd name="connsiteY13" fmla="*/ 1933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859" h="97324">
                  <a:moveTo>
                    <a:pt x="38890" y="97199"/>
                  </a:moveTo>
                  <a:cubicBezTo>
                    <a:pt x="17391" y="97199"/>
                    <a:pt x="-40" y="79768"/>
                    <a:pt x="-40" y="58269"/>
                  </a:cubicBezTo>
                  <a:lnTo>
                    <a:pt x="-40" y="38804"/>
                  </a:lnTo>
                  <a:cubicBezTo>
                    <a:pt x="-40" y="17305"/>
                    <a:pt x="17391" y="-126"/>
                    <a:pt x="38890" y="-126"/>
                  </a:cubicBezTo>
                  <a:cubicBezTo>
                    <a:pt x="60389" y="-126"/>
                    <a:pt x="77820" y="17305"/>
                    <a:pt x="77820" y="38804"/>
                  </a:cubicBezTo>
                  <a:lnTo>
                    <a:pt x="77820" y="58269"/>
                  </a:lnTo>
                  <a:cubicBezTo>
                    <a:pt x="77820" y="79768"/>
                    <a:pt x="60389" y="97199"/>
                    <a:pt x="38890" y="97199"/>
                  </a:cubicBezTo>
                  <a:close/>
                  <a:moveTo>
                    <a:pt x="38890" y="19339"/>
                  </a:moveTo>
                  <a:cubicBezTo>
                    <a:pt x="28136" y="19339"/>
                    <a:pt x="19425" y="28049"/>
                    <a:pt x="19425" y="38804"/>
                  </a:cubicBezTo>
                  <a:lnTo>
                    <a:pt x="19425" y="58269"/>
                  </a:lnTo>
                  <a:cubicBezTo>
                    <a:pt x="19425" y="69023"/>
                    <a:pt x="28136" y="77734"/>
                    <a:pt x="38890" y="77734"/>
                  </a:cubicBezTo>
                  <a:cubicBezTo>
                    <a:pt x="49644" y="77734"/>
                    <a:pt x="58355" y="69023"/>
                    <a:pt x="58355" y="58269"/>
                  </a:cubicBezTo>
                  <a:lnTo>
                    <a:pt x="58355" y="38804"/>
                  </a:lnTo>
                  <a:cubicBezTo>
                    <a:pt x="58355" y="28049"/>
                    <a:pt x="49644" y="19339"/>
                    <a:pt x="38890"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77" name="Freeform: Shape 576">
              <a:extLst>
                <a:ext uri="{FF2B5EF4-FFF2-40B4-BE49-F238E27FC236}">
                  <a16:creationId xmlns:a16="http://schemas.microsoft.com/office/drawing/2014/main" id="{FA9E381A-73F5-7C11-BB24-5B1940160865}"/>
                </a:ext>
              </a:extLst>
            </p:cNvPr>
            <p:cNvSpPr/>
            <p:nvPr/>
          </p:nvSpPr>
          <p:spPr>
            <a:xfrm>
              <a:off x="2754705" y="4598280"/>
              <a:ext cx="19464" cy="97324"/>
            </a:xfrm>
            <a:custGeom>
              <a:avLst/>
              <a:gdLst>
                <a:gd name="connsiteX0" fmla="*/ 9692 w 19464"/>
                <a:gd name="connsiteY0" fmla="*/ 97199 h 97324"/>
                <a:gd name="connsiteX1" fmla="*/ -40 w 19464"/>
                <a:gd name="connsiteY1" fmla="*/ 87466 h 97324"/>
                <a:gd name="connsiteX2" fmla="*/ -40 w 19464"/>
                <a:gd name="connsiteY2" fmla="*/ 9606 h 97324"/>
                <a:gd name="connsiteX3" fmla="*/ 9692 w 19464"/>
                <a:gd name="connsiteY3" fmla="*/ -126 h 97324"/>
                <a:gd name="connsiteX4" fmla="*/ 19425 w 19464"/>
                <a:gd name="connsiteY4" fmla="*/ 9606 h 97324"/>
                <a:gd name="connsiteX5" fmla="*/ 19425 w 19464"/>
                <a:gd name="connsiteY5" fmla="*/ 87466 h 97324"/>
                <a:gd name="connsiteX6" fmla="*/ 9692 w 19464"/>
                <a:gd name="connsiteY6" fmla="*/ 9719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97324">
                  <a:moveTo>
                    <a:pt x="9692" y="97199"/>
                  </a:moveTo>
                  <a:cubicBezTo>
                    <a:pt x="4320" y="97199"/>
                    <a:pt x="-40" y="92839"/>
                    <a:pt x="-40" y="87466"/>
                  </a:cubicBezTo>
                  <a:lnTo>
                    <a:pt x="-40" y="9606"/>
                  </a:lnTo>
                  <a:cubicBezTo>
                    <a:pt x="-40" y="4234"/>
                    <a:pt x="4320" y="-126"/>
                    <a:pt x="9692" y="-126"/>
                  </a:cubicBezTo>
                  <a:cubicBezTo>
                    <a:pt x="15065" y="-126"/>
                    <a:pt x="19425" y="4234"/>
                    <a:pt x="19425" y="9606"/>
                  </a:cubicBezTo>
                  <a:lnTo>
                    <a:pt x="19425" y="87466"/>
                  </a:lnTo>
                  <a:cubicBezTo>
                    <a:pt x="19425" y="92839"/>
                    <a:pt x="15065" y="97199"/>
                    <a:pt x="9692" y="9719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78" name="Freeform: Shape 577">
              <a:extLst>
                <a:ext uri="{FF2B5EF4-FFF2-40B4-BE49-F238E27FC236}">
                  <a16:creationId xmlns:a16="http://schemas.microsoft.com/office/drawing/2014/main" id="{37D8287F-F12F-8E5B-187C-5571ED666324}"/>
                </a:ext>
              </a:extLst>
            </p:cNvPr>
            <p:cNvSpPr/>
            <p:nvPr/>
          </p:nvSpPr>
          <p:spPr>
            <a:xfrm>
              <a:off x="2793635" y="4598280"/>
              <a:ext cx="19464" cy="97324"/>
            </a:xfrm>
            <a:custGeom>
              <a:avLst/>
              <a:gdLst>
                <a:gd name="connsiteX0" fmla="*/ 9692 w 19464"/>
                <a:gd name="connsiteY0" fmla="*/ 97199 h 97324"/>
                <a:gd name="connsiteX1" fmla="*/ -40 w 19464"/>
                <a:gd name="connsiteY1" fmla="*/ 87466 h 97324"/>
                <a:gd name="connsiteX2" fmla="*/ -40 w 19464"/>
                <a:gd name="connsiteY2" fmla="*/ 9606 h 97324"/>
                <a:gd name="connsiteX3" fmla="*/ 9692 w 19464"/>
                <a:gd name="connsiteY3" fmla="*/ -126 h 97324"/>
                <a:gd name="connsiteX4" fmla="*/ 19425 w 19464"/>
                <a:gd name="connsiteY4" fmla="*/ 9606 h 97324"/>
                <a:gd name="connsiteX5" fmla="*/ 19425 w 19464"/>
                <a:gd name="connsiteY5" fmla="*/ 87466 h 97324"/>
                <a:gd name="connsiteX6" fmla="*/ 9692 w 19464"/>
                <a:gd name="connsiteY6" fmla="*/ 9719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97324">
                  <a:moveTo>
                    <a:pt x="9692" y="97199"/>
                  </a:moveTo>
                  <a:cubicBezTo>
                    <a:pt x="4320" y="97199"/>
                    <a:pt x="-40" y="92839"/>
                    <a:pt x="-40" y="87466"/>
                  </a:cubicBezTo>
                  <a:lnTo>
                    <a:pt x="-40" y="9606"/>
                  </a:lnTo>
                  <a:cubicBezTo>
                    <a:pt x="-40" y="4234"/>
                    <a:pt x="4320" y="-126"/>
                    <a:pt x="9692" y="-126"/>
                  </a:cubicBezTo>
                  <a:cubicBezTo>
                    <a:pt x="15065" y="-126"/>
                    <a:pt x="19425" y="4234"/>
                    <a:pt x="19425" y="9606"/>
                  </a:cubicBezTo>
                  <a:lnTo>
                    <a:pt x="19425" y="87466"/>
                  </a:lnTo>
                  <a:cubicBezTo>
                    <a:pt x="19425" y="92839"/>
                    <a:pt x="15065" y="97199"/>
                    <a:pt x="9692" y="9719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79" name="Freeform: Shape 578">
              <a:extLst>
                <a:ext uri="{FF2B5EF4-FFF2-40B4-BE49-F238E27FC236}">
                  <a16:creationId xmlns:a16="http://schemas.microsoft.com/office/drawing/2014/main" id="{8B5520CD-4421-AC0E-5A57-BC0937835B2C}"/>
                </a:ext>
              </a:extLst>
            </p:cNvPr>
            <p:cNvSpPr/>
            <p:nvPr/>
          </p:nvSpPr>
          <p:spPr>
            <a:xfrm>
              <a:off x="2929889" y="4598280"/>
              <a:ext cx="19464" cy="97324"/>
            </a:xfrm>
            <a:custGeom>
              <a:avLst/>
              <a:gdLst>
                <a:gd name="connsiteX0" fmla="*/ 9692 w 19464"/>
                <a:gd name="connsiteY0" fmla="*/ 97199 h 97324"/>
                <a:gd name="connsiteX1" fmla="*/ -40 w 19464"/>
                <a:gd name="connsiteY1" fmla="*/ 87466 h 97324"/>
                <a:gd name="connsiteX2" fmla="*/ -40 w 19464"/>
                <a:gd name="connsiteY2" fmla="*/ 9606 h 97324"/>
                <a:gd name="connsiteX3" fmla="*/ 9692 w 19464"/>
                <a:gd name="connsiteY3" fmla="*/ -126 h 97324"/>
                <a:gd name="connsiteX4" fmla="*/ 19425 w 19464"/>
                <a:gd name="connsiteY4" fmla="*/ 9606 h 97324"/>
                <a:gd name="connsiteX5" fmla="*/ 19425 w 19464"/>
                <a:gd name="connsiteY5" fmla="*/ 87466 h 97324"/>
                <a:gd name="connsiteX6" fmla="*/ 9692 w 19464"/>
                <a:gd name="connsiteY6" fmla="*/ 9719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64" h="97324">
                  <a:moveTo>
                    <a:pt x="9692" y="97199"/>
                  </a:moveTo>
                  <a:cubicBezTo>
                    <a:pt x="4320" y="97199"/>
                    <a:pt x="-40" y="92839"/>
                    <a:pt x="-40" y="87466"/>
                  </a:cubicBezTo>
                  <a:lnTo>
                    <a:pt x="-40" y="9606"/>
                  </a:lnTo>
                  <a:cubicBezTo>
                    <a:pt x="-40" y="4234"/>
                    <a:pt x="4320" y="-126"/>
                    <a:pt x="9692" y="-126"/>
                  </a:cubicBezTo>
                  <a:cubicBezTo>
                    <a:pt x="15065" y="-126"/>
                    <a:pt x="19425" y="4234"/>
                    <a:pt x="19425" y="9606"/>
                  </a:cubicBezTo>
                  <a:lnTo>
                    <a:pt x="19425" y="87466"/>
                  </a:lnTo>
                  <a:cubicBezTo>
                    <a:pt x="19425" y="92839"/>
                    <a:pt x="15065" y="97199"/>
                    <a:pt x="9692" y="9719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80" name="Freeform: Shape 579">
              <a:extLst>
                <a:ext uri="{FF2B5EF4-FFF2-40B4-BE49-F238E27FC236}">
                  <a16:creationId xmlns:a16="http://schemas.microsoft.com/office/drawing/2014/main" id="{C9E007F1-09D6-5E79-3084-9BDA4DD1219B}"/>
                </a:ext>
              </a:extLst>
            </p:cNvPr>
            <p:cNvSpPr/>
            <p:nvPr/>
          </p:nvSpPr>
          <p:spPr>
            <a:xfrm>
              <a:off x="2560056" y="4715069"/>
              <a:ext cx="77859" cy="194649"/>
            </a:xfrm>
            <a:custGeom>
              <a:avLst/>
              <a:gdLst>
                <a:gd name="connsiteX0" fmla="*/ 68087 w 77859"/>
                <a:gd name="connsiteY0" fmla="*/ 194523 h 194649"/>
                <a:gd name="connsiteX1" fmla="*/ 29157 w 77859"/>
                <a:gd name="connsiteY1" fmla="*/ 194523 h 194649"/>
                <a:gd name="connsiteX2" fmla="*/ 19425 w 77859"/>
                <a:gd name="connsiteY2" fmla="*/ 184791 h 194649"/>
                <a:gd name="connsiteX3" fmla="*/ 29157 w 77859"/>
                <a:gd name="connsiteY3" fmla="*/ 175059 h 194649"/>
                <a:gd name="connsiteX4" fmla="*/ 58355 w 77859"/>
                <a:gd name="connsiteY4" fmla="*/ 175059 h 194649"/>
                <a:gd name="connsiteX5" fmla="*/ 58355 w 77859"/>
                <a:gd name="connsiteY5" fmla="*/ 19339 h 194649"/>
                <a:gd name="connsiteX6" fmla="*/ 9692 w 77859"/>
                <a:gd name="connsiteY6" fmla="*/ 19339 h 194649"/>
                <a:gd name="connsiteX7" fmla="*/ -40 w 77859"/>
                <a:gd name="connsiteY7" fmla="*/ 9606 h 194649"/>
                <a:gd name="connsiteX8" fmla="*/ 9692 w 77859"/>
                <a:gd name="connsiteY8" fmla="*/ -126 h 194649"/>
                <a:gd name="connsiteX9" fmla="*/ 68087 w 77859"/>
                <a:gd name="connsiteY9" fmla="*/ -126 h 194649"/>
                <a:gd name="connsiteX10" fmla="*/ 77820 w 77859"/>
                <a:gd name="connsiteY10" fmla="*/ 9606 h 194649"/>
                <a:gd name="connsiteX11" fmla="*/ 77820 w 77859"/>
                <a:gd name="connsiteY11" fmla="*/ 184791 h 194649"/>
                <a:gd name="connsiteX12" fmla="*/ 68087 w 77859"/>
                <a:gd name="connsiteY12" fmla="*/ 194523 h 19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59" h="194649">
                  <a:moveTo>
                    <a:pt x="68087" y="194523"/>
                  </a:moveTo>
                  <a:lnTo>
                    <a:pt x="29157" y="194523"/>
                  </a:lnTo>
                  <a:cubicBezTo>
                    <a:pt x="23785" y="194523"/>
                    <a:pt x="19425" y="190163"/>
                    <a:pt x="19425" y="184791"/>
                  </a:cubicBezTo>
                  <a:cubicBezTo>
                    <a:pt x="19425" y="179419"/>
                    <a:pt x="23785" y="175059"/>
                    <a:pt x="29157" y="175059"/>
                  </a:cubicBezTo>
                  <a:lnTo>
                    <a:pt x="58355" y="175059"/>
                  </a:lnTo>
                  <a:lnTo>
                    <a:pt x="58355" y="19339"/>
                  </a:lnTo>
                  <a:lnTo>
                    <a:pt x="9692" y="19339"/>
                  </a:lnTo>
                  <a:cubicBezTo>
                    <a:pt x="4320" y="19339"/>
                    <a:pt x="-40" y="14979"/>
                    <a:pt x="-40" y="9606"/>
                  </a:cubicBezTo>
                  <a:cubicBezTo>
                    <a:pt x="-40" y="4234"/>
                    <a:pt x="4320" y="-126"/>
                    <a:pt x="9692" y="-126"/>
                  </a:cubicBezTo>
                  <a:lnTo>
                    <a:pt x="68087" y="-126"/>
                  </a:lnTo>
                  <a:cubicBezTo>
                    <a:pt x="73460" y="-126"/>
                    <a:pt x="77820" y="4234"/>
                    <a:pt x="77820" y="9606"/>
                  </a:cubicBezTo>
                  <a:lnTo>
                    <a:pt x="77820" y="184791"/>
                  </a:lnTo>
                  <a:cubicBezTo>
                    <a:pt x="77820" y="190163"/>
                    <a:pt x="73460" y="194523"/>
                    <a:pt x="68087" y="19452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sp>
        <p:nvSpPr>
          <p:cNvPr id="581" name="Freeform: Shape 580">
            <a:extLst>
              <a:ext uri="{FF2B5EF4-FFF2-40B4-BE49-F238E27FC236}">
                <a16:creationId xmlns:a16="http://schemas.microsoft.com/office/drawing/2014/main" id="{8AE21609-8C3F-B8A8-B182-71BF54EAB1A5}"/>
              </a:ext>
            </a:extLst>
          </p:cNvPr>
          <p:cNvSpPr/>
          <p:nvPr/>
        </p:nvSpPr>
        <p:spPr>
          <a:xfrm>
            <a:off x="1817852" y="5335411"/>
            <a:ext cx="355446" cy="355442"/>
          </a:xfrm>
          <a:custGeom>
            <a:avLst/>
            <a:gdLst>
              <a:gd name="connsiteX0" fmla="*/ 447654 w 506094"/>
              <a:gd name="connsiteY0" fmla="*/ 312092 h 506088"/>
              <a:gd name="connsiteX1" fmla="*/ 447654 w 506094"/>
              <a:gd name="connsiteY1" fmla="*/ 262651 h 506088"/>
              <a:gd name="connsiteX2" fmla="*/ 398991 w 506094"/>
              <a:gd name="connsiteY2" fmla="*/ 213988 h 506088"/>
              <a:gd name="connsiteX3" fmla="*/ 315389 w 506094"/>
              <a:gd name="connsiteY3" fmla="*/ 213988 h 506088"/>
              <a:gd name="connsiteX4" fmla="*/ 262737 w 506094"/>
              <a:gd name="connsiteY4" fmla="*/ 161336 h 506088"/>
              <a:gd name="connsiteX5" fmla="*/ 262737 w 506094"/>
              <a:gd name="connsiteY5" fmla="*/ 136129 h 506088"/>
              <a:gd name="connsiteX6" fmla="*/ 340596 w 506094"/>
              <a:gd name="connsiteY6" fmla="*/ 136129 h 506088"/>
              <a:gd name="connsiteX7" fmla="*/ 369794 w 506094"/>
              <a:gd name="connsiteY7" fmla="*/ 106931 h 506088"/>
              <a:gd name="connsiteX8" fmla="*/ 369794 w 506094"/>
              <a:gd name="connsiteY8" fmla="*/ 29071 h 506088"/>
              <a:gd name="connsiteX9" fmla="*/ 340596 w 506094"/>
              <a:gd name="connsiteY9" fmla="*/ -126 h 506088"/>
              <a:gd name="connsiteX10" fmla="*/ 165412 w 506094"/>
              <a:gd name="connsiteY10" fmla="*/ -126 h 506088"/>
              <a:gd name="connsiteX11" fmla="*/ 136215 w 506094"/>
              <a:gd name="connsiteY11" fmla="*/ 29071 h 506088"/>
              <a:gd name="connsiteX12" fmla="*/ 136215 w 506094"/>
              <a:gd name="connsiteY12" fmla="*/ 106931 h 506088"/>
              <a:gd name="connsiteX13" fmla="*/ 165412 w 506094"/>
              <a:gd name="connsiteY13" fmla="*/ 136129 h 506088"/>
              <a:gd name="connsiteX14" fmla="*/ 243272 w 506094"/>
              <a:gd name="connsiteY14" fmla="*/ 136129 h 506088"/>
              <a:gd name="connsiteX15" fmla="*/ 243272 w 506094"/>
              <a:gd name="connsiteY15" fmla="*/ 161336 h 506088"/>
              <a:gd name="connsiteX16" fmla="*/ 190619 w 506094"/>
              <a:gd name="connsiteY16" fmla="*/ 213988 h 506088"/>
              <a:gd name="connsiteX17" fmla="*/ 107017 w 506094"/>
              <a:gd name="connsiteY17" fmla="*/ 213988 h 506088"/>
              <a:gd name="connsiteX18" fmla="*/ 58355 w 506094"/>
              <a:gd name="connsiteY18" fmla="*/ 262651 h 506088"/>
              <a:gd name="connsiteX19" fmla="*/ 58355 w 506094"/>
              <a:gd name="connsiteY19" fmla="*/ 311313 h 506088"/>
              <a:gd name="connsiteX20" fmla="*/ 29157 w 506094"/>
              <a:gd name="connsiteY20" fmla="*/ 311313 h 506088"/>
              <a:gd name="connsiteX21" fmla="*/ -40 w 506094"/>
              <a:gd name="connsiteY21" fmla="*/ 340511 h 506088"/>
              <a:gd name="connsiteX22" fmla="*/ -40 w 506094"/>
              <a:gd name="connsiteY22" fmla="*/ 418370 h 506088"/>
              <a:gd name="connsiteX23" fmla="*/ 29157 w 506094"/>
              <a:gd name="connsiteY23" fmla="*/ 447568 h 506088"/>
              <a:gd name="connsiteX24" fmla="*/ 58355 w 506094"/>
              <a:gd name="connsiteY24" fmla="*/ 447568 h 506088"/>
              <a:gd name="connsiteX25" fmla="*/ 58355 w 506094"/>
              <a:gd name="connsiteY25" fmla="*/ 457300 h 506088"/>
              <a:gd name="connsiteX26" fmla="*/ 107017 w 506094"/>
              <a:gd name="connsiteY26" fmla="*/ 505963 h 506088"/>
              <a:gd name="connsiteX27" fmla="*/ 214074 w 506094"/>
              <a:gd name="connsiteY27" fmla="*/ 505963 h 506088"/>
              <a:gd name="connsiteX28" fmla="*/ 262737 w 506094"/>
              <a:gd name="connsiteY28" fmla="*/ 457300 h 506088"/>
              <a:gd name="connsiteX29" fmla="*/ 262737 w 506094"/>
              <a:gd name="connsiteY29" fmla="*/ 446789 h 506088"/>
              <a:gd name="connsiteX30" fmla="*/ 319818 w 506094"/>
              <a:gd name="connsiteY30" fmla="*/ 369173 h 506088"/>
              <a:gd name="connsiteX31" fmla="*/ 262737 w 506094"/>
              <a:gd name="connsiteY31" fmla="*/ 312092 h 506088"/>
              <a:gd name="connsiteX32" fmla="*/ 262737 w 506094"/>
              <a:gd name="connsiteY32" fmla="*/ 286106 h 506088"/>
              <a:gd name="connsiteX33" fmla="*/ 315389 w 506094"/>
              <a:gd name="connsiteY33" fmla="*/ 233453 h 506088"/>
              <a:gd name="connsiteX34" fmla="*/ 398991 w 506094"/>
              <a:gd name="connsiteY34" fmla="*/ 233453 h 506088"/>
              <a:gd name="connsiteX35" fmla="*/ 428189 w 506094"/>
              <a:gd name="connsiteY35" fmla="*/ 262651 h 506088"/>
              <a:gd name="connsiteX36" fmla="*/ 428189 w 506094"/>
              <a:gd name="connsiteY36" fmla="*/ 312092 h 506088"/>
              <a:gd name="connsiteX37" fmla="*/ 370495 w 506094"/>
              <a:gd name="connsiteY37" fmla="*/ 389251 h 506088"/>
              <a:gd name="connsiteX38" fmla="*/ 447654 w 506094"/>
              <a:gd name="connsiteY38" fmla="*/ 446945 h 506088"/>
              <a:gd name="connsiteX39" fmla="*/ 505348 w 506094"/>
              <a:gd name="connsiteY39" fmla="*/ 369786 h 506088"/>
              <a:gd name="connsiteX40" fmla="*/ 447654 w 506094"/>
              <a:gd name="connsiteY40" fmla="*/ 312092 h 506088"/>
              <a:gd name="connsiteX41" fmla="*/ 155680 w 506094"/>
              <a:gd name="connsiteY41" fmla="*/ 106931 h 506088"/>
              <a:gd name="connsiteX42" fmla="*/ 155680 w 506094"/>
              <a:gd name="connsiteY42" fmla="*/ 29071 h 506088"/>
              <a:gd name="connsiteX43" fmla="*/ 165412 w 506094"/>
              <a:gd name="connsiteY43" fmla="*/ 19339 h 506088"/>
              <a:gd name="connsiteX44" fmla="*/ 340596 w 506094"/>
              <a:gd name="connsiteY44" fmla="*/ 19339 h 506088"/>
              <a:gd name="connsiteX45" fmla="*/ 350329 w 506094"/>
              <a:gd name="connsiteY45" fmla="*/ 29071 h 506088"/>
              <a:gd name="connsiteX46" fmla="*/ 350329 w 506094"/>
              <a:gd name="connsiteY46" fmla="*/ 106931 h 506088"/>
              <a:gd name="connsiteX47" fmla="*/ 340596 w 506094"/>
              <a:gd name="connsiteY47" fmla="*/ 116664 h 506088"/>
              <a:gd name="connsiteX48" fmla="*/ 165412 w 506094"/>
              <a:gd name="connsiteY48" fmla="*/ 116664 h 506088"/>
              <a:gd name="connsiteX49" fmla="*/ 155680 w 506094"/>
              <a:gd name="connsiteY49" fmla="*/ 106931 h 506088"/>
              <a:gd name="connsiteX50" fmla="*/ 19425 w 506094"/>
              <a:gd name="connsiteY50" fmla="*/ 418370 h 506088"/>
              <a:gd name="connsiteX51" fmla="*/ 19425 w 506094"/>
              <a:gd name="connsiteY51" fmla="*/ 340511 h 506088"/>
              <a:gd name="connsiteX52" fmla="*/ 29157 w 506094"/>
              <a:gd name="connsiteY52" fmla="*/ 330778 h 506088"/>
              <a:gd name="connsiteX53" fmla="*/ 107017 w 506094"/>
              <a:gd name="connsiteY53" fmla="*/ 330778 h 506088"/>
              <a:gd name="connsiteX54" fmla="*/ 116750 w 506094"/>
              <a:gd name="connsiteY54" fmla="*/ 340511 h 506088"/>
              <a:gd name="connsiteX55" fmla="*/ 116750 w 506094"/>
              <a:gd name="connsiteY55" fmla="*/ 418370 h 506088"/>
              <a:gd name="connsiteX56" fmla="*/ 107017 w 506094"/>
              <a:gd name="connsiteY56" fmla="*/ 428103 h 506088"/>
              <a:gd name="connsiteX57" fmla="*/ 29157 w 506094"/>
              <a:gd name="connsiteY57" fmla="*/ 428103 h 506088"/>
              <a:gd name="connsiteX58" fmla="*/ 19425 w 506094"/>
              <a:gd name="connsiteY58" fmla="*/ 418370 h 506088"/>
              <a:gd name="connsiteX59" fmla="*/ 214074 w 506094"/>
              <a:gd name="connsiteY59" fmla="*/ 486498 h 506088"/>
              <a:gd name="connsiteX60" fmla="*/ 107017 w 506094"/>
              <a:gd name="connsiteY60" fmla="*/ 486498 h 506088"/>
              <a:gd name="connsiteX61" fmla="*/ 77820 w 506094"/>
              <a:gd name="connsiteY61" fmla="*/ 457300 h 506088"/>
              <a:gd name="connsiteX62" fmla="*/ 77820 w 506094"/>
              <a:gd name="connsiteY62" fmla="*/ 447568 h 506088"/>
              <a:gd name="connsiteX63" fmla="*/ 107017 w 506094"/>
              <a:gd name="connsiteY63" fmla="*/ 447568 h 506088"/>
              <a:gd name="connsiteX64" fmla="*/ 136215 w 506094"/>
              <a:gd name="connsiteY64" fmla="*/ 418370 h 506088"/>
              <a:gd name="connsiteX65" fmla="*/ 136215 w 506094"/>
              <a:gd name="connsiteY65" fmla="*/ 340511 h 506088"/>
              <a:gd name="connsiteX66" fmla="*/ 107017 w 506094"/>
              <a:gd name="connsiteY66" fmla="*/ 311313 h 506088"/>
              <a:gd name="connsiteX67" fmla="*/ 77820 w 506094"/>
              <a:gd name="connsiteY67" fmla="*/ 311313 h 506088"/>
              <a:gd name="connsiteX68" fmla="*/ 77820 w 506094"/>
              <a:gd name="connsiteY68" fmla="*/ 262651 h 506088"/>
              <a:gd name="connsiteX69" fmla="*/ 107017 w 506094"/>
              <a:gd name="connsiteY69" fmla="*/ 233453 h 506088"/>
              <a:gd name="connsiteX70" fmla="*/ 190619 w 506094"/>
              <a:gd name="connsiteY70" fmla="*/ 233453 h 506088"/>
              <a:gd name="connsiteX71" fmla="*/ 243272 w 506094"/>
              <a:gd name="connsiteY71" fmla="*/ 286106 h 506088"/>
              <a:gd name="connsiteX72" fmla="*/ 243272 w 506094"/>
              <a:gd name="connsiteY72" fmla="*/ 312092 h 506088"/>
              <a:gd name="connsiteX73" fmla="*/ 186191 w 506094"/>
              <a:gd name="connsiteY73" fmla="*/ 389708 h 506088"/>
              <a:gd name="connsiteX74" fmla="*/ 243272 w 506094"/>
              <a:gd name="connsiteY74" fmla="*/ 446789 h 506088"/>
              <a:gd name="connsiteX75" fmla="*/ 243272 w 506094"/>
              <a:gd name="connsiteY75" fmla="*/ 457300 h 506088"/>
              <a:gd name="connsiteX76" fmla="*/ 214074 w 506094"/>
              <a:gd name="connsiteY76" fmla="*/ 486498 h 506088"/>
              <a:gd name="connsiteX77" fmla="*/ 301667 w 506094"/>
              <a:gd name="connsiteY77" fmla="*/ 379441 h 506088"/>
              <a:gd name="connsiteX78" fmla="*/ 253004 w 506094"/>
              <a:gd name="connsiteY78" fmla="*/ 428103 h 506088"/>
              <a:gd name="connsiteX79" fmla="*/ 204342 w 506094"/>
              <a:gd name="connsiteY79" fmla="*/ 379441 h 506088"/>
              <a:gd name="connsiteX80" fmla="*/ 253004 w 506094"/>
              <a:gd name="connsiteY80" fmla="*/ 330778 h 506088"/>
              <a:gd name="connsiteX81" fmla="*/ 301667 w 506094"/>
              <a:gd name="connsiteY81" fmla="*/ 379441 h 506088"/>
              <a:gd name="connsiteX82" fmla="*/ 253004 w 506094"/>
              <a:gd name="connsiteY82" fmla="*/ 268393 h 506088"/>
              <a:gd name="connsiteX83" fmla="*/ 208332 w 506094"/>
              <a:gd name="connsiteY83" fmla="*/ 223721 h 506088"/>
              <a:gd name="connsiteX84" fmla="*/ 253004 w 506094"/>
              <a:gd name="connsiteY84" fmla="*/ 179049 h 506088"/>
              <a:gd name="connsiteX85" fmla="*/ 297676 w 506094"/>
              <a:gd name="connsiteY85" fmla="*/ 223721 h 506088"/>
              <a:gd name="connsiteX86" fmla="*/ 437921 w 506094"/>
              <a:gd name="connsiteY86" fmla="*/ 428103 h 506088"/>
              <a:gd name="connsiteX87" fmla="*/ 389259 w 506094"/>
              <a:gd name="connsiteY87" fmla="*/ 379441 h 506088"/>
              <a:gd name="connsiteX88" fmla="*/ 437921 w 506094"/>
              <a:gd name="connsiteY88" fmla="*/ 330778 h 506088"/>
              <a:gd name="connsiteX89" fmla="*/ 486584 w 506094"/>
              <a:gd name="connsiteY89" fmla="*/ 379441 h 506088"/>
              <a:gd name="connsiteX90" fmla="*/ 437921 w 506094"/>
              <a:gd name="connsiteY90" fmla="*/ 428103 h 50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06094" h="506088">
                <a:moveTo>
                  <a:pt x="447654" y="312092"/>
                </a:moveTo>
                <a:lnTo>
                  <a:pt x="447654" y="262651"/>
                </a:lnTo>
                <a:cubicBezTo>
                  <a:pt x="447654" y="235780"/>
                  <a:pt x="425863" y="213988"/>
                  <a:pt x="398991" y="213988"/>
                </a:cubicBezTo>
                <a:lnTo>
                  <a:pt x="315389" y="213988"/>
                </a:lnTo>
                <a:lnTo>
                  <a:pt x="262737" y="161336"/>
                </a:lnTo>
                <a:lnTo>
                  <a:pt x="262737" y="136129"/>
                </a:lnTo>
                <a:lnTo>
                  <a:pt x="340596" y="136129"/>
                </a:lnTo>
                <a:cubicBezTo>
                  <a:pt x="356723" y="136129"/>
                  <a:pt x="369794" y="123058"/>
                  <a:pt x="369794" y="106931"/>
                </a:cubicBezTo>
                <a:lnTo>
                  <a:pt x="369794" y="29071"/>
                </a:lnTo>
                <a:cubicBezTo>
                  <a:pt x="369794" y="12945"/>
                  <a:pt x="356723" y="-126"/>
                  <a:pt x="340596" y="-126"/>
                </a:cubicBezTo>
                <a:lnTo>
                  <a:pt x="165412" y="-126"/>
                </a:lnTo>
                <a:cubicBezTo>
                  <a:pt x="149285" y="-126"/>
                  <a:pt x="136215" y="12945"/>
                  <a:pt x="136215" y="29071"/>
                </a:cubicBezTo>
                <a:lnTo>
                  <a:pt x="136215" y="106931"/>
                </a:lnTo>
                <a:cubicBezTo>
                  <a:pt x="136215" y="123058"/>
                  <a:pt x="149285" y="136129"/>
                  <a:pt x="165412" y="136129"/>
                </a:cubicBezTo>
                <a:lnTo>
                  <a:pt x="243272" y="136129"/>
                </a:lnTo>
                <a:lnTo>
                  <a:pt x="243272" y="161336"/>
                </a:lnTo>
                <a:lnTo>
                  <a:pt x="190619" y="213988"/>
                </a:lnTo>
                <a:lnTo>
                  <a:pt x="107017" y="213988"/>
                </a:lnTo>
                <a:cubicBezTo>
                  <a:pt x="80146" y="213988"/>
                  <a:pt x="58355" y="235780"/>
                  <a:pt x="58355" y="262651"/>
                </a:cubicBezTo>
                <a:lnTo>
                  <a:pt x="58355" y="311313"/>
                </a:lnTo>
                <a:lnTo>
                  <a:pt x="29157" y="311313"/>
                </a:lnTo>
                <a:cubicBezTo>
                  <a:pt x="13031" y="311313"/>
                  <a:pt x="-40" y="324384"/>
                  <a:pt x="-40" y="340511"/>
                </a:cubicBezTo>
                <a:lnTo>
                  <a:pt x="-40" y="418370"/>
                </a:lnTo>
                <a:cubicBezTo>
                  <a:pt x="-40" y="434497"/>
                  <a:pt x="13031" y="447568"/>
                  <a:pt x="29157" y="447568"/>
                </a:cubicBezTo>
                <a:lnTo>
                  <a:pt x="58355" y="447568"/>
                </a:lnTo>
                <a:lnTo>
                  <a:pt x="58355" y="457300"/>
                </a:lnTo>
                <a:cubicBezTo>
                  <a:pt x="58355" y="484172"/>
                  <a:pt x="80146" y="505963"/>
                  <a:pt x="107017" y="505963"/>
                </a:cubicBezTo>
                <a:lnTo>
                  <a:pt x="214074" y="505963"/>
                </a:lnTo>
                <a:cubicBezTo>
                  <a:pt x="240946" y="505963"/>
                  <a:pt x="262737" y="484172"/>
                  <a:pt x="262737" y="457300"/>
                </a:cubicBezTo>
                <a:lnTo>
                  <a:pt x="262737" y="446789"/>
                </a:lnTo>
                <a:cubicBezTo>
                  <a:pt x="299934" y="441115"/>
                  <a:pt x="325492" y="406370"/>
                  <a:pt x="319818" y="369173"/>
                </a:cubicBezTo>
                <a:cubicBezTo>
                  <a:pt x="315321" y="339703"/>
                  <a:pt x="292197" y="316588"/>
                  <a:pt x="262737" y="312092"/>
                </a:cubicBezTo>
                <a:lnTo>
                  <a:pt x="262737" y="286106"/>
                </a:lnTo>
                <a:lnTo>
                  <a:pt x="315389" y="233453"/>
                </a:lnTo>
                <a:lnTo>
                  <a:pt x="398991" y="233453"/>
                </a:lnTo>
                <a:cubicBezTo>
                  <a:pt x="415118" y="233453"/>
                  <a:pt x="428189" y="246524"/>
                  <a:pt x="428189" y="262651"/>
                </a:cubicBezTo>
                <a:lnTo>
                  <a:pt x="428189" y="312092"/>
                </a:lnTo>
                <a:cubicBezTo>
                  <a:pt x="390952" y="317464"/>
                  <a:pt x="365122" y="352014"/>
                  <a:pt x="370495" y="389251"/>
                </a:cubicBezTo>
                <a:cubicBezTo>
                  <a:pt x="375867" y="426497"/>
                  <a:pt x="410417" y="452327"/>
                  <a:pt x="447654" y="446945"/>
                </a:cubicBezTo>
                <a:cubicBezTo>
                  <a:pt x="484890" y="441573"/>
                  <a:pt x="510720" y="407032"/>
                  <a:pt x="505348" y="369786"/>
                </a:cubicBezTo>
                <a:cubicBezTo>
                  <a:pt x="501036" y="339888"/>
                  <a:pt x="477552" y="316403"/>
                  <a:pt x="447654" y="312092"/>
                </a:cubicBezTo>
                <a:close/>
                <a:moveTo>
                  <a:pt x="155680" y="106931"/>
                </a:moveTo>
                <a:lnTo>
                  <a:pt x="155680" y="29071"/>
                </a:lnTo>
                <a:cubicBezTo>
                  <a:pt x="155680" y="23699"/>
                  <a:pt x="160040" y="19339"/>
                  <a:pt x="165412" y="19339"/>
                </a:cubicBezTo>
                <a:lnTo>
                  <a:pt x="340596" y="19339"/>
                </a:lnTo>
                <a:cubicBezTo>
                  <a:pt x="345969" y="19339"/>
                  <a:pt x="350329" y="23699"/>
                  <a:pt x="350329" y="29071"/>
                </a:cubicBezTo>
                <a:lnTo>
                  <a:pt x="350329" y="106931"/>
                </a:lnTo>
                <a:cubicBezTo>
                  <a:pt x="350329" y="112304"/>
                  <a:pt x="345969" y="116664"/>
                  <a:pt x="340596" y="116664"/>
                </a:cubicBezTo>
                <a:lnTo>
                  <a:pt x="165412" y="116664"/>
                </a:lnTo>
                <a:cubicBezTo>
                  <a:pt x="160040" y="116664"/>
                  <a:pt x="155680" y="112304"/>
                  <a:pt x="155680" y="106931"/>
                </a:cubicBezTo>
                <a:close/>
                <a:moveTo>
                  <a:pt x="19425" y="418370"/>
                </a:moveTo>
                <a:lnTo>
                  <a:pt x="19425" y="340511"/>
                </a:lnTo>
                <a:cubicBezTo>
                  <a:pt x="19425" y="335138"/>
                  <a:pt x="23785" y="330778"/>
                  <a:pt x="29157" y="330778"/>
                </a:cubicBezTo>
                <a:lnTo>
                  <a:pt x="107017" y="330778"/>
                </a:lnTo>
                <a:cubicBezTo>
                  <a:pt x="112390" y="330778"/>
                  <a:pt x="116750" y="335138"/>
                  <a:pt x="116750" y="340511"/>
                </a:cubicBezTo>
                <a:lnTo>
                  <a:pt x="116750" y="418370"/>
                </a:lnTo>
                <a:cubicBezTo>
                  <a:pt x="116750" y="423743"/>
                  <a:pt x="112390" y="428103"/>
                  <a:pt x="107017" y="428103"/>
                </a:cubicBezTo>
                <a:lnTo>
                  <a:pt x="29157" y="428103"/>
                </a:lnTo>
                <a:cubicBezTo>
                  <a:pt x="23785" y="428103"/>
                  <a:pt x="19425" y="423743"/>
                  <a:pt x="19425" y="418370"/>
                </a:cubicBezTo>
                <a:close/>
                <a:moveTo>
                  <a:pt x="214074" y="486498"/>
                </a:moveTo>
                <a:lnTo>
                  <a:pt x="107017" y="486498"/>
                </a:lnTo>
                <a:cubicBezTo>
                  <a:pt x="90891" y="486498"/>
                  <a:pt x="77820" y="473427"/>
                  <a:pt x="77820" y="457300"/>
                </a:cubicBezTo>
                <a:lnTo>
                  <a:pt x="77820" y="447568"/>
                </a:lnTo>
                <a:lnTo>
                  <a:pt x="107017" y="447568"/>
                </a:lnTo>
                <a:cubicBezTo>
                  <a:pt x="123144" y="447568"/>
                  <a:pt x="136215" y="434497"/>
                  <a:pt x="136215" y="418370"/>
                </a:cubicBezTo>
                <a:lnTo>
                  <a:pt x="136215" y="340511"/>
                </a:lnTo>
                <a:cubicBezTo>
                  <a:pt x="136215" y="324384"/>
                  <a:pt x="123144" y="311313"/>
                  <a:pt x="107017" y="311313"/>
                </a:cubicBezTo>
                <a:lnTo>
                  <a:pt x="77820" y="311313"/>
                </a:lnTo>
                <a:lnTo>
                  <a:pt x="77820" y="262651"/>
                </a:lnTo>
                <a:cubicBezTo>
                  <a:pt x="77820" y="246524"/>
                  <a:pt x="90891" y="233453"/>
                  <a:pt x="107017" y="233453"/>
                </a:cubicBezTo>
                <a:lnTo>
                  <a:pt x="190619" y="233453"/>
                </a:lnTo>
                <a:lnTo>
                  <a:pt x="243272" y="286106"/>
                </a:lnTo>
                <a:lnTo>
                  <a:pt x="243272" y="312092"/>
                </a:lnTo>
                <a:cubicBezTo>
                  <a:pt x="206074" y="317766"/>
                  <a:pt x="180517" y="352511"/>
                  <a:pt x="186191" y="389708"/>
                </a:cubicBezTo>
                <a:cubicBezTo>
                  <a:pt x="190687" y="419178"/>
                  <a:pt x="213812" y="442293"/>
                  <a:pt x="243272" y="446789"/>
                </a:cubicBezTo>
                <a:lnTo>
                  <a:pt x="243272" y="457300"/>
                </a:lnTo>
                <a:cubicBezTo>
                  <a:pt x="243272" y="473427"/>
                  <a:pt x="230201" y="486498"/>
                  <a:pt x="214074" y="486498"/>
                </a:cubicBezTo>
                <a:close/>
                <a:moveTo>
                  <a:pt x="301667" y="379441"/>
                </a:moveTo>
                <a:cubicBezTo>
                  <a:pt x="301667" y="406312"/>
                  <a:pt x="279876" y="428103"/>
                  <a:pt x="253004" y="428103"/>
                </a:cubicBezTo>
                <a:cubicBezTo>
                  <a:pt x="226133" y="428103"/>
                  <a:pt x="204342" y="406312"/>
                  <a:pt x="204342" y="379441"/>
                </a:cubicBezTo>
                <a:cubicBezTo>
                  <a:pt x="204342" y="352569"/>
                  <a:pt x="226133" y="330778"/>
                  <a:pt x="253004" y="330778"/>
                </a:cubicBezTo>
                <a:cubicBezTo>
                  <a:pt x="279876" y="330778"/>
                  <a:pt x="301667" y="352569"/>
                  <a:pt x="301667" y="379441"/>
                </a:cubicBezTo>
                <a:close/>
                <a:moveTo>
                  <a:pt x="253004" y="268393"/>
                </a:moveTo>
                <a:lnTo>
                  <a:pt x="208332" y="223721"/>
                </a:lnTo>
                <a:lnTo>
                  <a:pt x="253004" y="179049"/>
                </a:lnTo>
                <a:lnTo>
                  <a:pt x="297676" y="223721"/>
                </a:lnTo>
                <a:close/>
                <a:moveTo>
                  <a:pt x="437921" y="428103"/>
                </a:moveTo>
                <a:cubicBezTo>
                  <a:pt x="411050" y="428103"/>
                  <a:pt x="389259" y="406312"/>
                  <a:pt x="389259" y="379441"/>
                </a:cubicBezTo>
                <a:cubicBezTo>
                  <a:pt x="389259" y="352569"/>
                  <a:pt x="411050" y="330778"/>
                  <a:pt x="437921" y="330778"/>
                </a:cubicBezTo>
                <a:cubicBezTo>
                  <a:pt x="464793" y="330778"/>
                  <a:pt x="486584" y="352569"/>
                  <a:pt x="486584" y="379441"/>
                </a:cubicBezTo>
                <a:cubicBezTo>
                  <a:pt x="486584" y="406312"/>
                  <a:pt x="464793" y="428103"/>
                  <a:pt x="437921" y="428103"/>
                </a:cubicBezTo>
                <a:close/>
              </a:path>
            </a:pathLst>
          </a:custGeom>
          <a:solidFill>
            <a:srgbClr val="004550"/>
          </a:solid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nvGrpSpPr>
          <p:cNvPr id="582" name="Group 581">
            <a:extLst>
              <a:ext uri="{FF2B5EF4-FFF2-40B4-BE49-F238E27FC236}">
                <a16:creationId xmlns:a16="http://schemas.microsoft.com/office/drawing/2014/main" id="{F9274233-722B-402A-7EFD-3B66EBCE6561}"/>
              </a:ext>
            </a:extLst>
          </p:cNvPr>
          <p:cNvGrpSpPr/>
          <p:nvPr/>
        </p:nvGrpSpPr>
        <p:grpSpPr>
          <a:xfrm>
            <a:off x="2635379" y="3700355"/>
            <a:ext cx="355442" cy="355442"/>
            <a:chOff x="2560056" y="3625032"/>
            <a:chExt cx="506088" cy="506088"/>
          </a:xfrm>
          <a:solidFill>
            <a:srgbClr val="004550"/>
          </a:solidFill>
        </p:grpSpPr>
        <p:sp>
          <p:nvSpPr>
            <p:cNvPr id="583" name="Freeform: Shape 582">
              <a:extLst>
                <a:ext uri="{FF2B5EF4-FFF2-40B4-BE49-F238E27FC236}">
                  <a16:creationId xmlns:a16="http://schemas.microsoft.com/office/drawing/2014/main" id="{68EFF3AC-9516-4545-69CA-28FC82ED90D9}"/>
                </a:ext>
              </a:extLst>
            </p:cNvPr>
            <p:cNvSpPr/>
            <p:nvPr/>
          </p:nvSpPr>
          <p:spPr>
            <a:xfrm>
              <a:off x="2832565" y="3625032"/>
              <a:ext cx="233579" cy="233579"/>
            </a:xfrm>
            <a:custGeom>
              <a:avLst/>
              <a:gdLst>
                <a:gd name="connsiteX0" fmla="*/ 210863 w 233579"/>
                <a:gd name="connsiteY0" fmla="*/ 125618 h 233579"/>
                <a:gd name="connsiteX1" fmla="*/ 210863 w 233579"/>
                <a:gd name="connsiteY1" fmla="*/ 125618 h 233579"/>
                <a:gd name="connsiteX2" fmla="*/ 209403 w 233579"/>
                <a:gd name="connsiteY2" fmla="*/ 122990 h 233579"/>
                <a:gd name="connsiteX3" fmla="*/ 203466 w 233579"/>
                <a:gd name="connsiteY3" fmla="*/ 112089 h 233579"/>
                <a:gd name="connsiteX4" fmla="*/ 201325 w 233579"/>
                <a:gd name="connsiteY4" fmla="*/ 108294 h 233579"/>
                <a:gd name="connsiteX5" fmla="*/ 193344 w 233579"/>
                <a:gd name="connsiteY5" fmla="*/ 96225 h 233579"/>
                <a:gd name="connsiteX6" fmla="*/ 190425 w 233579"/>
                <a:gd name="connsiteY6" fmla="*/ 92138 h 233579"/>
                <a:gd name="connsiteX7" fmla="*/ 181568 w 233579"/>
                <a:gd name="connsiteY7" fmla="*/ 80751 h 233579"/>
                <a:gd name="connsiteX8" fmla="*/ 178551 w 233579"/>
                <a:gd name="connsiteY8" fmla="*/ 77344 h 233579"/>
                <a:gd name="connsiteX9" fmla="*/ 169305 w 233579"/>
                <a:gd name="connsiteY9" fmla="*/ 67612 h 233579"/>
                <a:gd name="connsiteX10" fmla="*/ 166580 w 233579"/>
                <a:gd name="connsiteY10" fmla="*/ 64887 h 233579"/>
                <a:gd name="connsiteX11" fmla="*/ 156847 w 233579"/>
                <a:gd name="connsiteY11" fmla="*/ 55154 h 233579"/>
                <a:gd name="connsiteX12" fmla="*/ 153441 w 233579"/>
                <a:gd name="connsiteY12" fmla="*/ 52235 h 233579"/>
                <a:gd name="connsiteX13" fmla="*/ 142054 w 233579"/>
                <a:gd name="connsiteY13" fmla="*/ 43378 h 233579"/>
                <a:gd name="connsiteX14" fmla="*/ 137966 w 233579"/>
                <a:gd name="connsiteY14" fmla="*/ 40459 h 233579"/>
                <a:gd name="connsiteX15" fmla="*/ 125801 w 233579"/>
                <a:gd name="connsiteY15" fmla="*/ 32478 h 233579"/>
                <a:gd name="connsiteX16" fmla="*/ 122200 w 233579"/>
                <a:gd name="connsiteY16" fmla="*/ 30337 h 233579"/>
                <a:gd name="connsiteX17" fmla="*/ 111008 w 233579"/>
                <a:gd name="connsiteY17" fmla="*/ 24303 h 233579"/>
                <a:gd name="connsiteX18" fmla="*/ 108574 w 233579"/>
                <a:gd name="connsiteY18" fmla="*/ 22940 h 233579"/>
                <a:gd name="connsiteX19" fmla="*/ 108574 w 233579"/>
                <a:gd name="connsiteY19" fmla="*/ 22940 h 233579"/>
                <a:gd name="connsiteX20" fmla="*/ 9692 w 233579"/>
                <a:gd name="connsiteY20" fmla="*/ -126 h 233579"/>
                <a:gd name="connsiteX21" fmla="*/ -40 w 233579"/>
                <a:gd name="connsiteY21" fmla="*/ 9607 h 233579"/>
                <a:gd name="connsiteX22" fmla="*/ -40 w 233579"/>
                <a:gd name="connsiteY22" fmla="*/ 223721 h 233579"/>
                <a:gd name="connsiteX23" fmla="*/ 9692 w 233579"/>
                <a:gd name="connsiteY23" fmla="*/ 233453 h 233579"/>
                <a:gd name="connsiteX24" fmla="*/ 223807 w 233579"/>
                <a:gd name="connsiteY24" fmla="*/ 233453 h 233579"/>
                <a:gd name="connsiteX25" fmla="*/ 233539 w 233579"/>
                <a:gd name="connsiteY25" fmla="*/ 223721 h 233579"/>
                <a:gd name="connsiteX26" fmla="*/ 210863 w 233579"/>
                <a:gd name="connsiteY26" fmla="*/ 125618 h 233579"/>
                <a:gd name="connsiteX27" fmla="*/ 108672 w 233579"/>
                <a:gd name="connsiteY27" fmla="*/ 45033 h 233579"/>
                <a:gd name="connsiteX28" fmla="*/ 112273 w 233579"/>
                <a:gd name="connsiteY28" fmla="*/ 47174 h 233579"/>
                <a:gd name="connsiteX29" fmla="*/ 123660 w 233579"/>
                <a:gd name="connsiteY29" fmla="*/ 54279 h 233579"/>
                <a:gd name="connsiteX30" fmla="*/ 127455 w 233579"/>
                <a:gd name="connsiteY30" fmla="*/ 56906 h 233579"/>
                <a:gd name="connsiteX31" fmla="*/ 138356 w 233579"/>
                <a:gd name="connsiteY31" fmla="*/ 65082 h 233579"/>
                <a:gd name="connsiteX32" fmla="*/ 141276 w 233579"/>
                <a:gd name="connsiteY32" fmla="*/ 67515 h 233579"/>
                <a:gd name="connsiteX33" fmla="*/ 146920 w 233579"/>
                <a:gd name="connsiteY33" fmla="*/ 72673 h 233579"/>
                <a:gd name="connsiteX34" fmla="*/ 19425 w 233579"/>
                <a:gd name="connsiteY34" fmla="*/ 200266 h 233579"/>
                <a:gd name="connsiteX35" fmla="*/ 19425 w 233579"/>
                <a:gd name="connsiteY35" fmla="*/ 129608 h 233579"/>
                <a:gd name="connsiteX36" fmla="*/ 105557 w 233579"/>
                <a:gd name="connsiteY36" fmla="*/ 43476 h 233579"/>
                <a:gd name="connsiteX37" fmla="*/ 86871 w 233579"/>
                <a:gd name="connsiteY37" fmla="*/ 34716 h 233579"/>
                <a:gd name="connsiteX38" fmla="*/ 19425 w 233579"/>
                <a:gd name="connsiteY38" fmla="*/ 102065 h 233579"/>
                <a:gd name="connsiteX39" fmla="*/ 19425 w 233579"/>
                <a:gd name="connsiteY39" fmla="*/ 19339 h 233579"/>
                <a:gd name="connsiteX40" fmla="*/ 86871 w 233579"/>
                <a:gd name="connsiteY40" fmla="*/ 34716 h 233579"/>
                <a:gd name="connsiteX41" fmla="*/ 33148 w 233579"/>
                <a:gd name="connsiteY41" fmla="*/ 213988 h 233579"/>
                <a:gd name="connsiteX42" fmla="*/ 160740 w 233579"/>
                <a:gd name="connsiteY42" fmla="*/ 86493 h 233579"/>
                <a:gd name="connsiteX43" fmla="*/ 165899 w 233579"/>
                <a:gd name="connsiteY43" fmla="*/ 92138 h 233579"/>
                <a:gd name="connsiteX44" fmla="*/ 168234 w 233579"/>
                <a:gd name="connsiteY44" fmla="*/ 95058 h 233579"/>
                <a:gd name="connsiteX45" fmla="*/ 176604 w 233579"/>
                <a:gd name="connsiteY45" fmla="*/ 105958 h 233579"/>
                <a:gd name="connsiteX46" fmla="*/ 179135 w 233579"/>
                <a:gd name="connsiteY46" fmla="*/ 109754 h 233579"/>
                <a:gd name="connsiteX47" fmla="*/ 186337 w 233579"/>
                <a:gd name="connsiteY47" fmla="*/ 121141 h 233579"/>
                <a:gd name="connsiteX48" fmla="*/ 188380 w 233579"/>
                <a:gd name="connsiteY48" fmla="*/ 124644 h 233579"/>
                <a:gd name="connsiteX49" fmla="*/ 189938 w 233579"/>
                <a:gd name="connsiteY49" fmla="*/ 127856 h 233579"/>
                <a:gd name="connsiteX50" fmla="*/ 103805 w 233579"/>
                <a:gd name="connsiteY50" fmla="*/ 213988 h 233579"/>
                <a:gd name="connsiteX51" fmla="*/ 131348 w 233579"/>
                <a:gd name="connsiteY51" fmla="*/ 213988 h 233579"/>
                <a:gd name="connsiteX52" fmla="*/ 198697 w 233579"/>
                <a:gd name="connsiteY52" fmla="*/ 146543 h 233579"/>
                <a:gd name="connsiteX53" fmla="*/ 214074 w 233579"/>
                <a:gd name="connsiteY53" fmla="*/ 213988 h 23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33579" h="233579">
                  <a:moveTo>
                    <a:pt x="210863" y="125618"/>
                  </a:moveTo>
                  <a:cubicBezTo>
                    <a:pt x="210863" y="125618"/>
                    <a:pt x="210863" y="125618"/>
                    <a:pt x="210863" y="125618"/>
                  </a:cubicBezTo>
                  <a:lnTo>
                    <a:pt x="209403" y="122990"/>
                  </a:lnTo>
                  <a:cubicBezTo>
                    <a:pt x="207553" y="119291"/>
                    <a:pt x="205510" y="115690"/>
                    <a:pt x="203466" y="112089"/>
                  </a:cubicBezTo>
                  <a:lnTo>
                    <a:pt x="201325" y="108294"/>
                  </a:lnTo>
                  <a:cubicBezTo>
                    <a:pt x="198794" y="104206"/>
                    <a:pt x="196167" y="100216"/>
                    <a:pt x="193344" y="96225"/>
                  </a:cubicBezTo>
                  <a:lnTo>
                    <a:pt x="190425" y="92138"/>
                  </a:lnTo>
                  <a:cubicBezTo>
                    <a:pt x="187602" y="88245"/>
                    <a:pt x="184682" y="84449"/>
                    <a:pt x="181568" y="80751"/>
                  </a:cubicBezTo>
                  <a:lnTo>
                    <a:pt x="178551" y="77344"/>
                  </a:lnTo>
                  <a:cubicBezTo>
                    <a:pt x="175631" y="73938"/>
                    <a:pt x="172517" y="70532"/>
                    <a:pt x="169305" y="67612"/>
                  </a:cubicBezTo>
                  <a:cubicBezTo>
                    <a:pt x="168449" y="66658"/>
                    <a:pt x="167534" y="65743"/>
                    <a:pt x="166580" y="64887"/>
                  </a:cubicBezTo>
                  <a:cubicBezTo>
                    <a:pt x="163368" y="61675"/>
                    <a:pt x="159962" y="58561"/>
                    <a:pt x="156847" y="55154"/>
                  </a:cubicBezTo>
                  <a:lnTo>
                    <a:pt x="153441" y="52235"/>
                  </a:lnTo>
                  <a:cubicBezTo>
                    <a:pt x="149743" y="49120"/>
                    <a:pt x="145947" y="46201"/>
                    <a:pt x="142054" y="43378"/>
                  </a:cubicBezTo>
                  <a:lnTo>
                    <a:pt x="137966" y="40459"/>
                  </a:lnTo>
                  <a:cubicBezTo>
                    <a:pt x="133976" y="37636"/>
                    <a:pt x="129986" y="35008"/>
                    <a:pt x="125801" y="32478"/>
                  </a:cubicBezTo>
                  <a:lnTo>
                    <a:pt x="122200" y="30337"/>
                  </a:lnTo>
                  <a:cubicBezTo>
                    <a:pt x="118501" y="28196"/>
                    <a:pt x="114803" y="26249"/>
                    <a:pt x="111008" y="24303"/>
                  </a:cubicBezTo>
                  <a:cubicBezTo>
                    <a:pt x="110132" y="24303"/>
                    <a:pt x="109353" y="23329"/>
                    <a:pt x="108574" y="22940"/>
                  </a:cubicBezTo>
                  <a:lnTo>
                    <a:pt x="108574" y="22940"/>
                  </a:lnTo>
                  <a:cubicBezTo>
                    <a:pt x="77830" y="7748"/>
                    <a:pt x="43990" y="-146"/>
                    <a:pt x="9692" y="-126"/>
                  </a:cubicBezTo>
                  <a:cubicBezTo>
                    <a:pt x="4320" y="-126"/>
                    <a:pt x="-40" y="4234"/>
                    <a:pt x="-40" y="9607"/>
                  </a:cubicBezTo>
                  <a:lnTo>
                    <a:pt x="-40" y="223721"/>
                  </a:lnTo>
                  <a:cubicBezTo>
                    <a:pt x="-40" y="229093"/>
                    <a:pt x="4320" y="233453"/>
                    <a:pt x="9692" y="233453"/>
                  </a:cubicBezTo>
                  <a:lnTo>
                    <a:pt x="223807" y="233453"/>
                  </a:lnTo>
                  <a:cubicBezTo>
                    <a:pt x="229179" y="233453"/>
                    <a:pt x="233539" y="229093"/>
                    <a:pt x="233539" y="223721"/>
                  </a:cubicBezTo>
                  <a:cubicBezTo>
                    <a:pt x="233559" y="189716"/>
                    <a:pt x="225802" y="156158"/>
                    <a:pt x="210863" y="125618"/>
                  </a:cubicBezTo>
                  <a:close/>
                  <a:moveTo>
                    <a:pt x="108672" y="45033"/>
                  </a:moveTo>
                  <a:lnTo>
                    <a:pt x="112273" y="47174"/>
                  </a:lnTo>
                  <a:cubicBezTo>
                    <a:pt x="116166" y="49412"/>
                    <a:pt x="119961" y="51748"/>
                    <a:pt x="123660" y="54279"/>
                  </a:cubicBezTo>
                  <a:lnTo>
                    <a:pt x="127455" y="56906"/>
                  </a:lnTo>
                  <a:cubicBezTo>
                    <a:pt x="131154" y="59534"/>
                    <a:pt x="134755" y="62259"/>
                    <a:pt x="138356" y="65082"/>
                  </a:cubicBezTo>
                  <a:lnTo>
                    <a:pt x="141276" y="67515"/>
                  </a:lnTo>
                  <a:cubicBezTo>
                    <a:pt x="143222" y="69169"/>
                    <a:pt x="145071" y="70921"/>
                    <a:pt x="146920" y="72673"/>
                  </a:cubicBezTo>
                  <a:lnTo>
                    <a:pt x="19425" y="200266"/>
                  </a:lnTo>
                  <a:lnTo>
                    <a:pt x="19425" y="129608"/>
                  </a:lnTo>
                  <a:lnTo>
                    <a:pt x="105557" y="43476"/>
                  </a:lnTo>
                  <a:close/>
                  <a:moveTo>
                    <a:pt x="86871" y="34716"/>
                  </a:moveTo>
                  <a:lnTo>
                    <a:pt x="19425" y="102065"/>
                  </a:lnTo>
                  <a:lnTo>
                    <a:pt x="19425" y="19339"/>
                  </a:lnTo>
                  <a:cubicBezTo>
                    <a:pt x="42617" y="20565"/>
                    <a:pt x="65430" y="25772"/>
                    <a:pt x="86871" y="34716"/>
                  </a:cubicBezTo>
                  <a:close/>
                  <a:moveTo>
                    <a:pt x="33148" y="213988"/>
                  </a:moveTo>
                  <a:lnTo>
                    <a:pt x="160740" y="86493"/>
                  </a:lnTo>
                  <a:cubicBezTo>
                    <a:pt x="162492" y="88342"/>
                    <a:pt x="164244" y="90191"/>
                    <a:pt x="165899" y="92138"/>
                  </a:cubicBezTo>
                  <a:lnTo>
                    <a:pt x="168234" y="95058"/>
                  </a:lnTo>
                  <a:cubicBezTo>
                    <a:pt x="171154" y="98561"/>
                    <a:pt x="173879" y="102260"/>
                    <a:pt x="176604" y="105958"/>
                  </a:cubicBezTo>
                  <a:lnTo>
                    <a:pt x="179135" y="109754"/>
                  </a:lnTo>
                  <a:cubicBezTo>
                    <a:pt x="181665" y="113452"/>
                    <a:pt x="184001" y="117248"/>
                    <a:pt x="186337" y="121141"/>
                  </a:cubicBezTo>
                  <a:lnTo>
                    <a:pt x="188380" y="124644"/>
                  </a:lnTo>
                  <a:cubicBezTo>
                    <a:pt x="188965" y="125715"/>
                    <a:pt x="189451" y="126786"/>
                    <a:pt x="189938" y="127856"/>
                  </a:cubicBezTo>
                  <a:lnTo>
                    <a:pt x="103805" y="213988"/>
                  </a:lnTo>
                  <a:close/>
                  <a:moveTo>
                    <a:pt x="131348" y="213988"/>
                  </a:moveTo>
                  <a:lnTo>
                    <a:pt x="198697" y="146543"/>
                  </a:lnTo>
                  <a:cubicBezTo>
                    <a:pt x="207641" y="167983"/>
                    <a:pt x="212848" y="190796"/>
                    <a:pt x="214074" y="213988"/>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84" name="Freeform: Shape 583">
              <a:extLst>
                <a:ext uri="{FF2B5EF4-FFF2-40B4-BE49-F238E27FC236}">
                  <a16:creationId xmlns:a16="http://schemas.microsoft.com/office/drawing/2014/main" id="{F49CDEFD-1603-0B4E-2BE8-1059B1B34D5F}"/>
                </a:ext>
              </a:extLst>
            </p:cNvPr>
            <p:cNvSpPr/>
            <p:nvPr/>
          </p:nvSpPr>
          <p:spPr>
            <a:xfrm>
              <a:off x="2560056" y="3683427"/>
              <a:ext cx="447693" cy="447693"/>
            </a:xfrm>
            <a:custGeom>
              <a:avLst/>
              <a:gdLst>
                <a:gd name="connsiteX0" fmla="*/ 437921 w 447693"/>
                <a:gd name="connsiteY0" fmla="*/ 213988 h 447693"/>
                <a:gd name="connsiteX1" fmla="*/ 233539 w 447693"/>
                <a:gd name="connsiteY1" fmla="*/ 213988 h 447693"/>
                <a:gd name="connsiteX2" fmla="*/ 233539 w 447693"/>
                <a:gd name="connsiteY2" fmla="*/ 9606 h 447693"/>
                <a:gd name="connsiteX3" fmla="*/ 223807 w 447693"/>
                <a:gd name="connsiteY3" fmla="*/ -126 h 447693"/>
                <a:gd name="connsiteX4" fmla="*/ -40 w 447693"/>
                <a:gd name="connsiteY4" fmla="*/ 223721 h 447693"/>
                <a:gd name="connsiteX5" fmla="*/ 223807 w 447693"/>
                <a:gd name="connsiteY5" fmla="*/ 447568 h 447693"/>
                <a:gd name="connsiteX6" fmla="*/ 447654 w 447693"/>
                <a:gd name="connsiteY6" fmla="*/ 223721 h 447693"/>
                <a:gd name="connsiteX7" fmla="*/ 437921 w 447693"/>
                <a:gd name="connsiteY7" fmla="*/ 213988 h 447693"/>
                <a:gd name="connsiteX8" fmla="*/ 214074 w 447693"/>
                <a:gd name="connsiteY8" fmla="*/ 19339 h 447693"/>
                <a:gd name="connsiteX9" fmla="*/ 214074 w 447693"/>
                <a:gd name="connsiteY9" fmla="*/ 219536 h 447693"/>
                <a:gd name="connsiteX10" fmla="*/ 173295 w 447693"/>
                <a:gd name="connsiteY10" fmla="*/ 260315 h 447693"/>
                <a:gd name="connsiteX11" fmla="*/ 72564 w 447693"/>
                <a:gd name="connsiteY11" fmla="*/ 361046 h 447693"/>
                <a:gd name="connsiteX12" fmla="*/ 86180 w 447693"/>
                <a:gd name="connsiteY12" fmla="*/ 72323 h 447693"/>
                <a:gd name="connsiteX13" fmla="*/ 214074 w 447693"/>
                <a:gd name="connsiteY13" fmla="*/ 19339 h 447693"/>
                <a:gd name="connsiteX14" fmla="*/ 124341 w 447693"/>
                <a:gd name="connsiteY14" fmla="*/ 336715 h 447693"/>
                <a:gd name="connsiteX15" fmla="*/ 214074 w 447693"/>
                <a:gd name="connsiteY15" fmla="*/ 246982 h 447693"/>
                <a:gd name="connsiteX16" fmla="*/ 214074 w 447693"/>
                <a:gd name="connsiteY16" fmla="*/ 428103 h 447693"/>
                <a:gd name="connsiteX17" fmla="*/ 86287 w 447693"/>
                <a:gd name="connsiteY17" fmla="*/ 375158 h 447693"/>
                <a:gd name="connsiteX18" fmla="*/ 233539 w 447693"/>
                <a:gd name="connsiteY18" fmla="*/ 428103 h 447693"/>
                <a:gd name="connsiteX19" fmla="*/ 233539 w 447693"/>
                <a:gd name="connsiteY19" fmla="*/ 233453 h 447693"/>
                <a:gd name="connsiteX20" fmla="*/ 428189 w 447693"/>
                <a:gd name="connsiteY20" fmla="*/ 233453 h 447693"/>
                <a:gd name="connsiteX21" fmla="*/ 233539 w 447693"/>
                <a:gd name="connsiteY21" fmla="*/ 428103 h 44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7693" h="447693">
                  <a:moveTo>
                    <a:pt x="437921" y="213988"/>
                  </a:moveTo>
                  <a:lnTo>
                    <a:pt x="233539" y="213988"/>
                  </a:lnTo>
                  <a:lnTo>
                    <a:pt x="233539" y="9606"/>
                  </a:lnTo>
                  <a:cubicBezTo>
                    <a:pt x="233539" y="4234"/>
                    <a:pt x="229179" y="-126"/>
                    <a:pt x="223807" y="-126"/>
                  </a:cubicBezTo>
                  <a:cubicBezTo>
                    <a:pt x="100175" y="-126"/>
                    <a:pt x="-40" y="100089"/>
                    <a:pt x="-40" y="223721"/>
                  </a:cubicBezTo>
                  <a:cubicBezTo>
                    <a:pt x="-40" y="347353"/>
                    <a:pt x="100175" y="447568"/>
                    <a:pt x="223807" y="447568"/>
                  </a:cubicBezTo>
                  <a:cubicBezTo>
                    <a:pt x="347438" y="447568"/>
                    <a:pt x="447654" y="347353"/>
                    <a:pt x="447654" y="223721"/>
                  </a:cubicBezTo>
                  <a:cubicBezTo>
                    <a:pt x="447654" y="218349"/>
                    <a:pt x="443294" y="213988"/>
                    <a:pt x="437921" y="213988"/>
                  </a:cubicBezTo>
                  <a:close/>
                  <a:moveTo>
                    <a:pt x="214074" y="19339"/>
                  </a:moveTo>
                  <a:lnTo>
                    <a:pt x="214074" y="219536"/>
                  </a:lnTo>
                  <a:lnTo>
                    <a:pt x="173295" y="260315"/>
                  </a:lnTo>
                  <a:lnTo>
                    <a:pt x="72564" y="361046"/>
                  </a:lnTo>
                  <a:cubicBezTo>
                    <a:pt x="-3407" y="277561"/>
                    <a:pt x="2695" y="148294"/>
                    <a:pt x="86180" y="72323"/>
                  </a:cubicBezTo>
                  <a:cubicBezTo>
                    <a:pt x="121343" y="40322"/>
                    <a:pt x="166580" y="21587"/>
                    <a:pt x="214074" y="19339"/>
                  </a:cubicBezTo>
                  <a:close/>
                  <a:moveTo>
                    <a:pt x="124341" y="336715"/>
                  </a:moveTo>
                  <a:lnTo>
                    <a:pt x="214074" y="246982"/>
                  </a:lnTo>
                  <a:lnTo>
                    <a:pt x="214074" y="428103"/>
                  </a:lnTo>
                  <a:cubicBezTo>
                    <a:pt x="166599" y="425933"/>
                    <a:pt x="121382" y="407197"/>
                    <a:pt x="86287" y="375158"/>
                  </a:cubicBezTo>
                  <a:close/>
                  <a:moveTo>
                    <a:pt x="233539" y="428103"/>
                  </a:moveTo>
                  <a:lnTo>
                    <a:pt x="233539" y="233453"/>
                  </a:lnTo>
                  <a:lnTo>
                    <a:pt x="428189" y="233453"/>
                  </a:lnTo>
                  <a:cubicBezTo>
                    <a:pt x="423274" y="338856"/>
                    <a:pt x="338942" y="423188"/>
                    <a:pt x="233539" y="428103"/>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585" name="Group 584">
            <a:extLst>
              <a:ext uri="{FF2B5EF4-FFF2-40B4-BE49-F238E27FC236}">
                <a16:creationId xmlns:a16="http://schemas.microsoft.com/office/drawing/2014/main" id="{FD6E5BF5-870E-3A50-AB11-B8E9C00FF7AA}"/>
              </a:ext>
            </a:extLst>
          </p:cNvPr>
          <p:cNvGrpSpPr/>
          <p:nvPr/>
        </p:nvGrpSpPr>
        <p:grpSpPr>
          <a:xfrm>
            <a:off x="5087985" y="3700155"/>
            <a:ext cx="355396" cy="355506"/>
            <a:chOff x="5012671" y="3624818"/>
            <a:chExt cx="506023" cy="506180"/>
          </a:xfrm>
          <a:solidFill>
            <a:srgbClr val="004550"/>
          </a:solidFill>
        </p:grpSpPr>
        <p:sp>
          <p:nvSpPr>
            <p:cNvPr id="586" name="Freeform: Shape 585">
              <a:extLst>
                <a:ext uri="{FF2B5EF4-FFF2-40B4-BE49-F238E27FC236}">
                  <a16:creationId xmlns:a16="http://schemas.microsoft.com/office/drawing/2014/main" id="{29194E9A-17C8-8C92-D2A2-29DA57F30EE9}"/>
                </a:ext>
              </a:extLst>
            </p:cNvPr>
            <p:cNvSpPr/>
            <p:nvPr/>
          </p:nvSpPr>
          <p:spPr>
            <a:xfrm>
              <a:off x="5012671" y="3891254"/>
              <a:ext cx="506023" cy="239744"/>
            </a:xfrm>
            <a:custGeom>
              <a:avLst/>
              <a:gdLst>
                <a:gd name="connsiteX0" fmla="*/ 504361 w 506023"/>
                <a:gd name="connsiteY0" fmla="*/ 107768 h 239744"/>
                <a:gd name="connsiteX1" fmla="*/ 436234 w 506023"/>
                <a:gd name="connsiteY1" fmla="*/ 4214 h 239744"/>
                <a:gd name="connsiteX2" fmla="*/ 423971 w 506023"/>
                <a:gd name="connsiteY2" fmla="*/ 808 h 239744"/>
                <a:gd name="connsiteX3" fmla="*/ 252971 w 506023"/>
                <a:gd name="connsiteY3" fmla="*/ 82853 h 239744"/>
                <a:gd name="connsiteX4" fmla="*/ 81972 w 506023"/>
                <a:gd name="connsiteY4" fmla="*/ 808 h 239744"/>
                <a:gd name="connsiteX5" fmla="*/ 69709 w 506023"/>
                <a:gd name="connsiteY5" fmla="*/ 4214 h 239744"/>
                <a:gd name="connsiteX6" fmla="*/ 1582 w 506023"/>
                <a:gd name="connsiteY6" fmla="*/ 107768 h 239744"/>
                <a:gd name="connsiteX7" fmla="*/ 317 w 506023"/>
                <a:gd name="connsiteY7" fmla="*/ 115749 h 239744"/>
                <a:gd name="connsiteX8" fmla="*/ 5475 w 506023"/>
                <a:gd name="connsiteY8" fmla="*/ 121880 h 239744"/>
                <a:gd name="connsiteX9" fmla="*/ 248787 w 506023"/>
                <a:gd name="connsiteY9" fmla="*/ 238670 h 239744"/>
                <a:gd name="connsiteX10" fmla="*/ 257156 w 506023"/>
                <a:gd name="connsiteY10" fmla="*/ 238670 h 239744"/>
                <a:gd name="connsiteX11" fmla="*/ 500468 w 506023"/>
                <a:gd name="connsiteY11" fmla="*/ 121880 h 239744"/>
                <a:gd name="connsiteX12" fmla="*/ 505627 w 506023"/>
                <a:gd name="connsiteY12" fmla="*/ 115749 h 239744"/>
                <a:gd name="connsiteX13" fmla="*/ 504361 w 506023"/>
                <a:gd name="connsiteY13" fmla="*/ 107768 h 239744"/>
                <a:gd name="connsiteX14" fmla="*/ 81291 w 506023"/>
                <a:gd name="connsiteY14" fmla="*/ 22025 h 239744"/>
                <a:gd name="connsiteX15" fmla="*/ 243239 w 506023"/>
                <a:gd name="connsiteY15" fmla="*/ 99885 h 239744"/>
                <a:gd name="connsiteX16" fmla="*/ 243239 w 506023"/>
                <a:gd name="connsiteY16" fmla="*/ 214631 h 239744"/>
                <a:gd name="connsiteX17" fmla="*/ 23869 w 506023"/>
                <a:gd name="connsiteY17" fmla="*/ 109325 h 239744"/>
                <a:gd name="connsiteX18" fmla="*/ 262704 w 506023"/>
                <a:gd name="connsiteY18" fmla="*/ 214533 h 239744"/>
                <a:gd name="connsiteX19" fmla="*/ 262704 w 506023"/>
                <a:gd name="connsiteY19" fmla="*/ 99787 h 239744"/>
                <a:gd name="connsiteX20" fmla="*/ 424652 w 506023"/>
                <a:gd name="connsiteY20" fmla="*/ 21928 h 239744"/>
                <a:gd name="connsiteX21" fmla="*/ 482074 w 506023"/>
                <a:gd name="connsiteY21" fmla="*/ 109520 h 23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6023" h="239744">
                  <a:moveTo>
                    <a:pt x="504361" y="107768"/>
                  </a:moveTo>
                  <a:lnTo>
                    <a:pt x="436234" y="4214"/>
                  </a:lnTo>
                  <a:cubicBezTo>
                    <a:pt x="433557" y="195"/>
                    <a:pt x="428341" y="-1255"/>
                    <a:pt x="423971" y="808"/>
                  </a:cubicBezTo>
                  <a:lnTo>
                    <a:pt x="252971" y="82853"/>
                  </a:lnTo>
                  <a:lnTo>
                    <a:pt x="81972" y="808"/>
                  </a:lnTo>
                  <a:cubicBezTo>
                    <a:pt x="77602" y="-1255"/>
                    <a:pt x="72386" y="195"/>
                    <a:pt x="69709" y="4214"/>
                  </a:cubicBezTo>
                  <a:lnTo>
                    <a:pt x="1582" y="107768"/>
                  </a:lnTo>
                  <a:cubicBezTo>
                    <a:pt x="25" y="110123"/>
                    <a:pt x="-443" y="113033"/>
                    <a:pt x="317" y="115749"/>
                  </a:cubicBezTo>
                  <a:cubicBezTo>
                    <a:pt x="1076" y="118435"/>
                    <a:pt x="2954" y="120673"/>
                    <a:pt x="5475" y="121880"/>
                  </a:cubicBezTo>
                  <a:lnTo>
                    <a:pt x="248787" y="238670"/>
                  </a:lnTo>
                  <a:cubicBezTo>
                    <a:pt x="251434" y="239935"/>
                    <a:pt x="254509" y="239935"/>
                    <a:pt x="257156" y="238670"/>
                  </a:cubicBezTo>
                  <a:lnTo>
                    <a:pt x="500468" y="121880"/>
                  </a:lnTo>
                  <a:cubicBezTo>
                    <a:pt x="502989" y="120673"/>
                    <a:pt x="504867" y="118435"/>
                    <a:pt x="505627" y="115749"/>
                  </a:cubicBezTo>
                  <a:cubicBezTo>
                    <a:pt x="506386" y="113033"/>
                    <a:pt x="505918" y="110123"/>
                    <a:pt x="504361" y="107768"/>
                  </a:cubicBezTo>
                  <a:close/>
                  <a:moveTo>
                    <a:pt x="81291" y="22025"/>
                  </a:moveTo>
                  <a:lnTo>
                    <a:pt x="243239" y="99885"/>
                  </a:lnTo>
                  <a:lnTo>
                    <a:pt x="243239" y="214631"/>
                  </a:lnTo>
                  <a:lnTo>
                    <a:pt x="23869" y="109325"/>
                  </a:lnTo>
                  <a:close/>
                  <a:moveTo>
                    <a:pt x="262704" y="214533"/>
                  </a:moveTo>
                  <a:lnTo>
                    <a:pt x="262704" y="99787"/>
                  </a:lnTo>
                  <a:lnTo>
                    <a:pt x="424652" y="21928"/>
                  </a:lnTo>
                  <a:lnTo>
                    <a:pt x="482074" y="109520"/>
                  </a:ln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87" name="Freeform: Shape 586">
              <a:extLst>
                <a:ext uri="{FF2B5EF4-FFF2-40B4-BE49-F238E27FC236}">
                  <a16:creationId xmlns:a16="http://schemas.microsoft.com/office/drawing/2014/main" id="{AD6E6297-68E1-E6C4-7BDD-573197341AD7}"/>
                </a:ext>
              </a:extLst>
            </p:cNvPr>
            <p:cNvSpPr/>
            <p:nvPr/>
          </p:nvSpPr>
          <p:spPr>
            <a:xfrm>
              <a:off x="5080798" y="3787604"/>
              <a:ext cx="369768" cy="207140"/>
            </a:xfrm>
            <a:custGeom>
              <a:avLst/>
              <a:gdLst>
                <a:gd name="connsiteX0" fmla="*/ 368106 w 369768"/>
                <a:gd name="connsiteY0" fmla="*/ 107865 h 207140"/>
                <a:gd name="connsiteX1" fmla="*/ 299979 w 369768"/>
                <a:gd name="connsiteY1" fmla="*/ 4214 h 207140"/>
                <a:gd name="connsiteX2" fmla="*/ 287716 w 369768"/>
                <a:gd name="connsiteY2" fmla="*/ 808 h 207140"/>
                <a:gd name="connsiteX3" fmla="*/ 184844 w 369768"/>
                <a:gd name="connsiteY3" fmla="*/ 50152 h 207140"/>
                <a:gd name="connsiteX4" fmla="*/ 81972 w 369768"/>
                <a:gd name="connsiteY4" fmla="*/ 808 h 207140"/>
                <a:gd name="connsiteX5" fmla="*/ 69709 w 369768"/>
                <a:gd name="connsiteY5" fmla="*/ 4214 h 207140"/>
                <a:gd name="connsiteX6" fmla="*/ 1582 w 369768"/>
                <a:gd name="connsiteY6" fmla="*/ 107865 h 207140"/>
                <a:gd name="connsiteX7" fmla="*/ 317 w 369768"/>
                <a:gd name="connsiteY7" fmla="*/ 115846 h 207140"/>
                <a:gd name="connsiteX8" fmla="*/ 5475 w 369768"/>
                <a:gd name="connsiteY8" fmla="*/ 121977 h 207140"/>
                <a:gd name="connsiteX9" fmla="*/ 180659 w 369768"/>
                <a:gd name="connsiteY9" fmla="*/ 206066 h 207140"/>
                <a:gd name="connsiteX10" fmla="*/ 189029 w 369768"/>
                <a:gd name="connsiteY10" fmla="*/ 206066 h 207140"/>
                <a:gd name="connsiteX11" fmla="*/ 364214 w 369768"/>
                <a:gd name="connsiteY11" fmla="*/ 121977 h 207140"/>
                <a:gd name="connsiteX12" fmla="*/ 369372 w 369768"/>
                <a:gd name="connsiteY12" fmla="*/ 115846 h 207140"/>
                <a:gd name="connsiteX13" fmla="*/ 368106 w 369768"/>
                <a:gd name="connsiteY13" fmla="*/ 107865 h 207140"/>
                <a:gd name="connsiteX14" fmla="*/ 81291 w 369768"/>
                <a:gd name="connsiteY14" fmla="*/ 22220 h 207140"/>
                <a:gd name="connsiteX15" fmla="*/ 175112 w 369768"/>
                <a:gd name="connsiteY15" fmla="*/ 67281 h 207140"/>
                <a:gd name="connsiteX16" fmla="*/ 175112 w 369768"/>
                <a:gd name="connsiteY16" fmla="*/ 181832 h 207140"/>
                <a:gd name="connsiteX17" fmla="*/ 23869 w 369768"/>
                <a:gd name="connsiteY17" fmla="*/ 109228 h 207140"/>
                <a:gd name="connsiteX18" fmla="*/ 194577 w 369768"/>
                <a:gd name="connsiteY18" fmla="*/ 181832 h 207140"/>
                <a:gd name="connsiteX19" fmla="*/ 194577 w 369768"/>
                <a:gd name="connsiteY19" fmla="*/ 67086 h 207140"/>
                <a:gd name="connsiteX20" fmla="*/ 288398 w 369768"/>
                <a:gd name="connsiteY20" fmla="*/ 22025 h 207140"/>
                <a:gd name="connsiteX21" fmla="*/ 345819 w 369768"/>
                <a:gd name="connsiteY21" fmla="*/ 109617 h 20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9768" h="207140">
                  <a:moveTo>
                    <a:pt x="368106" y="107865"/>
                  </a:moveTo>
                  <a:lnTo>
                    <a:pt x="299979" y="4214"/>
                  </a:lnTo>
                  <a:cubicBezTo>
                    <a:pt x="297303" y="195"/>
                    <a:pt x="292086" y="-1255"/>
                    <a:pt x="287716" y="808"/>
                  </a:cubicBezTo>
                  <a:lnTo>
                    <a:pt x="184844" y="50152"/>
                  </a:lnTo>
                  <a:lnTo>
                    <a:pt x="81972" y="808"/>
                  </a:lnTo>
                  <a:cubicBezTo>
                    <a:pt x="77602" y="-1255"/>
                    <a:pt x="72386" y="195"/>
                    <a:pt x="69709" y="4214"/>
                  </a:cubicBezTo>
                  <a:lnTo>
                    <a:pt x="1582" y="107865"/>
                  </a:lnTo>
                  <a:cubicBezTo>
                    <a:pt x="25" y="110221"/>
                    <a:pt x="-443" y="113131"/>
                    <a:pt x="317" y="115846"/>
                  </a:cubicBezTo>
                  <a:cubicBezTo>
                    <a:pt x="1076" y="118532"/>
                    <a:pt x="2954" y="120771"/>
                    <a:pt x="5475" y="121977"/>
                  </a:cubicBezTo>
                  <a:lnTo>
                    <a:pt x="180659" y="206066"/>
                  </a:lnTo>
                  <a:cubicBezTo>
                    <a:pt x="183307" y="207331"/>
                    <a:pt x="186382" y="207331"/>
                    <a:pt x="189029" y="206066"/>
                  </a:cubicBezTo>
                  <a:lnTo>
                    <a:pt x="364214" y="121977"/>
                  </a:lnTo>
                  <a:cubicBezTo>
                    <a:pt x="366734" y="120771"/>
                    <a:pt x="368613" y="118532"/>
                    <a:pt x="369372" y="115846"/>
                  </a:cubicBezTo>
                  <a:cubicBezTo>
                    <a:pt x="370131" y="113131"/>
                    <a:pt x="369664" y="110221"/>
                    <a:pt x="368106" y="107865"/>
                  </a:cubicBezTo>
                  <a:close/>
                  <a:moveTo>
                    <a:pt x="81291" y="22220"/>
                  </a:moveTo>
                  <a:lnTo>
                    <a:pt x="175112" y="67281"/>
                  </a:lnTo>
                  <a:lnTo>
                    <a:pt x="175112" y="181832"/>
                  </a:lnTo>
                  <a:lnTo>
                    <a:pt x="23869" y="109228"/>
                  </a:lnTo>
                  <a:close/>
                  <a:moveTo>
                    <a:pt x="194577" y="181832"/>
                  </a:moveTo>
                  <a:lnTo>
                    <a:pt x="194577" y="67086"/>
                  </a:lnTo>
                  <a:lnTo>
                    <a:pt x="288398" y="22025"/>
                  </a:lnTo>
                  <a:lnTo>
                    <a:pt x="345819" y="109617"/>
                  </a:ln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88" name="Freeform: Shape 587">
              <a:extLst>
                <a:ext uri="{FF2B5EF4-FFF2-40B4-BE49-F238E27FC236}">
                  <a16:creationId xmlns:a16="http://schemas.microsoft.com/office/drawing/2014/main" id="{91C3E60A-22FA-6005-795D-072A5B6BFEB9}"/>
                </a:ext>
              </a:extLst>
            </p:cNvPr>
            <p:cNvSpPr/>
            <p:nvPr/>
          </p:nvSpPr>
          <p:spPr>
            <a:xfrm>
              <a:off x="5069668" y="3941344"/>
              <a:ext cx="392026" cy="128851"/>
            </a:xfrm>
            <a:custGeom>
              <a:avLst/>
              <a:gdLst>
                <a:gd name="connsiteX0" fmla="*/ 125609 w 392026"/>
                <a:gd name="connsiteY0" fmla="*/ 92326 h 128851"/>
                <a:gd name="connsiteX1" fmla="*/ 112665 w 392026"/>
                <a:gd name="connsiteY1" fmla="*/ 96803 h 128851"/>
                <a:gd name="connsiteX2" fmla="*/ 111691 w 392026"/>
                <a:gd name="connsiteY2" fmla="*/ 101085 h 128851"/>
                <a:gd name="connsiteX3" fmla="*/ 117239 w 392026"/>
                <a:gd name="connsiteY3" fmla="*/ 109845 h 128851"/>
                <a:gd name="connsiteX4" fmla="*/ 121424 w 392026"/>
                <a:gd name="connsiteY4" fmla="*/ 110818 h 128851"/>
                <a:gd name="connsiteX5" fmla="*/ 130183 w 392026"/>
                <a:gd name="connsiteY5" fmla="*/ 105270 h 128851"/>
                <a:gd name="connsiteX6" fmla="*/ 131156 w 392026"/>
                <a:gd name="connsiteY6" fmla="*/ 101085 h 128851"/>
                <a:gd name="connsiteX7" fmla="*/ 125609 w 392026"/>
                <a:gd name="connsiteY7" fmla="*/ 92326 h 128851"/>
                <a:gd name="connsiteX8" fmla="*/ 162884 w 392026"/>
                <a:gd name="connsiteY8" fmla="*/ 110137 h 128851"/>
                <a:gd name="connsiteX9" fmla="*/ 149940 w 392026"/>
                <a:gd name="connsiteY9" fmla="*/ 114711 h 128851"/>
                <a:gd name="connsiteX10" fmla="*/ 148967 w 392026"/>
                <a:gd name="connsiteY10" fmla="*/ 118993 h 128851"/>
                <a:gd name="connsiteX11" fmla="*/ 154514 w 392026"/>
                <a:gd name="connsiteY11" fmla="*/ 127753 h 128851"/>
                <a:gd name="connsiteX12" fmla="*/ 158699 w 392026"/>
                <a:gd name="connsiteY12" fmla="*/ 128726 h 128851"/>
                <a:gd name="connsiteX13" fmla="*/ 167458 w 392026"/>
                <a:gd name="connsiteY13" fmla="*/ 123178 h 128851"/>
                <a:gd name="connsiteX14" fmla="*/ 168432 w 392026"/>
                <a:gd name="connsiteY14" fmla="*/ 118993 h 128851"/>
                <a:gd name="connsiteX15" fmla="*/ 162884 w 392026"/>
                <a:gd name="connsiteY15" fmla="*/ 110039 h 128851"/>
                <a:gd name="connsiteX16" fmla="*/ 266243 w 392026"/>
                <a:gd name="connsiteY16" fmla="*/ 92326 h 128851"/>
                <a:gd name="connsiteX17" fmla="*/ 260793 w 392026"/>
                <a:gd name="connsiteY17" fmla="*/ 101183 h 128851"/>
                <a:gd name="connsiteX18" fmla="*/ 261669 w 392026"/>
                <a:gd name="connsiteY18" fmla="*/ 105368 h 128851"/>
                <a:gd name="connsiteX19" fmla="*/ 270525 w 392026"/>
                <a:gd name="connsiteY19" fmla="*/ 110915 h 128851"/>
                <a:gd name="connsiteX20" fmla="*/ 274710 w 392026"/>
                <a:gd name="connsiteY20" fmla="*/ 109942 h 128851"/>
                <a:gd name="connsiteX21" fmla="*/ 280258 w 392026"/>
                <a:gd name="connsiteY21" fmla="*/ 101183 h 128851"/>
                <a:gd name="connsiteX22" fmla="*/ 279284 w 392026"/>
                <a:gd name="connsiteY22" fmla="*/ 96901 h 128851"/>
                <a:gd name="connsiteX23" fmla="*/ 266311 w 392026"/>
                <a:gd name="connsiteY23" fmla="*/ 92287 h 128851"/>
                <a:gd name="connsiteX24" fmla="*/ 266243 w 392026"/>
                <a:gd name="connsiteY24" fmla="*/ 92326 h 128851"/>
                <a:gd name="connsiteX25" fmla="*/ 229065 w 392026"/>
                <a:gd name="connsiteY25" fmla="*/ 110234 h 128851"/>
                <a:gd name="connsiteX26" fmla="*/ 223517 w 392026"/>
                <a:gd name="connsiteY26" fmla="*/ 118993 h 128851"/>
                <a:gd name="connsiteX27" fmla="*/ 224491 w 392026"/>
                <a:gd name="connsiteY27" fmla="*/ 123275 h 128851"/>
                <a:gd name="connsiteX28" fmla="*/ 233250 w 392026"/>
                <a:gd name="connsiteY28" fmla="*/ 128726 h 128851"/>
                <a:gd name="connsiteX29" fmla="*/ 237435 w 392026"/>
                <a:gd name="connsiteY29" fmla="*/ 127850 h 128851"/>
                <a:gd name="connsiteX30" fmla="*/ 242982 w 392026"/>
                <a:gd name="connsiteY30" fmla="*/ 118993 h 128851"/>
                <a:gd name="connsiteX31" fmla="*/ 242009 w 392026"/>
                <a:gd name="connsiteY31" fmla="*/ 114808 h 128851"/>
                <a:gd name="connsiteX32" fmla="*/ 229104 w 392026"/>
                <a:gd name="connsiteY32" fmla="*/ 110020 h 128851"/>
                <a:gd name="connsiteX33" fmla="*/ 229065 w 392026"/>
                <a:gd name="connsiteY33" fmla="*/ 110039 h 128851"/>
                <a:gd name="connsiteX34" fmla="*/ 51155 w 392026"/>
                <a:gd name="connsiteY34" fmla="*/ 56608 h 128851"/>
                <a:gd name="connsiteX35" fmla="*/ 38153 w 392026"/>
                <a:gd name="connsiteY35" fmla="*/ 61114 h 128851"/>
                <a:gd name="connsiteX36" fmla="*/ 38114 w 392026"/>
                <a:gd name="connsiteY36" fmla="*/ 61182 h 128851"/>
                <a:gd name="connsiteX37" fmla="*/ 37238 w 392026"/>
                <a:gd name="connsiteY37" fmla="*/ 65367 h 128851"/>
                <a:gd name="connsiteX38" fmla="*/ 42688 w 392026"/>
                <a:gd name="connsiteY38" fmla="*/ 74127 h 128851"/>
                <a:gd name="connsiteX39" fmla="*/ 46873 w 392026"/>
                <a:gd name="connsiteY39" fmla="*/ 75100 h 128851"/>
                <a:gd name="connsiteX40" fmla="*/ 55730 w 392026"/>
                <a:gd name="connsiteY40" fmla="*/ 69650 h 128851"/>
                <a:gd name="connsiteX41" fmla="*/ 56703 w 392026"/>
                <a:gd name="connsiteY41" fmla="*/ 65367 h 128851"/>
                <a:gd name="connsiteX42" fmla="*/ 51155 w 392026"/>
                <a:gd name="connsiteY42" fmla="*/ 56413 h 128851"/>
                <a:gd name="connsiteX43" fmla="*/ 88431 w 392026"/>
                <a:gd name="connsiteY43" fmla="*/ 74516 h 128851"/>
                <a:gd name="connsiteX44" fmla="*/ 75428 w 392026"/>
                <a:gd name="connsiteY44" fmla="*/ 79022 h 128851"/>
                <a:gd name="connsiteX45" fmla="*/ 75389 w 392026"/>
                <a:gd name="connsiteY45" fmla="*/ 79090 h 128851"/>
                <a:gd name="connsiteX46" fmla="*/ 74416 w 392026"/>
                <a:gd name="connsiteY46" fmla="*/ 83275 h 128851"/>
                <a:gd name="connsiteX47" fmla="*/ 79963 w 392026"/>
                <a:gd name="connsiteY47" fmla="*/ 92034 h 128851"/>
                <a:gd name="connsiteX48" fmla="*/ 84149 w 392026"/>
                <a:gd name="connsiteY48" fmla="*/ 93008 h 128851"/>
                <a:gd name="connsiteX49" fmla="*/ 93005 w 392026"/>
                <a:gd name="connsiteY49" fmla="*/ 87460 h 128851"/>
                <a:gd name="connsiteX50" fmla="*/ 93881 w 392026"/>
                <a:gd name="connsiteY50" fmla="*/ 83275 h 128851"/>
                <a:gd name="connsiteX51" fmla="*/ 88917 w 392026"/>
                <a:gd name="connsiteY51" fmla="*/ 74321 h 128851"/>
                <a:gd name="connsiteX52" fmla="*/ 7749 w 392026"/>
                <a:gd name="connsiteY52" fmla="*/ 37922 h 128851"/>
                <a:gd name="connsiteX53" fmla="*/ 5899 w 392026"/>
                <a:gd name="connsiteY53" fmla="*/ 38506 h 128851"/>
                <a:gd name="connsiteX54" fmla="*/ 4245 w 392026"/>
                <a:gd name="connsiteY54" fmla="*/ 39382 h 128851"/>
                <a:gd name="connsiteX55" fmla="*/ 2785 w 392026"/>
                <a:gd name="connsiteY55" fmla="*/ 40647 h 128851"/>
                <a:gd name="connsiteX56" fmla="*/ 644 w 392026"/>
                <a:gd name="connsiteY56" fmla="*/ 43761 h 128851"/>
                <a:gd name="connsiteX57" fmla="*/ -38 w 392026"/>
                <a:gd name="connsiteY57" fmla="*/ 47460 h 128851"/>
                <a:gd name="connsiteX58" fmla="*/ 644 w 392026"/>
                <a:gd name="connsiteY58" fmla="*/ 51255 h 128851"/>
                <a:gd name="connsiteX59" fmla="*/ 2785 w 392026"/>
                <a:gd name="connsiteY59" fmla="*/ 54370 h 128851"/>
                <a:gd name="connsiteX60" fmla="*/ 9695 w 392026"/>
                <a:gd name="connsiteY60" fmla="*/ 57192 h 128851"/>
                <a:gd name="connsiteX61" fmla="*/ 16508 w 392026"/>
                <a:gd name="connsiteY61" fmla="*/ 54370 h 128851"/>
                <a:gd name="connsiteX62" fmla="*/ 19427 w 392026"/>
                <a:gd name="connsiteY62" fmla="*/ 47460 h 128851"/>
                <a:gd name="connsiteX63" fmla="*/ 16508 w 392026"/>
                <a:gd name="connsiteY63" fmla="*/ 40647 h 128851"/>
                <a:gd name="connsiteX64" fmla="*/ 7749 w 392026"/>
                <a:gd name="connsiteY64" fmla="*/ 37727 h 128851"/>
                <a:gd name="connsiteX65" fmla="*/ 340794 w 392026"/>
                <a:gd name="connsiteY65" fmla="*/ 56608 h 128851"/>
                <a:gd name="connsiteX66" fmla="*/ 335246 w 392026"/>
                <a:gd name="connsiteY66" fmla="*/ 65367 h 128851"/>
                <a:gd name="connsiteX67" fmla="*/ 336219 w 392026"/>
                <a:gd name="connsiteY67" fmla="*/ 69552 h 128851"/>
                <a:gd name="connsiteX68" fmla="*/ 345076 w 392026"/>
                <a:gd name="connsiteY68" fmla="*/ 75100 h 128851"/>
                <a:gd name="connsiteX69" fmla="*/ 349261 w 392026"/>
                <a:gd name="connsiteY69" fmla="*/ 74127 h 128851"/>
                <a:gd name="connsiteX70" fmla="*/ 354711 w 392026"/>
                <a:gd name="connsiteY70" fmla="*/ 65367 h 128851"/>
                <a:gd name="connsiteX71" fmla="*/ 353835 w 392026"/>
                <a:gd name="connsiteY71" fmla="*/ 61182 h 128851"/>
                <a:gd name="connsiteX72" fmla="*/ 340949 w 392026"/>
                <a:gd name="connsiteY72" fmla="*/ 56336 h 128851"/>
                <a:gd name="connsiteX73" fmla="*/ 340794 w 392026"/>
                <a:gd name="connsiteY73" fmla="*/ 56413 h 128851"/>
                <a:gd name="connsiteX74" fmla="*/ 303518 w 392026"/>
                <a:gd name="connsiteY74" fmla="*/ 74516 h 128851"/>
                <a:gd name="connsiteX75" fmla="*/ 297971 w 392026"/>
                <a:gd name="connsiteY75" fmla="*/ 83275 h 128851"/>
                <a:gd name="connsiteX76" fmla="*/ 298944 w 392026"/>
                <a:gd name="connsiteY76" fmla="*/ 87460 h 128851"/>
                <a:gd name="connsiteX77" fmla="*/ 307801 w 392026"/>
                <a:gd name="connsiteY77" fmla="*/ 93008 h 128851"/>
                <a:gd name="connsiteX78" fmla="*/ 311986 w 392026"/>
                <a:gd name="connsiteY78" fmla="*/ 92034 h 128851"/>
                <a:gd name="connsiteX79" fmla="*/ 317436 w 392026"/>
                <a:gd name="connsiteY79" fmla="*/ 83275 h 128851"/>
                <a:gd name="connsiteX80" fmla="*/ 316560 w 392026"/>
                <a:gd name="connsiteY80" fmla="*/ 79090 h 128851"/>
                <a:gd name="connsiteX81" fmla="*/ 303674 w 392026"/>
                <a:gd name="connsiteY81" fmla="*/ 74243 h 128851"/>
                <a:gd name="connsiteX82" fmla="*/ 303518 w 392026"/>
                <a:gd name="connsiteY82" fmla="*/ 74321 h 128851"/>
                <a:gd name="connsiteX83" fmla="*/ 391987 w 392026"/>
                <a:gd name="connsiteY83" fmla="*/ 47265 h 128851"/>
                <a:gd name="connsiteX84" fmla="*/ 391987 w 392026"/>
                <a:gd name="connsiteY84" fmla="*/ 45902 h 128851"/>
                <a:gd name="connsiteX85" fmla="*/ 390624 w 392026"/>
                <a:gd name="connsiteY85" fmla="*/ 43664 h 128851"/>
                <a:gd name="connsiteX86" fmla="*/ 390624 w 392026"/>
                <a:gd name="connsiteY86" fmla="*/ 43664 h 128851"/>
                <a:gd name="connsiteX87" fmla="*/ 389651 w 392026"/>
                <a:gd name="connsiteY87" fmla="*/ 42399 h 128851"/>
                <a:gd name="connsiteX88" fmla="*/ 388775 w 392026"/>
                <a:gd name="connsiteY88" fmla="*/ 41036 h 128851"/>
                <a:gd name="connsiteX89" fmla="*/ 388775 w 392026"/>
                <a:gd name="connsiteY89" fmla="*/ 41036 h 128851"/>
                <a:gd name="connsiteX90" fmla="*/ 378458 w 392026"/>
                <a:gd name="connsiteY90" fmla="*/ 38992 h 128851"/>
                <a:gd name="connsiteX91" fmla="*/ 377874 w 392026"/>
                <a:gd name="connsiteY91" fmla="*/ 38992 h 128851"/>
                <a:gd name="connsiteX92" fmla="*/ 376220 w 392026"/>
                <a:gd name="connsiteY92" fmla="*/ 40257 h 128851"/>
                <a:gd name="connsiteX93" fmla="*/ 375149 w 392026"/>
                <a:gd name="connsiteY93" fmla="*/ 40939 h 128851"/>
                <a:gd name="connsiteX94" fmla="*/ 375149 w 392026"/>
                <a:gd name="connsiteY94" fmla="*/ 40939 h 128851"/>
                <a:gd name="connsiteX95" fmla="*/ 374176 w 392026"/>
                <a:gd name="connsiteY95" fmla="*/ 42496 h 128851"/>
                <a:gd name="connsiteX96" fmla="*/ 373203 w 392026"/>
                <a:gd name="connsiteY96" fmla="*/ 44150 h 128851"/>
                <a:gd name="connsiteX97" fmla="*/ 373203 w 392026"/>
                <a:gd name="connsiteY97" fmla="*/ 45902 h 128851"/>
                <a:gd name="connsiteX98" fmla="*/ 373203 w 392026"/>
                <a:gd name="connsiteY98" fmla="*/ 47557 h 128851"/>
                <a:gd name="connsiteX99" fmla="*/ 373203 w 392026"/>
                <a:gd name="connsiteY99" fmla="*/ 47557 h 128851"/>
                <a:gd name="connsiteX100" fmla="*/ 373203 w 392026"/>
                <a:gd name="connsiteY100" fmla="*/ 49309 h 128851"/>
                <a:gd name="connsiteX101" fmla="*/ 373690 w 392026"/>
                <a:gd name="connsiteY101" fmla="*/ 51255 h 128851"/>
                <a:gd name="connsiteX102" fmla="*/ 373690 w 392026"/>
                <a:gd name="connsiteY102" fmla="*/ 51255 h 128851"/>
                <a:gd name="connsiteX103" fmla="*/ 375344 w 392026"/>
                <a:gd name="connsiteY103" fmla="*/ 53688 h 128851"/>
                <a:gd name="connsiteX104" fmla="*/ 375344 w 392026"/>
                <a:gd name="connsiteY104" fmla="*/ 53688 h 128851"/>
                <a:gd name="connsiteX105" fmla="*/ 376025 w 392026"/>
                <a:gd name="connsiteY105" fmla="*/ 54175 h 128851"/>
                <a:gd name="connsiteX106" fmla="*/ 377874 w 392026"/>
                <a:gd name="connsiteY106" fmla="*/ 55440 h 128851"/>
                <a:gd name="connsiteX107" fmla="*/ 378556 w 392026"/>
                <a:gd name="connsiteY107" fmla="*/ 55440 h 128851"/>
                <a:gd name="connsiteX108" fmla="*/ 379140 w 392026"/>
                <a:gd name="connsiteY108" fmla="*/ 55440 h 128851"/>
                <a:gd name="connsiteX109" fmla="*/ 382254 w 392026"/>
                <a:gd name="connsiteY109" fmla="*/ 56024 h 128851"/>
                <a:gd name="connsiteX110" fmla="*/ 385952 w 392026"/>
                <a:gd name="connsiteY110" fmla="*/ 55343 h 128851"/>
                <a:gd name="connsiteX111" fmla="*/ 386536 w 392026"/>
                <a:gd name="connsiteY111" fmla="*/ 55343 h 128851"/>
                <a:gd name="connsiteX112" fmla="*/ 388483 w 392026"/>
                <a:gd name="connsiteY112" fmla="*/ 53883 h 128851"/>
                <a:gd name="connsiteX113" fmla="*/ 389164 w 392026"/>
                <a:gd name="connsiteY113" fmla="*/ 53396 h 128851"/>
                <a:gd name="connsiteX114" fmla="*/ 389164 w 392026"/>
                <a:gd name="connsiteY114" fmla="*/ 53396 h 128851"/>
                <a:gd name="connsiteX115" fmla="*/ 390429 w 392026"/>
                <a:gd name="connsiteY115" fmla="*/ 51450 h 128851"/>
                <a:gd name="connsiteX116" fmla="*/ 391208 w 392026"/>
                <a:gd name="connsiteY116" fmla="*/ 50185 h 128851"/>
                <a:gd name="connsiteX117" fmla="*/ 391208 w 392026"/>
                <a:gd name="connsiteY117" fmla="*/ 48238 h 128851"/>
                <a:gd name="connsiteX118" fmla="*/ 391208 w 392026"/>
                <a:gd name="connsiteY118" fmla="*/ 46681 h 128851"/>
                <a:gd name="connsiteX119" fmla="*/ 83759 w 392026"/>
                <a:gd name="connsiteY119" fmla="*/ 33153 h 128851"/>
                <a:gd name="connsiteX120" fmla="*/ 84732 w 392026"/>
                <a:gd name="connsiteY120" fmla="*/ 28968 h 128851"/>
                <a:gd name="connsiteX121" fmla="*/ 79185 w 392026"/>
                <a:gd name="connsiteY121" fmla="*/ 20111 h 128851"/>
                <a:gd name="connsiteX122" fmla="*/ 66182 w 392026"/>
                <a:gd name="connsiteY122" fmla="*/ 24617 h 128851"/>
                <a:gd name="connsiteX123" fmla="*/ 66143 w 392026"/>
                <a:gd name="connsiteY123" fmla="*/ 24685 h 128851"/>
                <a:gd name="connsiteX124" fmla="*/ 65170 w 392026"/>
                <a:gd name="connsiteY124" fmla="*/ 28968 h 128851"/>
                <a:gd name="connsiteX125" fmla="*/ 70718 w 392026"/>
                <a:gd name="connsiteY125" fmla="*/ 37727 h 128851"/>
                <a:gd name="connsiteX126" fmla="*/ 74903 w 392026"/>
                <a:gd name="connsiteY126" fmla="*/ 38700 h 128851"/>
                <a:gd name="connsiteX127" fmla="*/ 83759 w 392026"/>
                <a:gd name="connsiteY127" fmla="*/ 32958 h 128851"/>
                <a:gd name="connsiteX128" fmla="*/ 362692 w 392026"/>
                <a:gd name="connsiteY128" fmla="*/ 1522 h 128851"/>
                <a:gd name="connsiteX129" fmla="*/ 361037 w 392026"/>
                <a:gd name="connsiteY129" fmla="*/ 549 h 128851"/>
                <a:gd name="connsiteX130" fmla="*/ 359188 w 392026"/>
                <a:gd name="connsiteY130" fmla="*/ 62 h 128851"/>
                <a:gd name="connsiteX131" fmla="*/ 350429 w 392026"/>
                <a:gd name="connsiteY131" fmla="*/ 2690 h 128851"/>
                <a:gd name="connsiteX132" fmla="*/ 347606 w 392026"/>
                <a:gd name="connsiteY132" fmla="*/ 9600 h 128851"/>
                <a:gd name="connsiteX133" fmla="*/ 348385 w 392026"/>
                <a:gd name="connsiteY133" fmla="*/ 13299 h 128851"/>
                <a:gd name="connsiteX134" fmla="*/ 350429 w 392026"/>
                <a:gd name="connsiteY134" fmla="*/ 16510 h 128851"/>
                <a:gd name="connsiteX135" fmla="*/ 357339 w 392026"/>
                <a:gd name="connsiteY135" fmla="*/ 19333 h 128851"/>
                <a:gd name="connsiteX136" fmla="*/ 367071 w 392026"/>
                <a:gd name="connsiteY136" fmla="*/ 9600 h 128851"/>
                <a:gd name="connsiteX137" fmla="*/ 364152 w 392026"/>
                <a:gd name="connsiteY137" fmla="*/ 2690 h 128851"/>
                <a:gd name="connsiteX138" fmla="*/ 362692 w 392026"/>
                <a:gd name="connsiteY138" fmla="*/ 1328 h 128851"/>
                <a:gd name="connsiteX139" fmla="*/ 38308 w 392026"/>
                <a:gd name="connsiteY139" fmla="*/ 18359 h 128851"/>
                <a:gd name="connsiteX140" fmla="*/ 38308 w 392026"/>
                <a:gd name="connsiteY140" fmla="*/ 18359 h 128851"/>
                <a:gd name="connsiteX141" fmla="*/ 40936 w 392026"/>
                <a:gd name="connsiteY141" fmla="*/ 16608 h 128851"/>
                <a:gd name="connsiteX142" fmla="*/ 40936 w 392026"/>
                <a:gd name="connsiteY142" fmla="*/ 16608 h 128851"/>
                <a:gd name="connsiteX143" fmla="*/ 40936 w 392026"/>
                <a:gd name="connsiteY143" fmla="*/ 16608 h 128851"/>
                <a:gd name="connsiteX144" fmla="*/ 42688 w 392026"/>
                <a:gd name="connsiteY144" fmla="*/ 14077 h 128851"/>
                <a:gd name="connsiteX145" fmla="*/ 42688 w 392026"/>
                <a:gd name="connsiteY145" fmla="*/ 14077 h 128851"/>
                <a:gd name="connsiteX146" fmla="*/ 42688 w 392026"/>
                <a:gd name="connsiteY146" fmla="*/ 14077 h 128851"/>
                <a:gd name="connsiteX147" fmla="*/ 42688 w 392026"/>
                <a:gd name="connsiteY147" fmla="*/ 12423 h 128851"/>
                <a:gd name="connsiteX148" fmla="*/ 42688 w 392026"/>
                <a:gd name="connsiteY148" fmla="*/ 10574 h 128851"/>
                <a:gd name="connsiteX149" fmla="*/ 42688 w 392026"/>
                <a:gd name="connsiteY149" fmla="*/ 10574 h 128851"/>
                <a:gd name="connsiteX150" fmla="*/ 42688 w 392026"/>
                <a:gd name="connsiteY150" fmla="*/ 8627 h 128851"/>
                <a:gd name="connsiteX151" fmla="*/ 42688 w 392026"/>
                <a:gd name="connsiteY151" fmla="*/ 7751 h 128851"/>
                <a:gd name="connsiteX152" fmla="*/ 42688 w 392026"/>
                <a:gd name="connsiteY152" fmla="*/ 6973 h 128851"/>
                <a:gd name="connsiteX153" fmla="*/ 42688 w 392026"/>
                <a:gd name="connsiteY153" fmla="*/ 6973 h 128851"/>
                <a:gd name="connsiteX154" fmla="*/ 41812 w 392026"/>
                <a:gd name="connsiteY154" fmla="*/ 5220 h 128851"/>
                <a:gd name="connsiteX155" fmla="*/ 41033 w 392026"/>
                <a:gd name="connsiteY155" fmla="*/ 4247 h 128851"/>
                <a:gd name="connsiteX156" fmla="*/ 41033 w 392026"/>
                <a:gd name="connsiteY156" fmla="*/ 4247 h 128851"/>
                <a:gd name="connsiteX157" fmla="*/ 41033 w 392026"/>
                <a:gd name="connsiteY157" fmla="*/ 4247 h 128851"/>
                <a:gd name="connsiteX158" fmla="*/ 39379 w 392026"/>
                <a:gd name="connsiteY158" fmla="*/ 3177 h 128851"/>
                <a:gd name="connsiteX159" fmla="*/ 38308 w 392026"/>
                <a:gd name="connsiteY159" fmla="*/ 2398 h 128851"/>
                <a:gd name="connsiteX160" fmla="*/ 38308 w 392026"/>
                <a:gd name="connsiteY160" fmla="*/ 2398 h 128851"/>
                <a:gd name="connsiteX161" fmla="*/ 37238 w 392026"/>
                <a:gd name="connsiteY161" fmla="*/ 2398 h 128851"/>
                <a:gd name="connsiteX162" fmla="*/ 30814 w 392026"/>
                <a:gd name="connsiteY162" fmla="*/ 2398 h 128851"/>
                <a:gd name="connsiteX163" fmla="*/ 29939 w 392026"/>
                <a:gd name="connsiteY163" fmla="*/ 2885 h 128851"/>
                <a:gd name="connsiteX164" fmla="*/ 27797 w 392026"/>
                <a:gd name="connsiteY164" fmla="*/ 4247 h 128851"/>
                <a:gd name="connsiteX165" fmla="*/ 27797 w 392026"/>
                <a:gd name="connsiteY165" fmla="*/ 4247 h 128851"/>
                <a:gd name="connsiteX166" fmla="*/ 26922 w 392026"/>
                <a:gd name="connsiteY166" fmla="*/ 5610 h 128851"/>
                <a:gd name="connsiteX167" fmla="*/ 25948 w 392026"/>
                <a:gd name="connsiteY167" fmla="*/ 6875 h 128851"/>
                <a:gd name="connsiteX168" fmla="*/ 25948 w 392026"/>
                <a:gd name="connsiteY168" fmla="*/ 6875 h 128851"/>
                <a:gd name="connsiteX169" fmla="*/ 25948 w 392026"/>
                <a:gd name="connsiteY169" fmla="*/ 8627 h 128851"/>
                <a:gd name="connsiteX170" fmla="*/ 25948 w 392026"/>
                <a:gd name="connsiteY170" fmla="*/ 10574 h 128851"/>
                <a:gd name="connsiteX171" fmla="*/ 25948 w 392026"/>
                <a:gd name="connsiteY171" fmla="*/ 10574 h 128851"/>
                <a:gd name="connsiteX172" fmla="*/ 26727 w 392026"/>
                <a:gd name="connsiteY172" fmla="*/ 14077 h 128851"/>
                <a:gd name="connsiteX173" fmla="*/ 26727 w 392026"/>
                <a:gd name="connsiteY173" fmla="*/ 14077 h 128851"/>
                <a:gd name="connsiteX174" fmla="*/ 27505 w 392026"/>
                <a:gd name="connsiteY174" fmla="*/ 15148 h 128851"/>
                <a:gd name="connsiteX175" fmla="*/ 28576 w 392026"/>
                <a:gd name="connsiteY175" fmla="*/ 16997 h 128851"/>
                <a:gd name="connsiteX176" fmla="*/ 28576 w 392026"/>
                <a:gd name="connsiteY176" fmla="*/ 16997 h 128851"/>
                <a:gd name="connsiteX177" fmla="*/ 30133 w 392026"/>
                <a:gd name="connsiteY177" fmla="*/ 18067 h 128851"/>
                <a:gd name="connsiteX178" fmla="*/ 31301 w 392026"/>
                <a:gd name="connsiteY178" fmla="*/ 18943 h 128851"/>
                <a:gd name="connsiteX179" fmla="*/ 31301 w 392026"/>
                <a:gd name="connsiteY179" fmla="*/ 18943 h 128851"/>
                <a:gd name="connsiteX180" fmla="*/ 31788 w 392026"/>
                <a:gd name="connsiteY180" fmla="*/ 18943 h 128851"/>
                <a:gd name="connsiteX181" fmla="*/ 35194 w 392026"/>
                <a:gd name="connsiteY181" fmla="*/ 19625 h 128851"/>
                <a:gd name="connsiteX182" fmla="*/ 38600 w 392026"/>
                <a:gd name="connsiteY182" fmla="*/ 18846 h 128851"/>
                <a:gd name="connsiteX183" fmla="*/ 272374 w 392026"/>
                <a:gd name="connsiteY183" fmla="*/ 39382 h 128851"/>
                <a:gd name="connsiteX184" fmla="*/ 266924 w 392026"/>
                <a:gd name="connsiteY184" fmla="*/ 48141 h 128851"/>
                <a:gd name="connsiteX185" fmla="*/ 267898 w 392026"/>
                <a:gd name="connsiteY185" fmla="*/ 52326 h 128851"/>
                <a:gd name="connsiteX186" fmla="*/ 276657 w 392026"/>
                <a:gd name="connsiteY186" fmla="*/ 57873 h 128851"/>
                <a:gd name="connsiteX187" fmla="*/ 280842 w 392026"/>
                <a:gd name="connsiteY187" fmla="*/ 56900 h 128851"/>
                <a:gd name="connsiteX188" fmla="*/ 286389 w 392026"/>
                <a:gd name="connsiteY188" fmla="*/ 48141 h 128851"/>
                <a:gd name="connsiteX189" fmla="*/ 285416 w 392026"/>
                <a:gd name="connsiteY189" fmla="*/ 43858 h 128851"/>
                <a:gd name="connsiteX190" fmla="*/ 272404 w 392026"/>
                <a:gd name="connsiteY190" fmla="*/ 39362 h 128851"/>
                <a:gd name="connsiteX191" fmla="*/ 272374 w 392026"/>
                <a:gd name="connsiteY191" fmla="*/ 39382 h 128851"/>
                <a:gd name="connsiteX192" fmla="*/ 124051 w 392026"/>
                <a:gd name="connsiteY192" fmla="*/ 52326 h 128851"/>
                <a:gd name="connsiteX193" fmla="*/ 125025 w 392026"/>
                <a:gd name="connsiteY193" fmla="*/ 48141 h 128851"/>
                <a:gd name="connsiteX194" fmla="*/ 119477 w 392026"/>
                <a:gd name="connsiteY194" fmla="*/ 39382 h 128851"/>
                <a:gd name="connsiteX195" fmla="*/ 106533 w 392026"/>
                <a:gd name="connsiteY195" fmla="*/ 43858 h 128851"/>
                <a:gd name="connsiteX196" fmla="*/ 105560 w 392026"/>
                <a:gd name="connsiteY196" fmla="*/ 48141 h 128851"/>
                <a:gd name="connsiteX197" fmla="*/ 111107 w 392026"/>
                <a:gd name="connsiteY197" fmla="*/ 56900 h 128851"/>
                <a:gd name="connsiteX198" fmla="*/ 115292 w 392026"/>
                <a:gd name="connsiteY198" fmla="*/ 57873 h 128851"/>
                <a:gd name="connsiteX199" fmla="*/ 124051 w 392026"/>
                <a:gd name="connsiteY199" fmla="*/ 52326 h 128851"/>
                <a:gd name="connsiteX200" fmla="*/ 232082 w 392026"/>
                <a:gd name="connsiteY200" fmla="*/ 58652 h 128851"/>
                <a:gd name="connsiteX201" fmla="*/ 226535 w 392026"/>
                <a:gd name="connsiteY201" fmla="*/ 67509 h 128851"/>
                <a:gd name="connsiteX202" fmla="*/ 227508 w 392026"/>
                <a:gd name="connsiteY202" fmla="*/ 71693 h 128851"/>
                <a:gd name="connsiteX203" fmla="*/ 236364 w 392026"/>
                <a:gd name="connsiteY203" fmla="*/ 77241 h 128851"/>
                <a:gd name="connsiteX204" fmla="*/ 240549 w 392026"/>
                <a:gd name="connsiteY204" fmla="*/ 76268 h 128851"/>
                <a:gd name="connsiteX205" fmla="*/ 246097 w 392026"/>
                <a:gd name="connsiteY205" fmla="*/ 67509 h 128851"/>
                <a:gd name="connsiteX206" fmla="*/ 245123 w 392026"/>
                <a:gd name="connsiteY206" fmla="*/ 63226 h 128851"/>
                <a:gd name="connsiteX207" fmla="*/ 232150 w 392026"/>
                <a:gd name="connsiteY207" fmla="*/ 58613 h 128851"/>
                <a:gd name="connsiteX208" fmla="*/ 232082 w 392026"/>
                <a:gd name="connsiteY208" fmla="*/ 58652 h 128851"/>
                <a:gd name="connsiteX209" fmla="*/ 151400 w 392026"/>
                <a:gd name="connsiteY209" fmla="*/ 76268 h 128851"/>
                <a:gd name="connsiteX210" fmla="*/ 155585 w 392026"/>
                <a:gd name="connsiteY210" fmla="*/ 77241 h 128851"/>
                <a:gd name="connsiteX211" fmla="*/ 164441 w 392026"/>
                <a:gd name="connsiteY211" fmla="*/ 71693 h 128851"/>
                <a:gd name="connsiteX212" fmla="*/ 165317 w 392026"/>
                <a:gd name="connsiteY212" fmla="*/ 67509 h 128851"/>
                <a:gd name="connsiteX213" fmla="*/ 154903 w 392026"/>
                <a:gd name="connsiteY213" fmla="*/ 58506 h 128851"/>
                <a:gd name="connsiteX214" fmla="*/ 147312 w 392026"/>
                <a:gd name="connsiteY214" fmla="*/ 63129 h 128851"/>
                <a:gd name="connsiteX215" fmla="*/ 146339 w 392026"/>
                <a:gd name="connsiteY215" fmla="*/ 67411 h 128851"/>
                <a:gd name="connsiteX216" fmla="*/ 151400 w 392026"/>
                <a:gd name="connsiteY216" fmla="*/ 76268 h 128851"/>
                <a:gd name="connsiteX217" fmla="*/ 312764 w 392026"/>
                <a:gd name="connsiteY217" fmla="*/ 20014 h 128851"/>
                <a:gd name="connsiteX218" fmla="*/ 307217 w 392026"/>
                <a:gd name="connsiteY218" fmla="*/ 28773 h 128851"/>
                <a:gd name="connsiteX219" fmla="*/ 308190 w 392026"/>
                <a:gd name="connsiteY219" fmla="*/ 32958 h 128851"/>
                <a:gd name="connsiteX220" fmla="*/ 317046 w 392026"/>
                <a:gd name="connsiteY220" fmla="*/ 38506 h 128851"/>
                <a:gd name="connsiteX221" fmla="*/ 321231 w 392026"/>
                <a:gd name="connsiteY221" fmla="*/ 37532 h 128851"/>
                <a:gd name="connsiteX222" fmla="*/ 326682 w 392026"/>
                <a:gd name="connsiteY222" fmla="*/ 28773 h 128851"/>
                <a:gd name="connsiteX223" fmla="*/ 325806 w 392026"/>
                <a:gd name="connsiteY223" fmla="*/ 24491 h 128851"/>
                <a:gd name="connsiteX224" fmla="*/ 312793 w 392026"/>
                <a:gd name="connsiteY224" fmla="*/ 19994 h 128851"/>
                <a:gd name="connsiteX225" fmla="*/ 312764 w 392026"/>
                <a:gd name="connsiteY225" fmla="*/ 20014 h 12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392026" h="128851">
                  <a:moveTo>
                    <a:pt x="125609" y="92326"/>
                  </a:moveTo>
                  <a:cubicBezTo>
                    <a:pt x="120801" y="90020"/>
                    <a:pt x="115020" y="92015"/>
                    <a:pt x="112665" y="96803"/>
                  </a:cubicBezTo>
                  <a:cubicBezTo>
                    <a:pt x="112022" y="98136"/>
                    <a:pt x="111681" y="99606"/>
                    <a:pt x="111691" y="101085"/>
                  </a:cubicBezTo>
                  <a:cubicBezTo>
                    <a:pt x="111701" y="104832"/>
                    <a:pt x="113862" y="108239"/>
                    <a:pt x="117239" y="109845"/>
                  </a:cubicBezTo>
                  <a:cubicBezTo>
                    <a:pt x="118553" y="110448"/>
                    <a:pt x="119974" y="110779"/>
                    <a:pt x="121424" y="110818"/>
                  </a:cubicBezTo>
                  <a:cubicBezTo>
                    <a:pt x="125171" y="110808"/>
                    <a:pt x="128577" y="108648"/>
                    <a:pt x="130183" y="105270"/>
                  </a:cubicBezTo>
                  <a:cubicBezTo>
                    <a:pt x="130816" y="103966"/>
                    <a:pt x="131146" y="102536"/>
                    <a:pt x="131156" y="101085"/>
                  </a:cubicBezTo>
                  <a:cubicBezTo>
                    <a:pt x="131146" y="97339"/>
                    <a:pt x="128986" y="93932"/>
                    <a:pt x="125609" y="92326"/>
                  </a:cubicBezTo>
                  <a:close/>
                  <a:moveTo>
                    <a:pt x="162884" y="110137"/>
                  </a:moveTo>
                  <a:cubicBezTo>
                    <a:pt x="158047" y="107840"/>
                    <a:pt x="152266" y="109883"/>
                    <a:pt x="149940" y="114711"/>
                  </a:cubicBezTo>
                  <a:cubicBezTo>
                    <a:pt x="149298" y="116044"/>
                    <a:pt x="148957" y="117514"/>
                    <a:pt x="148967" y="118993"/>
                  </a:cubicBezTo>
                  <a:cubicBezTo>
                    <a:pt x="148976" y="122740"/>
                    <a:pt x="151137" y="126147"/>
                    <a:pt x="154514" y="127753"/>
                  </a:cubicBezTo>
                  <a:cubicBezTo>
                    <a:pt x="155828" y="128366"/>
                    <a:pt x="157249" y="128696"/>
                    <a:pt x="158699" y="128726"/>
                  </a:cubicBezTo>
                  <a:cubicBezTo>
                    <a:pt x="162446" y="128716"/>
                    <a:pt x="165853" y="126555"/>
                    <a:pt x="167458" y="123178"/>
                  </a:cubicBezTo>
                  <a:cubicBezTo>
                    <a:pt x="168091" y="121874"/>
                    <a:pt x="168422" y="120443"/>
                    <a:pt x="168432" y="118993"/>
                  </a:cubicBezTo>
                  <a:cubicBezTo>
                    <a:pt x="168500" y="115178"/>
                    <a:pt x="166330" y="111674"/>
                    <a:pt x="162884" y="110039"/>
                  </a:cubicBezTo>
                  <a:close/>
                  <a:moveTo>
                    <a:pt x="266243" y="92326"/>
                  </a:moveTo>
                  <a:cubicBezTo>
                    <a:pt x="262866" y="93981"/>
                    <a:pt x="260744" y="97426"/>
                    <a:pt x="260793" y="101183"/>
                  </a:cubicBezTo>
                  <a:cubicBezTo>
                    <a:pt x="260803" y="102623"/>
                    <a:pt x="261104" y="104044"/>
                    <a:pt x="261669" y="105368"/>
                  </a:cubicBezTo>
                  <a:cubicBezTo>
                    <a:pt x="263294" y="108784"/>
                    <a:pt x="266749" y="110944"/>
                    <a:pt x="270525" y="110915"/>
                  </a:cubicBezTo>
                  <a:cubicBezTo>
                    <a:pt x="271975" y="110876"/>
                    <a:pt x="273396" y="110546"/>
                    <a:pt x="274710" y="109942"/>
                  </a:cubicBezTo>
                  <a:cubicBezTo>
                    <a:pt x="278088" y="108336"/>
                    <a:pt x="280248" y="104930"/>
                    <a:pt x="280258" y="101183"/>
                  </a:cubicBezTo>
                  <a:cubicBezTo>
                    <a:pt x="280268" y="99703"/>
                    <a:pt x="279927" y="98234"/>
                    <a:pt x="279284" y="96901"/>
                  </a:cubicBezTo>
                  <a:cubicBezTo>
                    <a:pt x="276978" y="92044"/>
                    <a:pt x="271168" y="89981"/>
                    <a:pt x="266311" y="92287"/>
                  </a:cubicBezTo>
                  <a:cubicBezTo>
                    <a:pt x="266292" y="92307"/>
                    <a:pt x="266262" y="92316"/>
                    <a:pt x="266243" y="92326"/>
                  </a:cubicBezTo>
                  <a:close/>
                  <a:moveTo>
                    <a:pt x="229065" y="110234"/>
                  </a:moveTo>
                  <a:cubicBezTo>
                    <a:pt x="225688" y="111840"/>
                    <a:pt x="223527" y="115246"/>
                    <a:pt x="223517" y="118993"/>
                  </a:cubicBezTo>
                  <a:cubicBezTo>
                    <a:pt x="223508" y="120473"/>
                    <a:pt x="223848" y="121942"/>
                    <a:pt x="224491" y="123275"/>
                  </a:cubicBezTo>
                  <a:cubicBezTo>
                    <a:pt x="226126" y="126614"/>
                    <a:pt x="229532" y="128735"/>
                    <a:pt x="233250" y="128726"/>
                  </a:cubicBezTo>
                  <a:cubicBezTo>
                    <a:pt x="234690" y="128726"/>
                    <a:pt x="236111" y="128424"/>
                    <a:pt x="237435" y="127850"/>
                  </a:cubicBezTo>
                  <a:cubicBezTo>
                    <a:pt x="240851" y="126224"/>
                    <a:pt x="243012" y="122769"/>
                    <a:pt x="242982" y="118993"/>
                  </a:cubicBezTo>
                  <a:cubicBezTo>
                    <a:pt x="242973" y="117543"/>
                    <a:pt x="242642" y="116112"/>
                    <a:pt x="242009" y="114808"/>
                  </a:cubicBezTo>
                  <a:cubicBezTo>
                    <a:pt x="239771" y="109923"/>
                    <a:pt x="233990" y="107782"/>
                    <a:pt x="229104" y="110020"/>
                  </a:cubicBezTo>
                  <a:cubicBezTo>
                    <a:pt x="229094" y="110030"/>
                    <a:pt x="229075" y="110030"/>
                    <a:pt x="229065" y="110039"/>
                  </a:cubicBezTo>
                  <a:close/>
                  <a:moveTo>
                    <a:pt x="51155" y="56608"/>
                  </a:moveTo>
                  <a:cubicBezTo>
                    <a:pt x="46318" y="54262"/>
                    <a:pt x="40498" y="56277"/>
                    <a:pt x="38153" y="61114"/>
                  </a:cubicBezTo>
                  <a:cubicBezTo>
                    <a:pt x="38133" y="61134"/>
                    <a:pt x="38124" y="61153"/>
                    <a:pt x="38114" y="61182"/>
                  </a:cubicBezTo>
                  <a:cubicBezTo>
                    <a:pt x="37549" y="62506"/>
                    <a:pt x="37248" y="63927"/>
                    <a:pt x="37238" y="65367"/>
                  </a:cubicBezTo>
                  <a:cubicBezTo>
                    <a:pt x="37228" y="69085"/>
                    <a:pt x="39350" y="72492"/>
                    <a:pt x="42688" y="74127"/>
                  </a:cubicBezTo>
                  <a:cubicBezTo>
                    <a:pt x="43992" y="74759"/>
                    <a:pt x="45423" y="75090"/>
                    <a:pt x="46873" y="75100"/>
                  </a:cubicBezTo>
                  <a:cubicBezTo>
                    <a:pt x="50630" y="75148"/>
                    <a:pt x="54075" y="73027"/>
                    <a:pt x="55730" y="69650"/>
                  </a:cubicBezTo>
                  <a:cubicBezTo>
                    <a:pt x="56333" y="68297"/>
                    <a:pt x="56664" y="66847"/>
                    <a:pt x="56703" y="65367"/>
                  </a:cubicBezTo>
                  <a:cubicBezTo>
                    <a:pt x="56771" y="61552"/>
                    <a:pt x="54601" y="58048"/>
                    <a:pt x="51155" y="56413"/>
                  </a:cubicBezTo>
                  <a:close/>
                  <a:moveTo>
                    <a:pt x="88431" y="74516"/>
                  </a:moveTo>
                  <a:cubicBezTo>
                    <a:pt x="83594" y="72170"/>
                    <a:pt x="77774" y="74185"/>
                    <a:pt x="75428" y="79022"/>
                  </a:cubicBezTo>
                  <a:cubicBezTo>
                    <a:pt x="75409" y="79041"/>
                    <a:pt x="75399" y="79071"/>
                    <a:pt x="75389" y="79090"/>
                  </a:cubicBezTo>
                  <a:cubicBezTo>
                    <a:pt x="74776" y="80404"/>
                    <a:pt x="74445" y="81825"/>
                    <a:pt x="74416" y="83275"/>
                  </a:cubicBezTo>
                  <a:cubicBezTo>
                    <a:pt x="74426" y="87022"/>
                    <a:pt x="76586" y="90428"/>
                    <a:pt x="79963" y="92034"/>
                  </a:cubicBezTo>
                  <a:cubicBezTo>
                    <a:pt x="81268" y="92667"/>
                    <a:pt x="82698" y="92998"/>
                    <a:pt x="84149" y="93008"/>
                  </a:cubicBezTo>
                  <a:cubicBezTo>
                    <a:pt x="87925" y="93037"/>
                    <a:pt x="91380" y="90876"/>
                    <a:pt x="93005" y="87460"/>
                  </a:cubicBezTo>
                  <a:cubicBezTo>
                    <a:pt x="93569" y="86137"/>
                    <a:pt x="93871" y="84715"/>
                    <a:pt x="93881" y="83275"/>
                  </a:cubicBezTo>
                  <a:cubicBezTo>
                    <a:pt x="94056" y="79587"/>
                    <a:pt x="92139" y="76122"/>
                    <a:pt x="88917" y="74321"/>
                  </a:cubicBezTo>
                  <a:close/>
                  <a:moveTo>
                    <a:pt x="7749" y="37922"/>
                  </a:moveTo>
                  <a:lnTo>
                    <a:pt x="5899" y="38506"/>
                  </a:lnTo>
                  <a:lnTo>
                    <a:pt x="4245" y="39382"/>
                  </a:lnTo>
                  <a:lnTo>
                    <a:pt x="2785" y="40647"/>
                  </a:lnTo>
                  <a:cubicBezTo>
                    <a:pt x="1870" y="41533"/>
                    <a:pt x="1150" y="42593"/>
                    <a:pt x="644" y="43761"/>
                  </a:cubicBezTo>
                  <a:cubicBezTo>
                    <a:pt x="177" y="44939"/>
                    <a:pt x="-57" y="46194"/>
                    <a:pt x="-38" y="47460"/>
                  </a:cubicBezTo>
                  <a:cubicBezTo>
                    <a:pt x="-67" y="48754"/>
                    <a:pt x="167" y="50048"/>
                    <a:pt x="644" y="51255"/>
                  </a:cubicBezTo>
                  <a:cubicBezTo>
                    <a:pt x="1150" y="52423"/>
                    <a:pt x="1870" y="53484"/>
                    <a:pt x="2785" y="54370"/>
                  </a:cubicBezTo>
                  <a:cubicBezTo>
                    <a:pt x="4624" y="56189"/>
                    <a:pt x="7106" y="57211"/>
                    <a:pt x="9695" y="57192"/>
                  </a:cubicBezTo>
                  <a:cubicBezTo>
                    <a:pt x="12245" y="57182"/>
                    <a:pt x="14697" y="56170"/>
                    <a:pt x="16508" y="54370"/>
                  </a:cubicBezTo>
                  <a:cubicBezTo>
                    <a:pt x="18367" y="52550"/>
                    <a:pt x="19418" y="50058"/>
                    <a:pt x="19427" y="47460"/>
                  </a:cubicBezTo>
                  <a:cubicBezTo>
                    <a:pt x="19388" y="44890"/>
                    <a:pt x="18337" y="42447"/>
                    <a:pt x="16508" y="40647"/>
                  </a:cubicBezTo>
                  <a:cubicBezTo>
                    <a:pt x="14269" y="38262"/>
                    <a:pt x="10970" y="37163"/>
                    <a:pt x="7749" y="37727"/>
                  </a:cubicBezTo>
                  <a:close/>
                  <a:moveTo>
                    <a:pt x="340794" y="56608"/>
                  </a:moveTo>
                  <a:cubicBezTo>
                    <a:pt x="337416" y="58214"/>
                    <a:pt x="335256" y="61620"/>
                    <a:pt x="335246" y="65367"/>
                  </a:cubicBezTo>
                  <a:cubicBezTo>
                    <a:pt x="335275" y="66817"/>
                    <a:pt x="335606" y="68238"/>
                    <a:pt x="336219" y="69552"/>
                  </a:cubicBezTo>
                  <a:cubicBezTo>
                    <a:pt x="337845" y="72968"/>
                    <a:pt x="341300" y="75129"/>
                    <a:pt x="345076" y="75100"/>
                  </a:cubicBezTo>
                  <a:cubicBezTo>
                    <a:pt x="346526" y="75090"/>
                    <a:pt x="347957" y="74759"/>
                    <a:pt x="349261" y="74127"/>
                  </a:cubicBezTo>
                  <a:cubicBezTo>
                    <a:pt x="352599" y="72492"/>
                    <a:pt x="354721" y="69085"/>
                    <a:pt x="354711" y="65367"/>
                  </a:cubicBezTo>
                  <a:cubicBezTo>
                    <a:pt x="354701" y="63927"/>
                    <a:pt x="354400" y="62506"/>
                    <a:pt x="353835" y="61182"/>
                  </a:cubicBezTo>
                  <a:cubicBezTo>
                    <a:pt x="351616" y="56287"/>
                    <a:pt x="345845" y="54117"/>
                    <a:pt x="340949" y="56336"/>
                  </a:cubicBezTo>
                  <a:cubicBezTo>
                    <a:pt x="340901" y="56365"/>
                    <a:pt x="340842" y="56384"/>
                    <a:pt x="340794" y="56413"/>
                  </a:cubicBezTo>
                  <a:close/>
                  <a:moveTo>
                    <a:pt x="303518" y="74516"/>
                  </a:moveTo>
                  <a:cubicBezTo>
                    <a:pt x="300141" y="76122"/>
                    <a:pt x="297980" y="79528"/>
                    <a:pt x="297971" y="83275"/>
                  </a:cubicBezTo>
                  <a:cubicBezTo>
                    <a:pt x="298010" y="84725"/>
                    <a:pt x="298341" y="86146"/>
                    <a:pt x="298944" y="87460"/>
                  </a:cubicBezTo>
                  <a:cubicBezTo>
                    <a:pt x="300569" y="90876"/>
                    <a:pt x="304024" y="93037"/>
                    <a:pt x="307801" y="93008"/>
                  </a:cubicBezTo>
                  <a:cubicBezTo>
                    <a:pt x="309251" y="92998"/>
                    <a:pt x="310682" y="92667"/>
                    <a:pt x="311986" y="92034"/>
                  </a:cubicBezTo>
                  <a:cubicBezTo>
                    <a:pt x="315324" y="90399"/>
                    <a:pt x="317445" y="86993"/>
                    <a:pt x="317436" y="83275"/>
                  </a:cubicBezTo>
                  <a:cubicBezTo>
                    <a:pt x="317436" y="81835"/>
                    <a:pt x="317134" y="80414"/>
                    <a:pt x="316560" y="79090"/>
                  </a:cubicBezTo>
                  <a:cubicBezTo>
                    <a:pt x="314341" y="74195"/>
                    <a:pt x="308569" y="72024"/>
                    <a:pt x="303674" y="74243"/>
                  </a:cubicBezTo>
                  <a:cubicBezTo>
                    <a:pt x="303625" y="74272"/>
                    <a:pt x="303567" y="74292"/>
                    <a:pt x="303518" y="74321"/>
                  </a:cubicBezTo>
                  <a:close/>
                  <a:moveTo>
                    <a:pt x="391987" y="47265"/>
                  </a:moveTo>
                  <a:lnTo>
                    <a:pt x="391987" y="45902"/>
                  </a:lnTo>
                  <a:cubicBezTo>
                    <a:pt x="391636" y="45095"/>
                    <a:pt x="391179" y="44345"/>
                    <a:pt x="390624" y="43664"/>
                  </a:cubicBezTo>
                  <a:lnTo>
                    <a:pt x="390624" y="43664"/>
                  </a:lnTo>
                  <a:cubicBezTo>
                    <a:pt x="390351" y="43206"/>
                    <a:pt x="390030" y="42778"/>
                    <a:pt x="389651" y="42399"/>
                  </a:cubicBezTo>
                  <a:cubicBezTo>
                    <a:pt x="389417" y="41912"/>
                    <a:pt x="389125" y="41455"/>
                    <a:pt x="388775" y="41036"/>
                  </a:cubicBezTo>
                  <a:lnTo>
                    <a:pt x="388775" y="41036"/>
                  </a:lnTo>
                  <a:cubicBezTo>
                    <a:pt x="386030" y="38399"/>
                    <a:pt x="382001" y="37601"/>
                    <a:pt x="378458" y="38992"/>
                  </a:cubicBezTo>
                  <a:lnTo>
                    <a:pt x="377874" y="38992"/>
                  </a:lnTo>
                  <a:cubicBezTo>
                    <a:pt x="377271" y="39333"/>
                    <a:pt x="376707" y="39761"/>
                    <a:pt x="376220" y="40257"/>
                  </a:cubicBezTo>
                  <a:cubicBezTo>
                    <a:pt x="375850" y="40462"/>
                    <a:pt x="375490" y="40686"/>
                    <a:pt x="375149" y="40939"/>
                  </a:cubicBezTo>
                  <a:lnTo>
                    <a:pt x="375149" y="40939"/>
                  </a:lnTo>
                  <a:cubicBezTo>
                    <a:pt x="374789" y="41435"/>
                    <a:pt x="374468" y="41951"/>
                    <a:pt x="374176" y="42496"/>
                  </a:cubicBezTo>
                  <a:lnTo>
                    <a:pt x="373203" y="44150"/>
                  </a:lnTo>
                  <a:cubicBezTo>
                    <a:pt x="373203" y="44734"/>
                    <a:pt x="373203" y="45319"/>
                    <a:pt x="373203" y="45902"/>
                  </a:cubicBezTo>
                  <a:cubicBezTo>
                    <a:pt x="373154" y="46457"/>
                    <a:pt x="373154" y="47002"/>
                    <a:pt x="373203" y="47557"/>
                  </a:cubicBezTo>
                  <a:lnTo>
                    <a:pt x="373203" y="47557"/>
                  </a:lnTo>
                  <a:cubicBezTo>
                    <a:pt x="373154" y="48141"/>
                    <a:pt x="373154" y="48725"/>
                    <a:pt x="373203" y="49309"/>
                  </a:cubicBezTo>
                  <a:cubicBezTo>
                    <a:pt x="373310" y="49971"/>
                    <a:pt x="373466" y="50623"/>
                    <a:pt x="373690" y="51255"/>
                  </a:cubicBezTo>
                  <a:lnTo>
                    <a:pt x="373690" y="51255"/>
                  </a:lnTo>
                  <a:cubicBezTo>
                    <a:pt x="374186" y="52102"/>
                    <a:pt x="374741" y="52919"/>
                    <a:pt x="375344" y="53688"/>
                  </a:cubicBezTo>
                  <a:lnTo>
                    <a:pt x="375344" y="53688"/>
                  </a:lnTo>
                  <a:lnTo>
                    <a:pt x="376025" y="54175"/>
                  </a:lnTo>
                  <a:lnTo>
                    <a:pt x="377874" y="55440"/>
                  </a:lnTo>
                  <a:lnTo>
                    <a:pt x="378556" y="55440"/>
                  </a:lnTo>
                  <a:lnTo>
                    <a:pt x="379140" y="55440"/>
                  </a:lnTo>
                  <a:cubicBezTo>
                    <a:pt x="380132" y="55829"/>
                    <a:pt x="381193" y="56024"/>
                    <a:pt x="382254" y="56024"/>
                  </a:cubicBezTo>
                  <a:cubicBezTo>
                    <a:pt x="383519" y="56044"/>
                    <a:pt x="384775" y="55810"/>
                    <a:pt x="385952" y="55343"/>
                  </a:cubicBezTo>
                  <a:lnTo>
                    <a:pt x="386536" y="55343"/>
                  </a:lnTo>
                  <a:cubicBezTo>
                    <a:pt x="387227" y="54915"/>
                    <a:pt x="387879" y="54428"/>
                    <a:pt x="388483" y="53883"/>
                  </a:cubicBezTo>
                  <a:lnTo>
                    <a:pt x="389164" y="53396"/>
                  </a:lnTo>
                  <a:lnTo>
                    <a:pt x="389164" y="53396"/>
                  </a:lnTo>
                  <a:cubicBezTo>
                    <a:pt x="389670" y="52812"/>
                    <a:pt x="390099" y="52151"/>
                    <a:pt x="390429" y="51450"/>
                  </a:cubicBezTo>
                  <a:cubicBezTo>
                    <a:pt x="390741" y="51061"/>
                    <a:pt x="391004" y="50642"/>
                    <a:pt x="391208" y="50185"/>
                  </a:cubicBezTo>
                  <a:cubicBezTo>
                    <a:pt x="391266" y="49533"/>
                    <a:pt x="391266" y="48890"/>
                    <a:pt x="391208" y="48238"/>
                  </a:cubicBezTo>
                  <a:cubicBezTo>
                    <a:pt x="391266" y="47722"/>
                    <a:pt x="391266" y="47197"/>
                    <a:pt x="391208" y="46681"/>
                  </a:cubicBezTo>
                  <a:close/>
                  <a:moveTo>
                    <a:pt x="83759" y="33153"/>
                  </a:moveTo>
                  <a:cubicBezTo>
                    <a:pt x="84363" y="31839"/>
                    <a:pt x="84694" y="30418"/>
                    <a:pt x="84732" y="28968"/>
                  </a:cubicBezTo>
                  <a:cubicBezTo>
                    <a:pt x="84762" y="25192"/>
                    <a:pt x="82601" y="21737"/>
                    <a:pt x="79185" y="20111"/>
                  </a:cubicBezTo>
                  <a:cubicBezTo>
                    <a:pt x="74348" y="17766"/>
                    <a:pt x="68528" y="19780"/>
                    <a:pt x="66182" y="24617"/>
                  </a:cubicBezTo>
                  <a:cubicBezTo>
                    <a:pt x="66163" y="24637"/>
                    <a:pt x="66153" y="24666"/>
                    <a:pt x="66143" y="24685"/>
                  </a:cubicBezTo>
                  <a:cubicBezTo>
                    <a:pt x="65530" y="26028"/>
                    <a:pt x="65199" y="27489"/>
                    <a:pt x="65170" y="28968"/>
                  </a:cubicBezTo>
                  <a:cubicBezTo>
                    <a:pt x="65180" y="32715"/>
                    <a:pt x="67340" y="36121"/>
                    <a:pt x="70718" y="37727"/>
                  </a:cubicBezTo>
                  <a:cubicBezTo>
                    <a:pt x="72022" y="38360"/>
                    <a:pt x="73453" y="38691"/>
                    <a:pt x="74903" y="38700"/>
                  </a:cubicBezTo>
                  <a:cubicBezTo>
                    <a:pt x="78727" y="38691"/>
                    <a:pt x="82192" y="36442"/>
                    <a:pt x="83759" y="32958"/>
                  </a:cubicBezTo>
                  <a:close/>
                  <a:moveTo>
                    <a:pt x="362692" y="1522"/>
                  </a:moveTo>
                  <a:cubicBezTo>
                    <a:pt x="362176" y="1143"/>
                    <a:pt x="361621" y="821"/>
                    <a:pt x="361037" y="549"/>
                  </a:cubicBezTo>
                  <a:lnTo>
                    <a:pt x="359188" y="62"/>
                  </a:lnTo>
                  <a:cubicBezTo>
                    <a:pt x="356015" y="-570"/>
                    <a:pt x="352726" y="413"/>
                    <a:pt x="350429" y="2690"/>
                  </a:cubicBezTo>
                  <a:cubicBezTo>
                    <a:pt x="348609" y="4530"/>
                    <a:pt x="347587" y="7011"/>
                    <a:pt x="347606" y="9600"/>
                  </a:cubicBezTo>
                  <a:cubicBezTo>
                    <a:pt x="347577" y="10875"/>
                    <a:pt x="347840" y="12140"/>
                    <a:pt x="348385" y="13299"/>
                  </a:cubicBezTo>
                  <a:cubicBezTo>
                    <a:pt x="348881" y="14476"/>
                    <a:pt x="349573" y="15566"/>
                    <a:pt x="350429" y="16510"/>
                  </a:cubicBezTo>
                  <a:cubicBezTo>
                    <a:pt x="352268" y="18330"/>
                    <a:pt x="354750" y="19342"/>
                    <a:pt x="357339" y="19333"/>
                  </a:cubicBezTo>
                  <a:cubicBezTo>
                    <a:pt x="362711" y="19333"/>
                    <a:pt x="367071" y="14973"/>
                    <a:pt x="367071" y="9600"/>
                  </a:cubicBezTo>
                  <a:cubicBezTo>
                    <a:pt x="367062" y="7002"/>
                    <a:pt x="366011" y="4510"/>
                    <a:pt x="364152" y="2690"/>
                  </a:cubicBezTo>
                  <a:cubicBezTo>
                    <a:pt x="363743" y="2155"/>
                    <a:pt x="363256" y="1697"/>
                    <a:pt x="362692" y="1328"/>
                  </a:cubicBezTo>
                  <a:close/>
                  <a:moveTo>
                    <a:pt x="38308" y="18359"/>
                  </a:moveTo>
                  <a:lnTo>
                    <a:pt x="38308" y="18359"/>
                  </a:lnTo>
                  <a:cubicBezTo>
                    <a:pt x="39291" y="17960"/>
                    <a:pt x="40187" y="17367"/>
                    <a:pt x="40936" y="16608"/>
                  </a:cubicBezTo>
                  <a:lnTo>
                    <a:pt x="40936" y="16608"/>
                  </a:lnTo>
                  <a:lnTo>
                    <a:pt x="40936" y="16608"/>
                  </a:lnTo>
                  <a:cubicBezTo>
                    <a:pt x="41627" y="15848"/>
                    <a:pt x="42221" y="14992"/>
                    <a:pt x="42688" y="14077"/>
                  </a:cubicBezTo>
                  <a:lnTo>
                    <a:pt x="42688" y="14077"/>
                  </a:lnTo>
                  <a:lnTo>
                    <a:pt x="42688" y="14077"/>
                  </a:lnTo>
                  <a:cubicBezTo>
                    <a:pt x="42688" y="13493"/>
                    <a:pt x="42688" y="12909"/>
                    <a:pt x="42688" y="12423"/>
                  </a:cubicBezTo>
                  <a:cubicBezTo>
                    <a:pt x="42737" y="11809"/>
                    <a:pt x="42737" y="11187"/>
                    <a:pt x="42688" y="10574"/>
                  </a:cubicBezTo>
                  <a:cubicBezTo>
                    <a:pt x="42688" y="10574"/>
                    <a:pt x="42688" y="10574"/>
                    <a:pt x="42688" y="10574"/>
                  </a:cubicBezTo>
                  <a:cubicBezTo>
                    <a:pt x="42737" y="9921"/>
                    <a:pt x="42737" y="9279"/>
                    <a:pt x="42688" y="8627"/>
                  </a:cubicBezTo>
                  <a:lnTo>
                    <a:pt x="42688" y="7751"/>
                  </a:lnTo>
                  <a:lnTo>
                    <a:pt x="42688" y="6973"/>
                  </a:lnTo>
                  <a:lnTo>
                    <a:pt x="42688" y="6973"/>
                  </a:lnTo>
                  <a:cubicBezTo>
                    <a:pt x="42474" y="6349"/>
                    <a:pt x="42182" y="5765"/>
                    <a:pt x="41812" y="5220"/>
                  </a:cubicBezTo>
                  <a:lnTo>
                    <a:pt x="41033" y="4247"/>
                  </a:lnTo>
                  <a:lnTo>
                    <a:pt x="41033" y="4247"/>
                  </a:lnTo>
                  <a:lnTo>
                    <a:pt x="41033" y="4247"/>
                  </a:lnTo>
                  <a:cubicBezTo>
                    <a:pt x="40528" y="3819"/>
                    <a:pt x="39973" y="3469"/>
                    <a:pt x="39379" y="3177"/>
                  </a:cubicBezTo>
                  <a:lnTo>
                    <a:pt x="38308" y="2398"/>
                  </a:lnTo>
                  <a:lnTo>
                    <a:pt x="38308" y="2398"/>
                  </a:lnTo>
                  <a:lnTo>
                    <a:pt x="37238" y="2398"/>
                  </a:lnTo>
                  <a:cubicBezTo>
                    <a:pt x="35155" y="1668"/>
                    <a:pt x="32897" y="1668"/>
                    <a:pt x="30814" y="2398"/>
                  </a:cubicBezTo>
                  <a:cubicBezTo>
                    <a:pt x="30814" y="2398"/>
                    <a:pt x="30231" y="2398"/>
                    <a:pt x="29939" y="2885"/>
                  </a:cubicBezTo>
                  <a:cubicBezTo>
                    <a:pt x="29170" y="3245"/>
                    <a:pt x="28449" y="3702"/>
                    <a:pt x="27797" y="4247"/>
                  </a:cubicBezTo>
                  <a:lnTo>
                    <a:pt x="27797" y="4247"/>
                  </a:lnTo>
                  <a:cubicBezTo>
                    <a:pt x="27476" y="4675"/>
                    <a:pt x="27175" y="5133"/>
                    <a:pt x="26922" y="5610"/>
                  </a:cubicBezTo>
                  <a:cubicBezTo>
                    <a:pt x="26542" y="5980"/>
                    <a:pt x="26211" y="6408"/>
                    <a:pt x="25948" y="6875"/>
                  </a:cubicBezTo>
                  <a:cubicBezTo>
                    <a:pt x="25948" y="6875"/>
                    <a:pt x="25948" y="6875"/>
                    <a:pt x="25948" y="6875"/>
                  </a:cubicBezTo>
                  <a:cubicBezTo>
                    <a:pt x="25900" y="7459"/>
                    <a:pt x="25900" y="8043"/>
                    <a:pt x="25948" y="8627"/>
                  </a:cubicBezTo>
                  <a:cubicBezTo>
                    <a:pt x="25861" y="9269"/>
                    <a:pt x="25861" y="9931"/>
                    <a:pt x="25948" y="10574"/>
                  </a:cubicBezTo>
                  <a:lnTo>
                    <a:pt x="25948" y="10574"/>
                  </a:lnTo>
                  <a:cubicBezTo>
                    <a:pt x="26162" y="11751"/>
                    <a:pt x="26425" y="12919"/>
                    <a:pt x="26727" y="14077"/>
                  </a:cubicBezTo>
                  <a:lnTo>
                    <a:pt x="26727" y="14077"/>
                  </a:lnTo>
                  <a:cubicBezTo>
                    <a:pt x="26951" y="14457"/>
                    <a:pt x="27214" y="14817"/>
                    <a:pt x="27505" y="15148"/>
                  </a:cubicBezTo>
                  <a:cubicBezTo>
                    <a:pt x="27768" y="15819"/>
                    <a:pt x="28128" y="16442"/>
                    <a:pt x="28576" y="16997"/>
                  </a:cubicBezTo>
                  <a:lnTo>
                    <a:pt x="28576" y="16997"/>
                  </a:lnTo>
                  <a:cubicBezTo>
                    <a:pt x="29053" y="17406"/>
                    <a:pt x="29579" y="17766"/>
                    <a:pt x="30133" y="18067"/>
                  </a:cubicBezTo>
                  <a:cubicBezTo>
                    <a:pt x="30484" y="18408"/>
                    <a:pt x="30873" y="18710"/>
                    <a:pt x="31301" y="18943"/>
                  </a:cubicBezTo>
                  <a:lnTo>
                    <a:pt x="31301" y="18943"/>
                  </a:lnTo>
                  <a:lnTo>
                    <a:pt x="31788" y="18943"/>
                  </a:lnTo>
                  <a:cubicBezTo>
                    <a:pt x="32878" y="19372"/>
                    <a:pt x="34026" y="19605"/>
                    <a:pt x="35194" y="19625"/>
                  </a:cubicBezTo>
                  <a:cubicBezTo>
                    <a:pt x="36372" y="19615"/>
                    <a:pt x="37530" y="19342"/>
                    <a:pt x="38600" y="18846"/>
                  </a:cubicBezTo>
                  <a:close/>
                  <a:moveTo>
                    <a:pt x="272374" y="39382"/>
                  </a:moveTo>
                  <a:cubicBezTo>
                    <a:pt x="269036" y="41017"/>
                    <a:pt x="266915" y="44423"/>
                    <a:pt x="266924" y="48141"/>
                  </a:cubicBezTo>
                  <a:cubicBezTo>
                    <a:pt x="266934" y="49591"/>
                    <a:pt x="267265" y="51022"/>
                    <a:pt x="267898" y="52326"/>
                  </a:cubicBezTo>
                  <a:cubicBezTo>
                    <a:pt x="269503" y="55703"/>
                    <a:pt x="272910" y="57864"/>
                    <a:pt x="276657" y="57873"/>
                  </a:cubicBezTo>
                  <a:cubicBezTo>
                    <a:pt x="278107" y="57883"/>
                    <a:pt x="279547" y="57552"/>
                    <a:pt x="280842" y="56900"/>
                  </a:cubicBezTo>
                  <a:cubicBezTo>
                    <a:pt x="284219" y="55294"/>
                    <a:pt x="286379" y="51888"/>
                    <a:pt x="286389" y="48141"/>
                  </a:cubicBezTo>
                  <a:cubicBezTo>
                    <a:pt x="286399" y="46662"/>
                    <a:pt x="286058" y="45192"/>
                    <a:pt x="285416" y="43858"/>
                  </a:cubicBezTo>
                  <a:cubicBezTo>
                    <a:pt x="283061" y="39022"/>
                    <a:pt x="277241" y="37016"/>
                    <a:pt x="272404" y="39362"/>
                  </a:cubicBezTo>
                  <a:cubicBezTo>
                    <a:pt x="272394" y="39372"/>
                    <a:pt x="272384" y="39372"/>
                    <a:pt x="272374" y="39382"/>
                  </a:cubicBezTo>
                  <a:close/>
                  <a:moveTo>
                    <a:pt x="124051" y="52326"/>
                  </a:moveTo>
                  <a:cubicBezTo>
                    <a:pt x="124684" y="51022"/>
                    <a:pt x="125015" y="49591"/>
                    <a:pt x="125025" y="48141"/>
                  </a:cubicBezTo>
                  <a:cubicBezTo>
                    <a:pt x="125015" y="44394"/>
                    <a:pt x="122854" y="40987"/>
                    <a:pt x="119477" y="39382"/>
                  </a:cubicBezTo>
                  <a:cubicBezTo>
                    <a:pt x="114669" y="37075"/>
                    <a:pt x="108888" y="39070"/>
                    <a:pt x="106533" y="43858"/>
                  </a:cubicBezTo>
                  <a:cubicBezTo>
                    <a:pt x="105891" y="45192"/>
                    <a:pt x="105550" y="46662"/>
                    <a:pt x="105560" y="48141"/>
                  </a:cubicBezTo>
                  <a:cubicBezTo>
                    <a:pt x="105570" y="51888"/>
                    <a:pt x="107730" y="55294"/>
                    <a:pt x="111107" y="56900"/>
                  </a:cubicBezTo>
                  <a:cubicBezTo>
                    <a:pt x="112402" y="57552"/>
                    <a:pt x="113842" y="57883"/>
                    <a:pt x="115292" y="57873"/>
                  </a:cubicBezTo>
                  <a:cubicBezTo>
                    <a:pt x="119039" y="57864"/>
                    <a:pt x="122446" y="55703"/>
                    <a:pt x="124051" y="52326"/>
                  </a:cubicBezTo>
                  <a:close/>
                  <a:moveTo>
                    <a:pt x="232082" y="58652"/>
                  </a:moveTo>
                  <a:cubicBezTo>
                    <a:pt x="228666" y="60277"/>
                    <a:pt x="226505" y="63732"/>
                    <a:pt x="226535" y="67509"/>
                  </a:cubicBezTo>
                  <a:cubicBezTo>
                    <a:pt x="226574" y="68959"/>
                    <a:pt x="226904" y="70379"/>
                    <a:pt x="227508" y="71693"/>
                  </a:cubicBezTo>
                  <a:cubicBezTo>
                    <a:pt x="229133" y="75109"/>
                    <a:pt x="232588" y="77270"/>
                    <a:pt x="236364" y="77241"/>
                  </a:cubicBezTo>
                  <a:cubicBezTo>
                    <a:pt x="237815" y="77231"/>
                    <a:pt x="239245" y="76900"/>
                    <a:pt x="240549" y="76268"/>
                  </a:cubicBezTo>
                  <a:cubicBezTo>
                    <a:pt x="243926" y="74662"/>
                    <a:pt x="246087" y="71255"/>
                    <a:pt x="246097" y="67509"/>
                  </a:cubicBezTo>
                  <a:cubicBezTo>
                    <a:pt x="246068" y="66029"/>
                    <a:pt x="245737" y="64569"/>
                    <a:pt x="245123" y="63226"/>
                  </a:cubicBezTo>
                  <a:cubicBezTo>
                    <a:pt x="242817" y="58369"/>
                    <a:pt x="237007" y="56306"/>
                    <a:pt x="232150" y="58613"/>
                  </a:cubicBezTo>
                  <a:cubicBezTo>
                    <a:pt x="232131" y="58632"/>
                    <a:pt x="232102" y="58642"/>
                    <a:pt x="232082" y="58652"/>
                  </a:cubicBezTo>
                  <a:close/>
                  <a:moveTo>
                    <a:pt x="151400" y="76268"/>
                  </a:moveTo>
                  <a:cubicBezTo>
                    <a:pt x="152704" y="76900"/>
                    <a:pt x="154135" y="77231"/>
                    <a:pt x="155585" y="77241"/>
                  </a:cubicBezTo>
                  <a:cubicBezTo>
                    <a:pt x="159361" y="77270"/>
                    <a:pt x="162816" y="75109"/>
                    <a:pt x="164441" y="71693"/>
                  </a:cubicBezTo>
                  <a:cubicBezTo>
                    <a:pt x="165006" y="70370"/>
                    <a:pt x="165308" y="68949"/>
                    <a:pt x="165317" y="67509"/>
                  </a:cubicBezTo>
                  <a:cubicBezTo>
                    <a:pt x="164928" y="62146"/>
                    <a:pt x="160266" y="58116"/>
                    <a:pt x="154903" y="58506"/>
                  </a:cubicBezTo>
                  <a:cubicBezTo>
                    <a:pt x="151780" y="58740"/>
                    <a:pt x="148947" y="60452"/>
                    <a:pt x="147312" y="63129"/>
                  </a:cubicBezTo>
                  <a:cubicBezTo>
                    <a:pt x="146699" y="64472"/>
                    <a:pt x="146368" y="65932"/>
                    <a:pt x="146339" y="67411"/>
                  </a:cubicBezTo>
                  <a:cubicBezTo>
                    <a:pt x="146222" y="71080"/>
                    <a:pt x="148178" y="74506"/>
                    <a:pt x="151400" y="76268"/>
                  </a:cubicBezTo>
                  <a:close/>
                  <a:moveTo>
                    <a:pt x="312764" y="20014"/>
                  </a:moveTo>
                  <a:cubicBezTo>
                    <a:pt x="309387" y="21620"/>
                    <a:pt x="307226" y="25026"/>
                    <a:pt x="307217" y="28773"/>
                  </a:cubicBezTo>
                  <a:cubicBezTo>
                    <a:pt x="307226" y="30223"/>
                    <a:pt x="307557" y="31654"/>
                    <a:pt x="308190" y="32958"/>
                  </a:cubicBezTo>
                  <a:cubicBezTo>
                    <a:pt x="309815" y="36374"/>
                    <a:pt x="313270" y="38535"/>
                    <a:pt x="317046" y="38506"/>
                  </a:cubicBezTo>
                  <a:cubicBezTo>
                    <a:pt x="318497" y="38496"/>
                    <a:pt x="319927" y="38165"/>
                    <a:pt x="321231" y="37532"/>
                  </a:cubicBezTo>
                  <a:cubicBezTo>
                    <a:pt x="324570" y="35897"/>
                    <a:pt x="326691" y="32491"/>
                    <a:pt x="326682" y="28773"/>
                  </a:cubicBezTo>
                  <a:cubicBezTo>
                    <a:pt x="326682" y="27304"/>
                    <a:pt x="326380" y="25844"/>
                    <a:pt x="325806" y="24491"/>
                  </a:cubicBezTo>
                  <a:cubicBezTo>
                    <a:pt x="323450" y="19654"/>
                    <a:pt x="317630" y="17649"/>
                    <a:pt x="312793" y="19994"/>
                  </a:cubicBezTo>
                  <a:cubicBezTo>
                    <a:pt x="312784" y="20004"/>
                    <a:pt x="312774" y="20004"/>
                    <a:pt x="312764" y="20014"/>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89" name="Freeform: Shape 588">
              <a:extLst>
                <a:ext uri="{FF2B5EF4-FFF2-40B4-BE49-F238E27FC236}">
                  <a16:creationId xmlns:a16="http://schemas.microsoft.com/office/drawing/2014/main" id="{05CB8B1B-DD2C-7834-EAD8-19DA10391965}"/>
                </a:ext>
              </a:extLst>
            </p:cNvPr>
            <p:cNvSpPr/>
            <p:nvPr/>
          </p:nvSpPr>
          <p:spPr>
            <a:xfrm>
              <a:off x="5148926" y="3624818"/>
              <a:ext cx="233849" cy="233599"/>
            </a:xfrm>
            <a:custGeom>
              <a:avLst/>
              <a:gdLst>
                <a:gd name="connsiteX0" fmla="*/ 231852 w 233849"/>
                <a:gd name="connsiteY0" fmla="*/ 167000 h 233599"/>
                <a:gd name="connsiteX1" fmla="*/ 124795 w 233849"/>
                <a:gd name="connsiteY1" fmla="*/ 4176 h 233599"/>
                <a:gd name="connsiteX2" fmla="*/ 111286 w 233849"/>
                <a:gd name="connsiteY2" fmla="*/ 1529 h 233599"/>
                <a:gd name="connsiteX3" fmla="*/ 108639 w 233849"/>
                <a:gd name="connsiteY3" fmla="*/ 4176 h 233599"/>
                <a:gd name="connsiteX4" fmla="*/ 1582 w 233849"/>
                <a:gd name="connsiteY4" fmla="*/ 167000 h 233599"/>
                <a:gd name="connsiteX5" fmla="*/ 317 w 233849"/>
                <a:gd name="connsiteY5" fmla="*/ 174981 h 233599"/>
                <a:gd name="connsiteX6" fmla="*/ 5475 w 233849"/>
                <a:gd name="connsiteY6" fmla="*/ 181113 h 233599"/>
                <a:gd name="connsiteX7" fmla="*/ 112532 w 233849"/>
                <a:gd name="connsiteY7" fmla="*/ 232598 h 233599"/>
                <a:gd name="connsiteX8" fmla="*/ 120902 w 233849"/>
                <a:gd name="connsiteY8" fmla="*/ 232598 h 233599"/>
                <a:gd name="connsiteX9" fmla="*/ 227959 w 233849"/>
                <a:gd name="connsiteY9" fmla="*/ 181113 h 233599"/>
                <a:gd name="connsiteX10" fmla="*/ 233507 w 233849"/>
                <a:gd name="connsiteY10" fmla="*/ 175273 h 233599"/>
                <a:gd name="connsiteX11" fmla="*/ 231852 w 233849"/>
                <a:gd name="connsiteY11" fmla="*/ 167000 h 233599"/>
                <a:gd name="connsiteX12" fmla="*/ 106984 w 233849"/>
                <a:gd name="connsiteY12" fmla="*/ 42036 h 233599"/>
                <a:gd name="connsiteX13" fmla="*/ 106984 w 233849"/>
                <a:gd name="connsiteY13" fmla="*/ 208266 h 233599"/>
                <a:gd name="connsiteX14" fmla="*/ 23869 w 233849"/>
                <a:gd name="connsiteY14" fmla="*/ 168363 h 233599"/>
                <a:gd name="connsiteX15" fmla="*/ 126449 w 233849"/>
                <a:gd name="connsiteY15" fmla="*/ 208266 h 233599"/>
                <a:gd name="connsiteX16" fmla="*/ 126449 w 233849"/>
                <a:gd name="connsiteY16" fmla="*/ 42036 h 233599"/>
                <a:gd name="connsiteX17" fmla="*/ 209565 w 233849"/>
                <a:gd name="connsiteY17" fmla="*/ 168558 h 23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849" h="233599">
                  <a:moveTo>
                    <a:pt x="231852" y="167000"/>
                  </a:moveTo>
                  <a:lnTo>
                    <a:pt x="124795" y="4176"/>
                  </a:lnTo>
                  <a:cubicBezTo>
                    <a:pt x="121797" y="-281"/>
                    <a:pt x="115753" y="-1469"/>
                    <a:pt x="111286" y="1529"/>
                  </a:cubicBezTo>
                  <a:cubicBezTo>
                    <a:pt x="110245" y="2230"/>
                    <a:pt x="109340" y="3125"/>
                    <a:pt x="108639" y="4176"/>
                  </a:cubicBezTo>
                  <a:lnTo>
                    <a:pt x="1582" y="167000"/>
                  </a:lnTo>
                  <a:cubicBezTo>
                    <a:pt x="25" y="169356"/>
                    <a:pt x="-443" y="172266"/>
                    <a:pt x="317" y="174981"/>
                  </a:cubicBezTo>
                  <a:cubicBezTo>
                    <a:pt x="1076" y="177667"/>
                    <a:pt x="2954" y="179906"/>
                    <a:pt x="5475" y="181113"/>
                  </a:cubicBezTo>
                  <a:lnTo>
                    <a:pt x="112532" y="232598"/>
                  </a:lnTo>
                  <a:cubicBezTo>
                    <a:pt x="115199" y="233765"/>
                    <a:pt x="118235" y="233765"/>
                    <a:pt x="120902" y="232598"/>
                  </a:cubicBezTo>
                  <a:lnTo>
                    <a:pt x="227959" y="181113"/>
                  </a:lnTo>
                  <a:cubicBezTo>
                    <a:pt x="230567" y="180062"/>
                    <a:pt x="232592" y="177930"/>
                    <a:pt x="233507" y="175273"/>
                  </a:cubicBezTo>
                  <a:cubicBezTo>
                    <a:pt x="234237" y="172412"/>
                    <a:pt x="233633" y="169366"/>
                    <a:pt x="231852" y="167000"/>
                  </a:cubicBezTo>
                  <a:close/>
                  <a:moveTo>
                    <a:pt x="106984" y="42036"/>
                  </a:moveTo>
                  <a:lnTo>
                    <a:pt x="106984" y="208266"/>
                  </a:lnTo>
                  <a:lnTo>
                    <a:pt x="23869" y="168363"/>
                  </a:lnTo>
                  <a:close/>
                  <a:moveTo>
                    <a:pt x="126449" y="208266"/>
                  </a:moveTo>
                  <a:lnTo>
                    <a:pt x="126449" y="42036"/>
                  </a:lnTo>
                  <a:lnTo>
                    <a:pt x="209565" y="168558"/>
                  </a:ln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590" name="Group 589">
            <a:extLst>
              <a:ext uri="{FF2B5EF4-FFF2-40B4-BE49-F238E27FC236}">
                <a16:creationId xmlns:a16="http://schemas.microsoft.com/office/drawing/2014/main" id="{A8A0CBF0-4739-600D-C59D-421EA99E1A00}"/>
              </a:ext>
            </a:extLst>
          </p:cNvPr>
          <p:cNvGrpSpPr/>
          <p:nvPr/>
        </p:nvGrpSpPr>
        <p:grpSpPr>
          <a:xfrm>
            <a:off x="3452906" y="3700273"/>
            <a:ext cx="355442" cy="355510"/>
            <a:chOff x="3377583" y="3624935"/>
            <a:chExt cx="506088" cy="506186"/>
          </a:xfrm>
          <a:solidFill>
            <a:srgbClr val="004550"/>
          </a:solidFill>
        </p:grpSpPr>
        <p:sp>
          <p:nvSpPr>
            <p:cNvPr id="591" name="Freeform: Shape 590">
              <a:extLst>
                <a:ext uri="{FF2B5EF4-FFF2-40B4-BE49-F238E27FC236}">
                  <a16:creationId xmlns:a16="http://schemas.microsoft.com/office/drawing/2014/main" id="{0629F6B2-C3F7-4FFB-E0A7-10DC6388B606}"/>
                </a:ext>
              </a:extLst>
            </p:cNvPr>
            <p:cNvSpPr/>
            <p:nvPr/>
          </p:nvSpPr>
          <p:spPr>
            <a:xfrm>
              <a:off x="3377583" y="3761287"/>
              <a:ext cx="369833" cy="369834"/>
            </a:xfrm>
            <a:custGeom>
              <a:avLst/>
              <a:gdLst>
                <a:gd name="connsiteX0" fmla="*/ 184877 w 369833"/>
                <a:gd name="connsiteY0" fmla="*/ 116664 h 369834"/>
                <a:gd name="connsiteX1" fmla="*/ 116750 w 369833"/>
                <a:gd name="connsiteY1" fmla="*/ 184791 h 369834"/>
                <a:gd name="connsiteX2" fmla="*/ 184877 w 369833"/>
                <a:gd name="connsiteY2" fmla="*/ 252918 h 369834"/>
                <a:gd name="connsiteX3" fmla="*/ 253004 w 369833"/>
                <a:gd name="connsiteY3" fmla="*/ 184791 h 369834"/>
                <a:gd name="connsiteX4" fmla="*/ 184877 w 369833"/>
                <a:gd name="connsiteY4" fmla="*/ 116664 h 369834"/>
                <a:gd name="connsiteX5" fmla="*/ 184877 w 369833"/>
                <a:gd name="connsiteY5" fmla="*/ 233453 h 369834"/>
                <a:gd name="connsiteX6" fmla="*/ 136215 w 369833"/>
                <a:gd name="connsiteY6" fmla="*/ 184791 h 369834"/>
                <a:gd name="connsiteX7" fmla="*/ 184877 w 369833"/>
                <a:gd name="connsiteY7" fmla="*/ 136129 h 369834"/>
                <a:gd name="connsiteX8" fmla="*/ 233539 w 369833"/>
                <a:gd name="connsiteY8" fmla="*/ 184791 h 369834"/>
                <a:gd name="connsiteX9" fmla="*/ 184877 w 369833"/>
                <a:gd name="connsiteY9" fmla="*/ 233453 h 369834"/>
                <a:gd name="connsiteX10" fmla="*/ 351399 w 369833"/>
                <a:gd name="connsiteY10" fmla="*/ 147029 h 369834"/>
                <a:gd name="connsiteX11" fmla="*/ 329988 w 369833"/>
                <a:gd name="connsiteY11" fmla="*/ 147029 h 369834"/>
                <a:gd name="connsiteX12" fmla="*/ 314124 w 369833"/>
                <a:gd name="connsiteY12" fmla="*/ 108975 h 369834"/>
                <a:gd name="connsiteX13" fmla="*/ 327652 w 369833"/>
                <a:gd name="connsiteY13" fmla="*/ 95350 h 369834"/>
                <a:gd name="connsiteX14" fmla="*/ 334465 w 369833"/>
                <a:gd name="connsiteY14" fmla="*/ 81724 h 369834"/>
                <a:gd name="connsiteX15" fmla="*/ 329307 w 369833"/>
                <a:gd name="connsiteY15" fmla="*/ 67709 h 369834"/>
                <a:gd name="connsiteX16" fmla="*/ 301667 w 369833"/>
                <a:gd name="connsiteY16" fmla="*/ 40361 h 369834"/>
                <a:gd name="connsiteX17" fmla="*/ 275584 w 369833"/>
                <a:gd name="connsiteY17" fmla="*/ 40361 h 369834"/>
                <a:gd name="connsiteX18" fmla="*/ 260401 w 369833"/>
                <a:gd name="connsiteY18" fmla="*/ 55544 h 369834"/>
                <a:gd name="connsiteX19" fmla="*/ 222347 w 369833"/>
                <a:gd name="connsiteY19" fmla="*/ 39680 h 369834"/>
                <a:gd name="connsiteX20" fmla="*/ 222347 w 369833"/>
                <a:gd name="connsiteY20" fmla="*/ 20215 h 369834"/>
                <a:gd name="connsiteX21" fmla="*/ 204342 w 369833"/>
                <a:gd name="connsiteY21" fmla="*/ -126 h 369834"/>
                <a:gd name="connsiteX22" fmla="*/ 165412 w 369833"/>
                <a:gd name="connsiteY22" fmla="*/ -126 h 369834"/>
                <a:gd name="connsiteX23" fmla="*/ 147017 w 369833"/>
                <a:gd name="connsiteY23" fmla="*/ 18269 h 369834"/>
                <a:gd name="connsiteX24" fmla="*/ 147017 w 369833"/>
                <a:gd name="connsiteY24" fmla="*/ 39680 h 369834"/>
                <a:gd name="connsiteX25" fmla="*/ 108964 w 369833"/>
                <a:gd name="connsiteY25" fmla="*/ 55544 h 369834"/>
                <a:gd name="connsiteX26" fmla="*/ 95338 w 369833"/>
                <a:gd name="connsiteY26" fmla="*/ 42015 h 369834"/>
                <a:gd name="connsiteX27" fmla="*/ 81713 w 369833"/>
                <a:gd name="connsiteY27" fmla="*/ 35203 h 369834"/>
                <a:gd name="connsiteX28" fmla="*/ 67698 w 369833"/>
                <a:gd name="connsiteY28" fmla="*/ 40361 h 369834"/>
                <a:gd name="connsiteX29" fmla="*/ 40447 w 369833"/>
                <a:gd name="connsiteY29" fmla="*/ 68001 h 369834"/>
                <a:gd name="connsiteX30" fmla="*/ 40447 w 369833"/>
                <a:gd name="connsiteY30" fmla="*/ 94084 h 369834"/>
                <a:gd name="connsiteX31" fmla="*/ 55630 w 369833"/>
                <a:gd name="connsiteY31" fmla="*/ 109267 h 369834"/>
                <a:gd name="connsiteX32" fmla="*/ 39766 w 369833"/>
                <a:gd name="connsiteY32" fmla="*/ 147321 h 369834"/>
                <a:gd name="connsiteX33" fmla="*/ 20301 w 369833"/>
                <a:gd name="connsiteY33" fmla="*/ 147321 h 369834"/>
                <a:gd name="connsiteX34" fmla="*/ -40 w 369833"/>
                <a:gd name="connsiteY34" fmla="*/ 165326 h 369834"/>
                <a:gd name="connsiteX35" fmla="*/ -40 w 369833"/>
                <a:gd name="connsiteY35" fmla="*/ 204256 h 369834"/>
                <a:gd name="connsiteX36" fmla="*/ 20427 w 369833"/>
                <a:gd name="connsiteY36" fmla="*/ 222670 h 369834"/>
                <a:gd name="connsiteX37" fmla="*/ 20690 w 369833"/>
                <a:gd name="connsiteY37" fmla="*/ 222650 h 369834"/>
                <a:gd name="connsiteX38" fmla="*/ 40155 w 369833"/>
                <a:gd name="connsiteY38" fmla="*/ 222650 h 369834"/>
                <a:gd name="connsiteX39" fmla="*/ 56019 w 369833"/>
                <a:gd name="connsiteY39" fmla="*/ 260704 h 369834"/>
                <a:gd name="connsiteX40" fmla="*/ 40836 w 369833"/>
                <a:gd name="connsiteY40" fmla="*/ 275887 h 369834"/>
                <a:gd name="connsiteX41" fmla="*/ 40836 w 369833"/>
                <a:gd name="connsiteY41" fmla="*/ 301970 h 369834"/>
                <a:gd name="connsiteX42" fmla="*/ 68185 w 369833"/>
                <a:gd name="connsiteY42" fmla="*/ 329318 h 369834"/>
                <a:gd name="connsiteX43" fmla="*/ 82200 w 369833"/>
                <a:gd name="connsiteY43" fmla="*/ 334477 h 369834"/>
                <a:gd name="connsiteX44" fmla="*/ 95825 w 369833"/>
                <a:gd name="connsiteY44" fmla="*/ 327664 h 369834"/>
                <a:gd name="connsiteX45" fmla="*/ 109450 w 369833"/>
                <a:gd name="connsiteY45" fmla="*/ 314136 h 369834"/>
                <a:gd name="connsiteX46" fmla="*/ 147504 w 369833"/>
                <a:gd name="connsiteY46" fmla="*/ 330000 h 369834"/>
                <a:gd name="connsiteX47" fmla="*/ 147504 w 369833"/>
                <a:gd name="connsiteY47" fmla="*/ 351411 h 369834"/>
                <a:gd name="connsiteX48" fmla="*/ 165412 w 369833"/>
                <a:gd name="connsiteY48" fmla="*/ 369708 h 369834"/>
                <a:gd name="connsiteX49" fmla="*/ 204342 w 369833"/>
                <a:gd name="connsiteY49" fmla="*/ 369708 h 369834"/>
                <a:gd name="connsiteX50" fmla="*/ 222756 w 369833"/>
                <a:gd name="connsiteY50" fmla="*/ 349241 h 369834"/>
                <a:gd name="connsiteX51" fmla="*/ 222736 w 369833"/>
                <a:gd name="connsiteY51" fmla="*/ 348978 h 369834"/>
                <a:gd name="connsiteX52" fmla="*/ 222736 w 369833"/>
                <a:gd name="connsiteY52" fmla="*/ 329513 h 369834"/>
                <a:gd name="connsiteX53" fmla="*/ 260790 w 369833"/>
                <a:gd name="connsiteY53" fmla="*/ 313649 h 369834"/>
                <a:gd name="connsiteX54" fmla="*/ 275973 w 369833"/>
                <a:gd name="connsiteY54" fmla="*/ 328832 h 369834"/>
                <a:gd name="connsiteX55" fmla="*/ 302056 w 369833"/>
                <a:gd name="connsiteY55" fmla="*/ 328832 h 369834"/>
                <a:gd name="connsiteX56" fmla="*/ 329404 w 369833"/>
                <a:gd name="connsiteY56" fmla="*/ 301483 h 369834"/>
                <a:gd name="connsiteX57" fmla="*/ 334562 w 369833"/>
                <a:gd name="connsiteY57" fmla="*/ 287469 h 369834"/>
                <a:gd name="connsiteX58" fmla="*/ 327750 w 369833"/>
                <a:gd name="connsiteY58" fmla="*/ 273843 h 369834"/>
                <a:gd name="connsiteX59" fmla="*/ 314222 w 369833"/>
                <a:gd name="connsiteY59" fmla="*/ 260218 h 369834"/>
                <a:gd name="connsiteX60" fmla="*/ 330086 w 369833"/>
                <a:gd name="connsiteY60" fmla="*/ 222164 h 369834"/>
                <a:gd name="connsiteX61" fmla="*/ 351497 w 369833"/>
                <a:gd name="connsiteY61" fmla="*/ 222164 h 369834"/>
                <a:gd name="connsiteX62" fmla="*/ 369794 w 369833"/>
                <a:gd name="connsiteY62" fmla="*/ 204256 h 369834"/>
                <a:gd name="connsiteX63" fmla="*/ 369794 w 369833"/>
                <a:gd name="connsiteY63" fmla="*/ 165326 h 369834"/>
                <a:gd name="connsiteX64" fmla="*/ 351399 w 369833"/>
                <a:gd name="connsiteY64" fmla="*/ 147029 h 369834"/>
                <a:gd name="connsiteX65" fmla="*/ 350329 w 369833"/>
                <a:gd name="connsiteY65" fmla="*/ 203088 h 369834"/>
                <a:gd name="connsiteX66" fmla="*/ 329112 w 369833"/>
                <a:gd name="connsiteY66" fmla="*/ 203088 h 369834"/>
                <a:gd name="connsiteX67" fmla="*/ 311205 w 369833"/>
                <a:gd name="connsiteY67" fmla="*/ 217103 h 369834"/>
                <a:gd name="connsiteX68" fmla="*/ 297092 w 369833"/>
                <a:gd name="connsiteY68" fmla="*/ 251264 h 369834"/>
                <a:gd name="connsiteX69" fmla="*/ 299720 w 369833"/>
                <a:gd name="connsiteY69" fmla="*/ 273746 h 369834"/>
                <a:gd name="connsiteX70" fmla="*/ 313930 w 369833"/>
                <a:gd name="connsiteY70" fmla="*/ 287955 h 369834"/>
                <a:gd name="connsiteX71" fmla="*/ 314708 w 369833"/>
                <a:gd name="connsiteY71" fmla="*/ 288929 h 369834"/>
                <a:gd name="connsiteX72" fmla="*/ 288917 w 369833"/>
                <a:gd name="connsiteY72" fmla="*/ 314720 h 369834"/>
                <a:gd name="connsiteX73" fmla="*/ 273929 w 369833"/>
                <a:gd name="connsiteY73" fmla="*/ 299732 h 369834"/>
                <a:gd name="connsiteX74" fmla="*/ 251350 w 369833"/>
                <a:gd name="connsiteY74" fmla="*/ 297006 h 369834"/>
                <a:gd name="connsiteX75" fmla="*/ 217189 w 369833"/>
                <a:gd name="connsiteY75" fmla="*/ 311119 h 369834"/>
                <a:gd name="connsiteX76" fmla="*/ 203174 w 369833"/>
                <a:gd name="connsiteY76" fmla="*/ 329026 h 369834"/>
                <a:gd name="connsiteX77" fmla="*/ 203174 w 369833"/>
                <a:gd name="connsiteY77" fmla="*/ 348978 h 369834"/>
                <a:gd name="connsiteX78" fmla="*/ 203174 w 369833"/>
                <a:gd name="connsiteY78" fmla="*/ 350243 h 369834"/>
                <a:gd name="connsiteX79" fmla="*/ 166677 w 369833"/>
                <a:gd name="connsiteY79" fmla="*/ 350243 h 369834"/>
                <a:gd name="connsiteX80" fmla="*/ 166677 w 369833"/>
                <a:gd name="connsiteY80" fmla="*/ 329026 h 369834"/>
                <a:gd name="connsiteX81" fmla="*/ 152662 w 369833"/>
                <a:gd name="connsiteY81" fmla="*/ 311119 h 369834"/>
                <a:gd name="connsiteX82" fmla="*/ 118599 w 369833"/>
                <a:gd name="connsiteY82" fmla="*/ 297006 h 369834"/>
                <a:gd name="connsiteX83" fmla="*/ 96019 w 369833"/>
                <a:gd name="connsiteY83" fmla="*/ 299634 h 369834"/>
                <a:gd name="connsiteX84" fmla="*/ 81810 w 369833"/>
                <a:gd name="connsiteY84" fmla="*/ 313844 h 369834"/>
                <a:gd name="connsiteX85" fmla="*/ 80837 w 369833"/>
                <a:gd name="connsiteY85" fmla="*/ 314622 h 369834"/>
                <a:gd name="connsiteX86" fmla="*/ 55046 w 369833"/>
                <a:gd name="connsiteY86" fmla="*/ 288831 h 369834"/>
                <a:gd name="connsiteX87" fmla="*/ 70131 w 369833"/>
                <a:gd name="connsiteY87" fmla="*/ 273843 h 369834"/>
                <a:gd name="connsiteX88" fmla="*/ 72759 w 369833"/>
                <a:gd name="connsiteY88" fmla="*/ 251264 h 369834"/>
                <a:gd name="connsiteX89" fmla="*/ 58647 w 369833"/>
                <a:gd name="connsiteY89" fmla="*/ 217103 h 369834"/>
                <a:gd name="connsiteX90" fmla="*/ 40739 w 369833"/>
                <a:gd name="connsiteY90" fmla="*/ 203088 h 369834"/>
                <a:gd name="connsiteX91" fmla="*/ 19425 w 369833"/>
                <a:gd name="connsiteY91" fmla="*/ 203088 h 369834"/>
                <a:gd name="connsiteX92" fmla="*/ 19425 w 369833"/>
                <a:gd name="connsiteY92" fmla="*/ 166689 h 369834"/>
                <a:gd name="connsiteX93" fmla="*/ 40642 w 369833"/>
                <a:gd name="connsiteY93" fmla="*/ 166689 h 369834"/>
                <a:gd name="connsiteX94" fmla="*/ 58549 w 369833"/>
                <a:gd name="connsiteY94" fmla="*/ 152674 h 369834"/>
                <a:gd name="connsiteX95" fmla="*/ 72662 w 369833"/>
                <a:gd name="connsiteY95" fmla="*/ 118513 h 369834"/>
                <a:gd name="connsiteX96" fmla="*/ 69936 w 369833"/>
                <a:gd name="connsiteY96" fmla="*/ 95933 h 369834"/>
                <a:gd name="connsiteX97" fmla="*/ 54948 w 369833"/>
                <a:gd name="connsiteY97" fmla="*/ 80945 h 369834"/>
                <a:gd name="connsiteX98" fmla="*/ 80739 w 369833"/>
                <a:gd name="connsiteY98" fmla="*/ 55154 h 369834"/>
                <a:gd name="connsiteX99" fmla="*/ 81713 w 369833"/>
                <a:gd name="connsiteY99" fmla="*/ 55933 h 369834"/>
                <a:gd name="connsiteX100" fmla="*/ 95922 w 369833"/>
                <a:gd name="connsiteY100" fmla="*/ 70142 h 369834"/>
                <a:gd name="connsiteX101" fmla="*/ 118404 w 369833"/>
                <a:gd name="connsiteY101" fmla="*/ 72770 h 369834"/>
                <a:gd name="connsiteX102" fmla="*/ 152565 w 369833"/>
                <a:gd name="connsiteY102" fmla="*/ 58658 h 369834"/>
                <a:gd name="connsiteX103" fmla="*/ 166580 w 369833"/>
                <a:gd name="connsiteY103" fmla="*/ 40751 h 369834"/>
                <a:gd name="connsiteX104" fmla="*/ 166580 w 369833"/>
                <a:gd name="connsiteY104" fmla="*/ 19339 h 369834"/>
                <a:gd name="connsiteX105" fmla="*/ 203077 w 369833"/>
                <a:gd name="connsiteY105" fmla="*/ 19339 h 369834"/>
                <a:gd name="connsiteX106" fmla="*/ 203077 w 369833"/>
                <a:gd name="connsiteY106" fmla="*/ 20604 h 369834"/>
                <a:gd name="connsiteX107" fmla="*/ 203077 w 369833"/>
                <a:gd name="connsiteY107" fmla="*/ 40556 h 369834"/>
                <a:gd name="connsiteX108" fmla="*/ 217091 w 369833"/>
                <a:gd name="connsiteY108" fmla="*/ 58463 h 369834"/>
                <a:gd name="connsiteX109" fmla="*/ 251252 w 369833"/>
                <a:gd name="connsiteY109" fmla="*/ 72576 h 369834"/>
                <a:gd name="connsiteX110" fmla="*/ 273832 w 369833"/>
                <a:gd name="connsiteY110" fmla="*/ 69851 h 369834"/>
                <a:gd name="connsiteX111" fmla="*/ 288820 w 369833"/>
                <a:gd name="connsiteY111" fmla="*/ 54862 h 369834"/>
                <a:gd name="connsiteX112" fmla="*/ 314611 w 369833"/>
                <a:gd name="connsiteY112" fmla="*/ 80653 h 369834"/>
                <a:gd name="connsiteX113" fmla="*/ 313832 w 369833"/>
                <a:gd name="connsiteY113" fmla="*/ 81627 h 369834"/>
                <a:gd name="connsiteX114" fmla="*/ 299623 w 369833"/>
                <a:gd name="connsiteY114" fmla="*/ 95836 h 369834"/>
                <a:gd name="connsiteX115" fmla="*/ 296995 w 369833"/>
                <a:gd name="connsiteY115" fmla="*/ 118318 h 369834"/>
                <a:gd name="connsiteX116" fmla="*/ 311107 w 369833"/>
                <a:gd name="connsiteY116" fmla="*/ 152479 h 369834"/>
                <a:gd name="connsiteX117" fmla="*/ 329015 w 369833"/>
                <a:gd name="connsiteY117" fmla="*/ 166494 h 369834"/>
                <a:gd name="connsiteX118" fmla="*/ 350329 w 369833"/>
                <a:gd name="connsiteY118" fmla="*/ 166494 h 36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69833" h="369834">
                  <a:moveTo>
                    <a:pt x="184877" y="116664"/>
                  </a:moveTo>
                  <a:cubicBezTo>
                    <a:pt x="147251" y="116664"/>
                    <a:pt x="116750" y="147165"/>
                    <a:pt x="116750" y="184791"/>
                  </a:cubicBezTo>
                  <a:cubicBezTo>
                    <a:pt x="116750" y="222417"/>
                    <a:pt x="147251" y="252918"/>
                    <a:pt x="184877" y="252918"/>
                  </a:cubicBezTo>
                  <a:cubicBezTo>
                    <a:pt x="222503" y="252918"/>
                    <a:pt x="253004" y="222417"/>
                    <a:pt x="253004" y="184791"/>
                  </a:cubicBezTo>
                  <a:cubicBezTo>
                    <a:pt x="253004" y="147165"/>
                    <a:pt x="222503" y="116664"/>
                    <a:pt x="184877" y="116664"/>
                  </a:cubicBezTo>
                  <a:close/>
                  <a:moveTo>
                    <a:pt x="184877" y="233453"/>
                  </a:moveTo>
                  <a:cubicBezTo>
                    <a:pt x="158006" y="233453"/>
                    <a:pt x="136215" y="211662"/>
                    <a:pt x="136215" y="184791"/>
                  </a:cubicBezTo>
                  <a:cubicBezTo>
                    <a:pt x="136215" y="157920"/>
                    <a:pt x="158006" y="136129"/>
                    <a:pt x="184877" y="136129"/>
                  </a:cubicBezTo>
                  <a:cubicBezTo>
                    <a:pt x="211748" y="136129"/>
                    <a:pt x="233539" y="157920"/>
                    <a:pt x="233539" y="184791"/>
                  </a:cubicBezTo>
                  <a:cubicBezTo>
                    <a:pt x="233539" y="211662"/>
                    <a:pt x="211748" y="233453"/>
                    <a:pt x="184877" y="233453"/>
                  </a:cubicBezTo>
                  <a:close/>
                  <a:moveTo>
                    <a:pt x="351399" y="147029"/>
                  </a:moveTo>
                  <a:lnTo>
                    <a:pt x="329988" y="147029"/>
                  </a:lnTo>
                  <a:cubicBezTo>
                    <a:pt x="326455" y="133676"/>
                    <a:pt x="321122" y="120878"/>
                    <a:pt x="314124" y="108975"/>
                  </a:cubicBezTo>
                  <a:lnTo>
                    <a:pt x="327652" y="95350"/>
                  </a:lnTo>
                  <a:cubicBezTo>
                    <a:pt x="331506" y="91787"/>
                    <a:pt x="333920" y="86941"/>
                    <a:pt x="334465" y="81724"/>
                  </a:cubicBezTo>
                  <a:cubicBezTo>
                    <a:pt x="334952" y="76517"/>
                    <a:pt x="333054" y="71359"/>
                    <a:pt x="329307" y="67709"/>
                  </a:cubicBezTo>
                  <a:lnTo>
                    <a:pt x="301667" y="40361"/>
                  </a:lnTo>
                  <a:cubicBezTo>
                    <a:pt x="294260" y="33675"/>
                    <a:pt x="282990" y="33675"/>
                    <a:pt x="275584" y="40361"/>
                  </a:cubicBezTo>
                  <a:lnTo>
                    <a:pt x="260401" y="55544"/>
                  </a:lnTo>
                  <a:cubicBezTo>
                    <a:pt x="248498" y="48546"/>
                    <a:pt x="235700" y="43213"/>
                    <a:pt x="222347" y="39680"/>
                  </a:cubicBezTo>
                  <a:lnTo>
                    <a:pt x="222347" y="20215"/>
                  </a:lnTo>
                  <a:cubicBezTo>
                    <a:pt x="222853" y="9674"/>
                    <a:pt x="214863" y="652"/>
                    <a:pt x="204342" y="-126"/>
                  </a:cubicBezTo>
                  <a:lnTo>
                    <a:pt x="165412" y="-126"/>
                  </a:lnTo>
                  <a:cubicBezTo>
                    <a:pt x="155251" y="-126"/>
                    <a:pt x="147017" y="8108"/>
                    <a:pt x="147017" y="18269"/>
                  </a:cubicBezTo>
                  <a:lnTo>
                    <a:pt x="147017" y="39680"/>
                  </a:lnTo>
                  <a:cubicBezTo>
                    <a:pt x="133665" y="43213"/>
                    <a:pt x="120867" y="48546"/>
                    <a:pt x="108964" y="55544"/>
                  </a:cubicBezTo>
                  <a:lnTo>
                    <a:pt x="95338" y="42015"/>
                  </a:lnTo>
                  <a:cubicBezTo>
                    <a:pt x="91776" y="38161"/>
                    <a:pt x="86929" y="35748"/>
                    <a:pt x="81713" y="35203"/>
                  </a:cubicBezTo>
                  <a:cubicBezTo>
                    <a:pt x="76506" y="34755"/>
                    <a:pt x="71377" y="36653"/>
                    <a:pt x="67698" y="40361"/>
                  </a:cubicBezTo>
                  <a:lnTo>
                    <a:pt x="40447" y="68001"/>
                  </a:lnTo>
                  <a:cubicBezTo>
                    <a:pt x="33323" y="75233"/>
                    <a:pt x="33323" y="86853"/>
                    <a:pt x="40447" y="94084"/>
                  </a:cubicBezTo>
                  <a:lnTo>
                    <a:pt x="55630" y="109267"/>
                  </a:lnTo>
                  <a:cubicBezTo>
                    <a:pt x="48632" y="121170"/>
                    <a:pt x="43299" y="133968"/>
                    <a:pt x="39766" y="147321"/>
                  </a:cubicBezTo>
                  <a:lnTo>
                    <a:pt x="20301" y="147321"/>
                  </a:lnTo>
                  <a:cubicBezTo>
                    <a:pt x="9760" y="146815"/>
                    <a:pt x="738" y="154805"/>
                    <a:pt x="-40" y="165326"/>
                  </a:cubicBezTo>
                  <a:lnTo>
                    <a:pt x="-40" y="204256"/>
                  </a:lnTo>
                  <a:cubicBezTo>
                    <a:pt x="525" y="214991"/>
                    <a:pt x="9692" y="223234"/>
                    <a:pt x="20427" y="222670"/>
                  </a:cubicBezTo>
                  <a:cubicBezTo>
                    <a:pt x="20515" y="222660"/>
                    <a:pt x="20603" y="222660"/>
                    <a:pt x="20690" y="222650"/>
                  </a:cubicBezTo>
                  <a:lnTo>
                    <a:pt x="40155" y="222650"/>
                  </a:lnTo>
                  <a:cubicBezTo>
                    <a:pt x="43669" y="236003"/>
                    <a:pt x="49002" y="248811"/>
                    <a:pt x="56019" y="260704"/>
                  </a:cubicBezTo>
                  <a:lnTo>
                    <a:pt x="40836" y="275887"/>
                  </a:lnTo>
                  <a:cubicBezTo>
                    <a:pt x="33712" y="283118"/>
                    <a:pt x="33712" y="294739"/>
                    <a:pt x="40836" y="301970"/>
                  </a:cubicBezTo>
                  <a:lnTo>
                    <a:pt x="68185" y="329318"/>
                  </a:lnTo>
                  <a:cubicBezTo>
                    <a:pt x="71854" y="333046"/>
                    <a:pt x="76993" y="334934"/>
                    <a:pt x="82200" y="334477"/>
                  </a:cubicBezTo>
                  <a:cubicBezTo>
                    <a:pt x="87416" y="333932"/>
                    <a:pt x="92263" y="331518"/>
                    <a:pt x="95825" y="327664"/>
                  </a:cubicBezTo>
                  <a:lnTo>
                    <a:pt x="109450" y="314136"/>
                  </a:lnTo>
                  <a:cubicBezTo>
                    <a:pt x="121353" y="321133"/>
                    <a:pt x="134151" y="326467"/>
                    <a:pt x="147504" y="330000"/>
                  </a:cubicBezTo>
                  <a:lnTo>
                    <a:pt x="147504" y="351411"/>
                  </a:lnTo>
                  <a:cubicBezTo>
                    <a:pt x="147553" y="361348"/>
                    <a:pt x="155485" y="369445"/>
                    <a:pt x="165412" y="369708"/>
                  </a:cubicBezTo>
                  <a:lnTo>
                    <a:pt x="204342" y="369708"/>
                  </a:lnTo>
                  <a:cubicBezTo>
                    <a:pt x="215077" y="369143"/>
                    <a:pt x="223320" y="359976"/>
                    <a:pt x="222756" y="349241"/>
                  </a:cubicBezTo>
                  <a:cubicBezTo>
                    <a:pt x="222746" y="349153"/>
                    <a:pt x="222746" y="349065"/>
                    <a:pt x="222736" y="348978"/>
                  </a:cubicBezTo>
                  <a:lnTo>
                    <a:pt x="222736" y="329513"/>
                  </a:lnTo>
                  <a:cubicBezTo>
                    <a:pt x="236089" y="325980"/>
                    <a:pt x="248887" y="320647"/>
                    <a:pt x="260790" y="313649"/>
                  </a:cubicBezTo>
                  <a:lnTo>
                    <a:pt x="275973" y="328832"/>
                  </a:lnTo>
                  <a:cubicBezTo>
                    <a:pt x="283379" y="335518"/>
                    <a:pt x="294649" y="335518"/>
                    <a:pt x="302056" y="328832"/>
                  </a:cubicBezTo>
                  <a:lnTo>
                    <a:pt x="329404" y="301483"/>
                  </a:lnTo>
                  <a:cubicBezTo>
                    <a:pt x="333151" y="297834"/>
                    <a:pt x="335049" y="292675"/>
                    <a:pt x="334562" y="287469"/>
                  </a:cubicBezTo>
                  <a:cubicBezTo>
                    <a:pt x="334017" y="282252"/>
                    <a:pt x="331604" y="277405"/>
                    <a:pt x="327750" y="273843"/>
                  </a:cubicBezTo>
                  <a:lnTo>
                    <a:pt x="314222" y="260218"/>
                  </a:lnTo>
                  <a:cubicBezTo>
                    <a:pt x="321219" y="248315"/>
                    <a:pt x="326553" y="235517"/>
                    <a:pt x="330086" y="222164"/>
                  </a:cubicBezTo>
                  <a:lnTo>
                    <a:pt x="351497" y="222164"/>
                  </a:lnTo>
                  <a:cubicBezTo>
                    <a:pt x="361434" y="222115"/>
                    <a:pt x="369531" y="214183"/>
                    <a:pt x="369794" y="204256"/>
                  </a:cubicBezTo>
                  <a:lnTo>
                    <a:pt x="369794" y="165326"/>
                  </a:lnTo>
                  <a:cubicBezTo>
                    <a:pt x="369745" y="155204"/>
                    <a:pt x="361521" y="147029"/>
                    <a:pt x="351399" y="147029"/>
                  </a:cubicBezTo>
                  <a:close/>
                  <a:moveTo>
                    <a:pt x="350329" y="203088"/>
                  </a:moveTo>
                  <a:lnTo>
                    <a:pt x="329112" y="203088"/>
                  </a:lnTo>
                  <a:cubicBezTo>
                    <a:pt x="320645" y="203137"/>
                    <a:pt x="313287" y="208898"/>
                    <a:pt x="311205" y="217103"/>
                  </a:cubicBezTo>
                  <a:cubicBezTo>
                    <a:pt x="308158" y="229103"/>
                    <a:pt x="303409" y="240616"/>
                    <a:pt x="297092" y="251264"/>
                  </a:cubicBezTo>
                  <a:cubicBezTo>
                    <a:pt x="292703" y="258476"/>
                    <a:pt x="293793" y="267741"/>
                    <a:pt x="299720" y="273746"/>
                  </a:cubicBezTo>
                  <a:lnTo>
                    <a:pt x="313930" y="287955"/>
                  </a:lnTo>
                  <a:cubicBezTo>
                    <a:pt x="314251" y="288218"/>
                    <a:pt x="314523" y="288549"/>
                    <a:pt x="314708" y="288929"/>
                  </a:cubicBezTo>
                  <a:lnTo>
                    <a:pt x="288917" y="314720"/>
                  </a:lnTo>
                  <a:lnTo>
                    <a:pt x="273929" y="299732"/>
                  </a:lnTo>
                  <a:cubicBezTo>
                    <a:pt x="267934" y="293717"/>
                    <a:pt x="258601" y="292598"/>
                    <a:pt x="251350" y="297006"/>
                  </a:cubicBezTo>
                  <a:cubicBezTo>
                    <a:pt x="240702" y="303323"/>
                    <a:pt x="229189" y="308072"/>
                    <a:pt x="217189" y="311119"/>
                  </a:cubicBezTo>
                  <a:cubicBezTo>
                    <a:pt x="208984" y="313201"/>
                    <a:pt x="203223" y="320559"/>
                    <a:pt x="203174" y="329026"/>
                  </a:cubicBezTo>
                  <a:lnTo>
                    <a:pt x="203174" y="348978"/>
                  </a:lnTo>
                  <a:cubicBezTo>
                    <a:pt x="203232" y="349396"/>
                    <a:pt x="203232" y="349825"/>
                    <a:pt x="203174" y="350243"/>
                  </a:cubicBezTo>
                  <a:lnTo>
                    <a:pt x="166677" y="350243"/>
                  </a:lnTo>
                  <a:lnTo>
                    <a:pt x="166677" y="329026"/>
                  </a:lnTo>
                  <a:cubicBezTo>
                    <a:pt x="166629" y="320559"/>
                    <a:pt x="160867" y="313201"/>
                    <a:pt x="152662" y="311119"/>
                  </a:cubicBezTo>
                  <a:cubicBezTo>
                    <a:pt x="140682" y="308092"/>
                    <a:pt x="129207" y="303342"/>
                    <a:pt x="118599" y="297006"/>
                  </a:cubicBezTo>
                  <a:cubicBezTo>
                    <a:pt x="111358" y="292607"/>
                    <a:pt x="102054" y="293688"/>
                    <a:pt x="96019" y="299634"/>
                  </a:cubicBezTo>
                  <a:lnTo>
                    <a:pt x="81810" y="313844"/>
                  </a:lnTo>
                  <a:cubicBezTo>
                    <a:pt x="81547" y="314165"/>
                    <a:pt x="81216" y="314437"/>
                    <a:pt x="80837" y="314622"/>
                  </a:cubicBezTo>
                  <a:lnTo>
                    <a:pt x="55046" y="288831"/>
                  </a:lnTo>
                  <a:lnTo>
                    <a:pt x="70131" y="273843"/>
                  </a:lnTo>
                  <a:cubicBezTo>
                    <a:pt x="76078" y="267809"/>
                    <a:pt x="77158" y="258505"/>
                    <a:pt x="72759" y="251264"/>
                  </a:cubicBezTo>
                  <a:cubicBezTo>
                    <a:pt x="66442" y="240616"/>
                    <a:pt x="61693" y="229103"/>
                    <a:pt x="58647" y="217103"/>
                  </a:cubicBezTo>
                  <a:cubicBezTo>
                    <a:pt x="56564" y="208898"/>
                    <a:pt x="49206" y="203137"/>
                    <a:pt x="40739" y="203088"/>
                  </a:cubicBezTo>
                  <a:lnTo>
                    <a:pt x="19425" y="203088"/>
                  </a:lnTo>
                  <a:lnTo>
                    <a:pt x="19425" y="166689"/>
                  </a:lnTo>
                  <a:lnTo>
                    <a:pt x="40642" y="166689"/>
                  </a:lnTo>
                  <a:cubicBezTo>
                    <a:pt x="49109" y="166640"/>
                    <a:pt x="56467" y="160878"/>
                    <a:pt x="58549" y="152674"/>
                  </a:cubicBezTo>
                  <a:cubicBezTo>
                    <a:pt x="61596" y="140674"/>
                    <a:pt x="66345" y="129170"/>
                    <a:pt x="72662" y="118513"/>
                  </a:cubicBezTo>
                  <a:cubicBezTo>
                    <a:pt x="77070" y="111262"/>
                    <a:pt x="75951" y="101929"/>
                    <a:pt x="69936" y="95933"/>
                  </a:cubicBezTo>
                  <a:lnTo>
                    <a:pt x="54948" y="80945"/>
                  </a:lnTo>
                  <a:lnTo>
                    <a:pt x="80739" y="55154"/>
                  </a:lnTo>
                  <a:lnTo>
                    <a:pt x="81713" y="55933"/>
                  </a:lnTo>
                  <a:lnTo>
                    <a:pt x="95922" y="70142"/>
                  </a:lnTo>
                  <a:cubicBezTo>
                    <a:pt x="101927" y="76070"/>
                    <a:pt x="111192" y="77150"/>
                    <a:pt x="118404" y="72770"/>
                  </a:cubicBezTo>
                  <a:cubicBezTo>
                    <a:pt x="129052" y="66454"/>
                    <a:pt x="140565" y="61704"/>
                    <a:pt x="152565" y="58658"/>
                  </a:cubicBezTo>
                  <a:cubicBezTo>
                    <a:pt x="160770" y="56575"/>
                    <a:pt x="166531" y="49218"/>
                    <a:pt x="166580" y="40751"/>
                  </a:cubicBezTo>
                  <a:lnTo>
                    <a:pt x="166580" y="19339"/>
                  </a:lnTo>
                  <a:lnTo>
                    <a:pt x="203077" y="19339"/>
                  </a:lnTo>
                  <a:cubicBezTo>
                    <a:pt x="203135" y="19757"/>
                    <a:pt x="203135" y="20186"/>
                    <a:pt x="203077" y="20604"/>
                  </a:cubicBezTo>
                  <a:lnTo>
                    <a:pt x="203077" y="40556"/>
                  </a:lnTo>
                  <a:cubicBezTo>
                    <a:pt x="203125" y="49023"/>
                    <a:pt x="208887" y="56381"/>
                    <a:pt x="217091" y="58463"/>
                  </a:cubicBezTo>
                  <a:cubicBezTo>
                    <a:pt x="229092" y="61510"/>
                    <a:pt x="240595" y="66259"/>
                    <a:pt x="251252" y="72576"/>
                  </a:cubicBezTo>
                  <a:cubicBezTo>
                    <a:pt x="258503" y="76984"/>
                    <a:pt x="267836" y="75865"/>
                    <a:pt x="273832" y="69851"/>
                  </a:cubicBezTo>
                  <a:lnTo>
                    <a:pt x="288820" y="54862"/>
                  </a:lnTo>
                  <a:lnTo>
                    <a:pt x="314611" y="80653"/>
                  </a:lnTo>
                  <a:cubicBezTo>
                    <a:pt x="314387" y="81004"/>
                    <a:pt x="314124" y="81335"/>
                    <a:pt x="313832" y="81627"/>
                  </a:cubicBezTo>
                  <a:lnTo>
                    <a:pt x="299623" y="95836"/>
                  </a:lnTo>
                  <a:cubicBezTo>
                    <a:pt x="293696" y="101841"/>
                    <a:pt x="292615" y="111106"/>
                    <a:pt x="296995" y="118318"/>
                  </a:cubicBezTo>
                  <a:cubicBezTo>
                    <a:pt x="303311" y="128966"/>
                    <a:pt x="308061" y="140479"/>
                    <a:pt x="311107" y="152479"/>
                  </a:cubicBezTo>
                  <a:cubicBezTo>
                    <a:pt x="313190" y="160684"/>
                    <a:pt x="320548" y="166445"/>
                    <a:pt x="329015" y="166494"/>
                  </a:cubicBezTo>
                  <a:lnTo>
                    <a:pt x="350329" y="166494"/>
                  </a:ln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92" name="Freeform: Shape 591">
              <a:extLst>
                <a:ext uri="{FF2B5EF4-FFF2-40B4-BE49-F238E27FC236}">
                  <a16:creationId xmlns:a16="http://schemas.microsoft.com/office/drawing/2014/main" id="{D3FBBFA0-AC53-FC16-ECC2-EB02192B9549}"/>
                </a:ext>
              </a:extLst>
            </p:cNvPr>
            <p:cNvSpPr/>
            <p:nvPr/>
          </p:nvSpPr>
          <p:spPr>
            <a:xfrm>
              <a:off x="3566833" y="3624935"/>
              <a:ext cx="316838" cy="315512"/>
            </a:xfrm>
            <a:custGeom>
              <a:avLst/>
              <a:gdLst>
                <a:gd name="connsiteX0" fmla="*/ 298890 w 316838"/>
                <a:gd name="connsiteY0" fmla="*/ 138951 h 315512"/>
                <a:gd name="connsiteX1" fmla="*/ 279426 w 316838"/>
                <a:gd name="connsiteY1" fmla="*/ 138951 h 315512"/>
                <a:gd name="connsiteX2" fmla="*/ 264729 w 316838"/>
                <a:gd name="connsiteY2" fmla="*/ 103622 h 315512"/>
                <a:gd name="connsiteX3" fmla="*/ 277284 w 316838"/>
                <a:gd name="connsiteY3" fmla="*/ 91067 h 315512"/>
                <a:gd name="connsiteX4" fmla="*/ 279601 w 316838"/>
                <a:gd name="connsiteY4" fmla="*/ 65160 h 315512"/>
                <a:gd name="connsiteX5" fmla="*/ 278744 w 316838"/>
                <a:gd name="connsiteY5" fmla="*/ 64206 h 315512"/>
                <a:gd name="connsiteX6" fmla="*/ 252953 w 316838"/>
                <a:gd name="connsiteY6" fmla="*/ 38317 h 315512"/>
                <a:gd name="connsiteX7" fmla="*/ 227551 w 316838"/>
                <a:gd name="connsiteY7" fmla="*/ 38317 h 315512"/>
                <a:gd name="connsiteX8" fmla="*/ 213537 w 316838"/>
                <a:gd name="connsiteY8" fmla="*/ 52332 h 315512"/>
                <a:gd name="connsiteX9" fmla="*/ 178208 w 316838"/>
                <a:gd name="connsiteY9" fmla="*/ 37636 h 315512"/>
                <a:gd name="connsiteX10" fmla="*/ 178208 w 316838"/>
                <a:gd name="connsiteY10" fmla="*/ 19923 h 315512"/>
                <a:gd name="connsiteX11" fmla="*/ 161546 w 316838"/>
                <a:gd name="connsiteY11" fmla="*/ -58 h 315512"/>
                <a:gd name="connsiteX12" fmla="*/ 160300 w 316838"/>
                <a:gd name="connsiteY12" fmla="*/ -126 h 315512"/>
                <a:gd name="connsiteX13" fmla="*/ 123706 w 316838"/>
                <a:gd name="connsiteY13" fmla="*/ -126 h 315512"/>
                <a:gd name="connsiteX14" fmla="*/ 105798 w 316838"/>
                <a:gd name="connsiteY14" fmla="*/ 17782 h 315512"/>
                <a:gd name="connsiteX15" fmla="*/ 105798 w 316838"/>
                <a:gd name="connsiteY15" fmla="*/ 37247 h 315512"/>
                <a:gd name="connsiteX16" fmla="*/ 70469 w 316838"/>
                <a:gd name="connsiteY16" fmla="*/ 51943 h 315512"/>
                <a:gd name="connsiteX17" fmla="*/ 57914 w 316838"/>
                <a:gd name="connsiteY17" fmla="*/ 39388 h 315512"/>
                <a:gd name="connsiteX18" fmla="*/ 32007 w 316838"/>
                <a:gd name="connsiteY18" fmla="*/ 37072 h 315512"/>
                <a:gd name="connsiteX19" fmla="*/ 31053 w 316838"/>
                <a:gd name="connsiteY19" fmla="*/ 37928 h 315512"/>
                <a:gd name="connsiteX20" fmla="*/ 5165 w 316838"/>
                <a:gd name="connsiteY20" fmla="*/ 63719 h 315512"/>
                <a:gd name="connsiteX21" fmla="*/ 5165 w 316838"/>
                <a:gd name="connsiteY21" fmla="*/ 89121 h 315512"/>
                <a:gd name="connsiteX22" fmla="*/ 19179 w 316838"/>
                <a:gd name="connsiteY22" fmla="*/ 103136 h 315512"/>
                <a:gd name="connsiteX23" fmla="*/ 19179 w 316838"/>
                <a:gd name="connsiteY23" fmla="*/ 103136 h 315512"/>
                <a:gd name="connsiteX24" fmla="*/ 23072 w 316838"/>
                <a:gd name="connsiteY24" fmla="*/ 115983 h 315512"/>
                <a:gd name="connsiteX25" fmla="*/ 36600 w 316838"/>
                <a:gd name="connsiteY25" fmla="*/ 111797 h 315512"/>
                <a:gd name="connsiteX26" fmla="*/ 33973 w 316838"/>
                <a:gd name="connsiteY26" fmla="*/ 89802 h 315512"/>
                <a:gd name="connsiteX27" fmla="*/ 20152 w 316838"/>
                <a:gd name="connsiteY27" fmla="*/ 75982 h 315512"/>
                <a:gd name="connsiteX28" fmla="*/ 43802 w 316838"/>
                <a:gd name="connsiteY28" fmla="*/ 52332 h 315512"/>
                <a:gd name="connsiteX29" fmla="*/ 44289 w 316838"/>
                <a:gd name="connsiteY29" fmla="*/ 52332 h 315512"/>
                <a:gd name="connsiteX30" fmla="*/ 57720 w 316838"/>
                <a:gd name="connsiteY30" fmla="*/ 65763 h 315512"/>
                <a:gd name="connsiteX31" fmla="*/ 79618 w 316838"/>
                <a:gd name="connsiteY31" fmla="*/ 68391 h 315512"/>
                <a:gd name="connsiteX32" fmla="*/ 111735 w 316838"/>
                <a:gd name="connsiteY32" fmla="*/ 55057 h 315512"/>
                <a:gd name="connsiteX33" fmla="*/ 125360 w 316838"/>
                <a:gd name="connsiteY33" fmla="*/ 37636 h 315512"/>
                <a:gd name="connsiteX34" fmla="*/ 125360 w 316838"/>
                <a:gd name="connsiteY34" fmla="*/ 18171 h 315512"/>
                <a:gd name="connsiteX35" fmla="*/ 158840 w 316838"/>
                <a:gd name="connsiteY35" fmla="*/ 18171 h 315512"/>
                <a:gd name="connsiteX36" fmla="*/ 158840 w 316838"/>
                <a:gd name="connsiteY36" fmla="*/ 37636 h 315512"/>
                <a:gd name="connsiteX37" fmla="*/ 172563 w 316838"/>
                <a:gd name="connsiteY37" fmla="*/ 54960 h 315512"/>
                <a:gd name="connsiteX38" fmla="*/ 204583 w 316838"/>
                <a:gd name="connsiteY38" fmla="*/ 68293 h 315512"/>
                <a:gd name="connsiteX39" fmla="*/ 226578 w 316838"/>
                <a:gd name="connsiteY39" fmla="*/ 65666 h 315512"/>
                <a:gd name="connsiteX40" fmla="*/ 240398 w 316838"/>
                <a:gd name="connsiteY40" fmla="*/ 51845 h 315512"/>
                <a:gd name="connsiteX41" fmla="*/ 264048 w 316838"/>
                <a:gd name="connsiteY41" fmla="*/ 75496 h 315512"/>
                <a:gd name="connsiteX42" fmla="*/ 264048 w 316838"/>
                <a:gd name="connsiteY42" fmla="*/ 75982 h 315512"/>
                <a:gd name="connsiteX43" fmla="*/ 250617 w 316838"/>
                <a:gd name="connsiteY43" fmla="*/ 89413 h 315512"/>
                <a:gd name="connsiteX44" fmla="*/ 247990 w 316838"/>
                <a:gd name="connsiteY44" fmla="*/ 111311 h 315512"/>
                <a:gd name="connsiteX45" fmla="*/ 261323 w 316838"/>
                <a:gd name="connsiteY45" fmla="*/ 143428 h 315512"/>
                <a:gd name="connsiteX46" fmla="*/ 278744 w 316838"/>
                <a:gd name="connsiteY46" fmla="*/ 157054 h 315512"/>
                <a:gd name="connsiteX47" fmla="*/ 298209 w 316838"/>
                <a:gd name="connsiteY47" fmla="*/ 157054 h 315512"/>
                <a:gd name="connsiteX48" fmla="*/ 298209 w 316838"/>
                <a:gd name="connsiteY48" fmla="*/ 190533 h 315512"/>
                <a:gd name="connsiteX49" fmla="*/ 278744 w 316838"/>
                <a:gd name="connsiteY49" fmla="*/ 190533 h 315512"/>
                <a:gd name="connsiteX50" fmla="*/ 261323 w 316838"/>
                <a:gd name="connsiteY50" fmla="*/ 204256 h 315512"/>
                <a:gd name="connsiteX51" fmla="*/ 247990 w 316838"/>
                <a:gd name="connsiteY51" fmla="*/ 236276 h 315512"/>
                <a:gd name="connsiteX52" fmla="*/ 250617 w 316838"/>
                <a:gd name="connsiteY52" fmla="*/ 258174 h 315512"/>
                <a:gd name="connsiteX53" fmla="*/ 264048 w 316838"/>
                <a:gd name="connsiteY53" fmla="*/ 271605 h 315512"/>
                <a:gd name="connsiteX54" fmla="*/ 264048 w 316838"/>
                <a:gd name="connsiteY54" fmla="*/ 272091 h 315512"/>
                <a:gd name="connsiteX55" fmla="*/ 240398 w 316838"/>
                <a:gd name="connsiteY55" fmla="*/ 295741 h 315512"/>
                <a:gd name="connsiteX56" fmla="*/ 226578 w 316838"/>
                <a:gd name="connsiteY56" fmla="*/ 281921 h 315512"/>
                <a:gd name="connsiteX57" fmla="*/ 204485 w 316838"/>
                <a:gd name="connsiteY57" fmla="*/ 279391 h 315512"/>
                <a:gd name="connsiteX58" fmla="*/ 203512 w 316838"/>
                <a:gd name="connsiteY58" fmla="*/ 279391 h 315512"/>
                <a:gd name="connsiteX59" fmla="*/ 200203 w 316838"/>
                <a:gd name="connsiteY59" fmla="*/ 292335 h 315512"/>
                <a:gd name="connsiteX60" fmla="*/ 213410 w 316838"/>
                <a:gd name="connsiteY60" fmla="*/ 296199 h 315512"/>
                <a:gd name="connsiteX61" fmla="*/ 213537 w 316838"/>
                <a:gd name="connsiteY61" fmla="*/ 296131 h 315512"/>
                <a:gd name="connsiteX62" fmla="*/ 213537 w 316838"/>
                <a:gd name="connsiteY62" fmla="*/ 296131 h 315512"/>
                <a:gd name="connsiteX63" fmla="*/ 227551 w 316838"/>
                <a:gd name="connsiteY63" fmla="*/ 310145 h 315512"/>
                <a:gd name="connsiteX64" fmla="*/ 252953 w 316838"/>
                <a:gd name="connsiteY64" fmla="*/ 310145 h 315512"/>
                <a:gd name="connsiteX65" fmla="*/ 278842 w 316838"/>
                <a:gd name="connsiteY65" fmla="*/ 284354 h 315512"/>
                <a:gd name="connsiteX66" fmla="*/ 278092 w 316838"/>
                <a:gd name="connsiteY66" fmla="*/ 258213 h 315512"/>
                <a:gd name="connsiteX67" fmla="*/ 277284 w 316838"/>
                <a:gd name="connsiteY67" fmla="*/ 257493 h 315512"/>
                <a:gd name="connsiteX68" fmla="*/ 264729 w 316838"/>
                <a:gd name="connsiteY68" fmla="*/ 244938 h 315512"/>
                <a:gd name="connsiteX69" fmla="*/ 279426 w 316838"/>
                <a:gd name="connsiteY69" fmla="*/ 209609 h 315512"/>
                <a:gd name="connsiteX70" fmla="*/ 298890 w 316838"/>
                <a:gd name="connsiteY70" fmla="*/ 209609 h 315512"/>
                <a:gd name="connsiteX71" fmla="*/ 316798 w 316838"/>
                <a:gd name="connsiteY71" fmla="*/ 191701 h 315512"/>
                <a:gd name="connsiteX72" fmla="*/ 316798 w 316838"/>
                <a:gd name="connsiteY72" fmla="*/ 155107 h 315512"/>
                <a:gd name="connsiteX73" fmla="*/ 298890 w 316838"/>
                <a:gd name="connsiteY73" fmla="*/ 138951 h 315512"/>
                <a:gd name="connsiteX74" fmla="*/ 219473 w 316838"/>
                <a:gd name="connsiteY74" fmla="*/ 175156 h 315512"/>
                <a:gd name="connsiteX75" fmla="*/ 141614 w 316838"/>
                <a:gd name="connsiteY75" fmla="*/ 97296 h 315512"/>
                <a:gd name="connsiteX76" fmla="*/ 70956 w 316838"/>
                <a:gd name="connsiteY76" fmla="*/ 142455 h 315512"/>
                <a:gd name="connsiteX77" fmla="*/ 75676 w 316838"/>
                <a:gd name="connsiteY77" fmla="*/ 155448 h 315512"/>
                <a:gd name="connsiteX78" fmla="*/ 88669 w 316838"/>
                <a:gd name="connsiteY78" fmla="*/ 150727 h 315512"/>
                <a:gd name="connsiteX79" fmla="*/ 166227 w 316838"/>
                <a:gd name="connsiteY79" fmla="*/ 122348 h 315512"/>
                <a:gd name="connsiteX80" fmla="*/ 194597 w 316838"/>
                <a:gd name="connsiteY80" fmla="*/ 199906 h 315512"/>
                <a:gd name="connsiteX81" fmla="*/ 165555 w 316838"/>
                <a:gd name="connsiteY81" fmla="*/ 228587 h 315512"/>
                <a:gd name="connsiteX82" fmla="*/ 160738 w 316838"/>
                <a:gd name="connsiteY82" fmla="*/ 241483 h 315512"/>
                <a:gd name="connsiteX83" fmla="*/ 169546 w 316838"/>
                <a:gd name="connsiteY83" fmla="*/ 247176 h 315512"/>
                <a:gd name="connsiteX84" fmla="*/ 173536 w 316838"/>
                <a:gd name="connsiteY84" fmla="*/ 246300 h 315512"/>
                <a:gd name="connsiteX85" fmla="*/ 219473 w 316838"/>
                <a:gd name="connsiteY85" fmla="*/ 175156 h 3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16838" h="315512">
                  <a:moveTo>
                    <a:pt x="298890" y="138951"/>
                  </a:moveTo>
                  <a:lnTo>
                    <a:pt x="279426" y="138951"/>
                  </a:lnTo>
                  <a:cubicBezTo>
                    <a:pt x="276185" y="126552"/>
                    <a:pt x="271240" y="114659"/>
                    <a:pt x="264729" y="103622"/>
                  </a:cubicBezTo>
                  <a:lnTo>
                    <a:pt x="277284" y="91067"/>
                  </a:lnTo>
                  <a:cubicBezTo>
                    <a:pt x="285080" y="84547"/>
                    <a:pt x="286112" y="72955"/>
                    <a:pt x="279601" y="65160"/>
                  </a:cubicBezTo>
                  <a:cubicBezTo>
                    <a:pt x="279328" y="64829"/>
                    <a:pt x="279036" y="64517"/>
                    <a:pt x="278744" y="64206"/>
                  </a:cubicBezTo>
                  <a:lnTo>
                    <a:pt x="252953" y="38317"/>
                  </a:lnTo>
                  <a:cubicBezTo>
                    <a:pt x="245907" y="31378"/>
                    <a:pt x="234598" y="31378"/>
                    <a:pt x="227551" y="38317"/>
                  </a:cubicBezTo>
                  <a:lnTo>
                    <a:pt x="213537" y="52332"/>
                  </a:lnTo>
                  <a:cubicBezTo>
                    <a:pt x="202500" y="45821"/>
                    <a:pt x="190607" y="40877"/>
                    <a:pt x="178208" y="37636"/>
                  </a:cubicBezTo>
                  <a:lnTo>
                    <a:pt x="178208" y="19923"/>
                  </a:lnTo>
                  <a:cubicBezTo>
                    <a:pt x="179123" y="9801"/>
                    <a:pt x="171668" y="857"/>
                    <a:pt x="161546" y="-58"/>
                  </a:cubicBezTo>
                  <a:cubicBezTo>
                    <a:pt x="161137" y="-97"/>
                    <a:pt x="160719" y="-116"/>
                    <a:pt x="160300" y="-126"/>
                  </a:cubicBezTo>
                  <a:lnTo>
                    <a:pt x="123706" y="-126"/>
                  </a:lnTo>
                  <a:cubicBezTo>
                    <a:pt x="113837" y="-77"/>
                    <a:pt x="105847" y="7913"/>
                    <a:pt x="105798" y="17782"/>
                  </a:cubicBezTo>
                  <a:lnTo>
                    <a:pt x="105798" y="37247"/>
                  </a:lnTo>
                  <a:cubicBezTo>
                    <a:pt x="93399" y="40488"/>
                    <a:pt x="81506" y="45432"/>
                    <a:pt x="70469" y="51943"/>
                  </a:cubicBezTo>
                  <a:lnTo>
                    <a:pt x="57914" y="39388"/>
                  </a:lnTo>
                  <a:cubicBezTo>
                    <a:pt x="51394" y="31592"/>
                    <a:pt x="39802" y="30561"/>
                    <a:pt x="32007" y="37072"/>
                  </a:cubicBezTo>
                  <a:cubicBezTo>
                    <a:pt x="31676" y="37344"/>
                    <a:pt x="31364" y="37636"/>
                    <a:pt x="31053" y="37928"/>
                  </a:cubicBezTo>
                  <a:lnTo>
                    <a:pt x="5165" y="63719"/>
                  </a:lnTo>
                  <a:cubicBezTo>
                    <a:pt x="-1775" y="70765"/>
                    <a:pt x="-1775" y="82075"/>
                    <a:pt x="5165" y="89121"/>
                  </a:cubicBezTo>
                  <a:lnTo>
                    <a:pt x="19179" y="103136"/>
                  </a:lnTo>
                  <a:lnTo>
                    <a:pt x="19179" y="103136"/>
                  </a:lnTo>
                  <a:cubicBezTo>
                    <a:pt x="16843" y="107768"/>
                    <a:pt x="18556" y="113423"/>
                    <a:pt x="23072" y="115983"/>
                  </a:cubicBezTo>
                  <a:cubicBezTo>
                    <a:pt x="27977" y="118445"/>
                    <a:pt x="33943" y="116596"/>
                    <a:pt x="36600" y="111797"/>
                  </a:cubicBezTo>
                  <a:cubicBezTo>
                    <a:pt x="40912" y="104742"/>
                    <a:pt x="39822" y="95651"/>
                    <a:pt x="33973" y="89802"/>
                  </a:cubicBezTo>
                  <a:lnTo>
                    <a:pt x="20152" y="75982"/>
                  </a:lnTo>
                  <a:lnTo>
                    <a:pt x="43802" y="52332"/>
                  </a:lnTo>
                  <a:lnTo>
                    <a:pt x="44289" y="52332"/>
                  </a:lnTo>
                  <a:lnTo>
                    <a:pt x="57720" y="65763"/>
                  </a:lnTo>
                  <a:cubicBezTo>
                    <a:pt x="63530" y="71593"/>
                    <a:pt x="72591" y="72683"/>
                    <a:pt x="79618" y="68391"/>
                  </a:cubicBezTo>
                  <a:cubicBezTo>
                    <a:pt x="89652" y="62473"/>
                    <a:pt x="100465" y="57987"/>
                    <a:pt x="111735" y="55057"/>
                  </a:cubicBezTo>
                  <a:cubicBezTo>
                    <a:pt x="119706" y="53023"/>
                    <a:pt x="125302" y="45870"/>
                    <a:pt x="125360" y="37636"/>
                  </a:cubicBezTo>
                  <a:lnTo>
                    <a:pt x="125360" y="18171"/>
                  </a:lnTo>
                  <a:lnTo>
                    <a:pt x="158840" y="18171"/>
                  </a:lnTo>
                  <a:lnTo>
                    <a:pt x="158840" y="37636"/>
                  </a:lnTo>
                  <a:cubicBezTo>
                    <a:pt x="158918" y="45870"/>
                    <a:pt x="164563" y="53004"/>
                    <a:pt x="172563" y="54960"/>
                  </a:cubicBezTo>
                  <a:cubicBezTo>
                    <a:pt x="183794" y="57909"/>
                    <a:pt x="194568" y="62396"/>
                    <a:pt x="204583" y="68293"/>
                  </a:cubicBezTo>
                  <a:cubicBezTo>
                    <a:pt x="211639" y="72605"/>
                    <a:pt x="220729" y="71515"/>
                    <a:pt x="226578" y="65666"/>
                  </a:cubicBezTo>
                  <a:lnTo>
                    <a:pt x="240398" y="51845"/>
                  </a:lnTo>
                  <a:lnTo>
                    <a:pt x="264048" y="75496"/>
                  </a:lnTo>
                  <a:lnTo>
                    <a:pt x="264048" y="75982"/>
                  </a:lnTo>
                  <a:lnTo>
                    <a:pt x="250617" y="89413"/>
                  </a:lnTo>
                  <a:cubicBezTo>
                    <a:pt x="244788" y="95223"/>
                    <a:pt x="243698" y="104284"/>
                    <a:pt x="247990" y="111311"/>
                  </a:cubicBezTo>
                  <a:cubicBezTo>
                    <a:pt x="253907" y="121345"/>
                    <a:pt x="258394" y="132158"/>
                    <a:pt x="261323" y="143428"/>
                  </a:cubicBezTo>
                  <a:cubicBezTo>
                    <a:pt x="263357" y="151399"/>
                    <a:pt x="270520" y="156995"/>
                    <a:pt x="278744" y="157054"/>
                  </a:cubicBezTo>
                  <a:lnTo>
                    <a:pt x="298209" y="157054"/>
                  </a:lnTo>
                  <a:lnTo>
                    <a:pt x="298209" y="190533"/>
                  </a:lnTo>
                  <a:lnTo>
                    <a:pt x="278744" y="190533"/>
                  </a:lnTo>
                  <a:cubicBezTo>
                    <a:pt x="270491" y="190601"/>
                    <a:pt x="263318" y="196246"/>
                    <a:pt x="261323" y="204256"/>
                  </a:cubicBezTo>
                  <a:cubicBezTo>
                    <a:pt x="258374" y="215487"/>
                    <a:pt x="253888" y="226261"/>
                    <a:pt x="247990" y="236276"/>
                  </a:cubicBezTo>
                  <a:cubicBezTo>
                    <a:pt x="243698" y="243303"/>
                    <a:pt x="244788" y="252364"/>
                    <a:pt x="250617" y="258174"/>
                  </a:cubicBezTo>
                  <a:lnTo>
                    <a:pt x="264048" y="271605"/>
                  </a:lnTo>
                  <a:lnTo>
                    <a:pt x="264048" y="272091"/>
                  </a:lnTo>
                  <a:lnTo>
                    <a:pt x="240398" y="295741"/>
                  </a:lnTo>
                  <a:lnTo>
                    <a:pt x="226578" y="281921"/>
                  </a:lnTo>
                  <a:cubicBezTo>
                    <a:pt x="220690" y="276053"/>
                    <a:pt x="211541" y="275001"/>
                    <a:pt x="204485" y="279391"/>
                  </a:cubicBezTo>
                  <a:lnTo>
                    <a:pt x="203512" y="279391"/>
                  </a:lnTo>
                  <a:cubicBezTo>
                    <a:pt x="199152" y="282145"/>
                    <a:pt x="197702" y="287829"/>
                    <a:pt x="200203" y="292335"/>
                  </a:cubicBezTo>
                  <a:cubicBezTo>
                    <a:pt x="202782" y="297045"/>
                    <a:pt x="208700" y="298778"/>
                    <a:pt x="213410" y="296199"/>
                  </a:cubicBezTo>
                  <a:cubicBezTo>
                    <a:pt x="213459" y="296179"/>
                    <a:pt x="213498" y="296150"/>
                    <a:pt x="213537" y="296131"/>
                  </a:cubicBezTo>
                  <a:lnTo>
                    <a:pt x="213537" y="296131"/>
                  </a:lnTo>
                  <a:lnTo>
                    <a:pt x="227551" y="310145"/>
                  </a:lnTo>
                  <a:cubicBezTo>
                    <a:pt x="234578" y="317133"/>
                    <a:pt x="245926" y="317133"/>
                    <a:pt x="252953" y="310145"/>
                  </a:cubicBezTo>
                  <a:lnTo>
                    <a:pt x="278842" y="284354"/>
                  </a:lnTo>
                  <a:cubicBezTo>
                    <a:pt x="285849" y="276928"/>
                    <a:pt x="285518" y="265230"/>
                    <a:pt x="278092" y="258213"/>
                  </a:cubicBezTo>
                  <a:cubicBezTo>
                    <a:pt x="277829" y="257970"/>
                    <a:pt x="277557" y="257726"/>
                    <a:pt x="277284" y="257493"/>
                  </a:cubicBezTo>
                  <a:lnTo>
                    <a:pt x="264729" y="244938"/>
                  </a:lnTo>
                  <a:cubicBezTo>
                    <a:pt x="271240" y="233901"/>
                    <a:pt x="276185" y="222008"/>
                    <a:pt x="279426" y="209609"/>
                  </a:cubicBezTo>
                  <a:lnTo>
                    <a:pt x="298890" y="209609"/>
                  </a:lnTo>
                  <a:cubicBezTo>
                    <a:pt x="308759" y="209560"/>
                    <a:pt x="316749" y="201570"/>
                    <a:pt x="316798" y="191701"/>
                  </a:cubicBezTo>
                  <a:lnTo>
                    <a:pt x="316798" y="155107"/>
                  </a:lnTo>
                  <a:cubicBezTo>
                    <a:pt x="315854" y="145929"/>
                    <a:pt x="308117" y="138951"/>
                    <a:pt x="298890" y="138951"/>
                  </a:cubicBezTo>
                  <a:close/>
                  <a:moveTo>
                    <a:pt x="219473" y="175156"/>
                  </a:moveTo>
                  <a:cubicBezTo>
                    <a:pt x="219473" y="132158"/>
                    <a:pt x="184612" y="97296"/>
                    <a:pt x="141614" y="97296"/>
                  </a:cubicBezTo>
                  <a:cubicBezTo>
                    <a:pt x="111268" y="97306"/>
                    <a:pt x="83696" y="114922"/>
                    <a:pt x="70956" y="142455"/>
                  </a:cubicBezTo>
                  <a:cubicBezTo>
                    <a:pt x="68669" y="147350"/>
                    <a:pt x="70781" y="153160"/>
                    <a:pt x="75676" y="155448"/>
                  </a:cubicBezTo>
                  <a:cubicBezTo>
                    <a:pt x="80572" y="157735"/>
                    <a:pt x="86382" y="155623"/>
                    <a:pt x="88669" y="150727"/>
                  </a:cubicBezTo>
                  <a:cubicBezTo>
                    <a:pt x="102246" y="121472"/>
                    <a:pt x="136971" y="108771"/>
                    <a:pt x="166227" y="122348"/>
                  </a:cubicBezTo>
                  <a:cubicBezTo>
                    <a:pt x="195473" y="135934"/>
                    <a:pt x="208184" y="170650"/>
                    <a:pt x="194597" y="199906"/>
                  </a:cubicBezTo>
                  <a:cubicBezTo>
                    <a:pt x="188680" y="212645"/>
                    <a:pt x="178373" y="222835"/>
                    <a:pt x="165555" y="228587"/>
                  </a:cubicBezTo>
                  <a:cubicBezTo>
                    <a:pt x="160660" y="230816"/>
                    <a:pt x="158509" y="236587"/>
                    <a:pt x="160738" y="241483"/>
                  </a:cubicBezTo>
                  <a:cubicBezTo>
                    <a:pt x="162305" y="244938"/>
                    <a:pt x="165750" y="247157"/>
                    <a:pt x="169546" y="247176"/>
                  </a:cubicBezTo>
                  <a:cubicBezTo>
                    <a:pt x="170928" y="247166"/>
                    <a:pt x="172281" y="246874"/>
                    <a:pt x="173536" y="246300"/>
                  </a:cubicBezTo>
                  <a:cubicBezTo>
                    <a:pt x="201537" y="233716"/>
                    <a:pt x="219522" y="205852"/>
                    <a:pt x="219473" y="17515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593" name="Group 592">
            <a:extLst>
              <a:ext uri="{FF2B5EF4-FFF2-40B4-BE49-F238E27FC236}">
                <a16:creationId xmlns:a16="http://schemas.microsoft.com/office/drawing/2014/main" id="{85B27744-40BD-3E2C-168B-8CD96B73D39A}"/>
              </a:ext>
            </a:extLst>
          </p:cNvPr>
          <p:cNvGrpSpPr/>
          <p:nvPr/>
        </p:nvGrpSpPr>
        <p:grpSpPr>
          <a:xfrm>
            <a:off x="1831540" y="3698649"/>
            <a:ext cx="328094" cy="356850"/>
            <a:chOff x="1762012" y="3623027"/>
            <a:chExt cx="467149" cy="508094"/>
          </a:xfrm>
          <a:solidFill>
            <a:srgbClr val="004550"/>
          </a:solidFill>
        </p:grpSpPr>
        <p:sp>
          <p:nvSpPr>
            <p:cNvPr id="594" name="Freeform: Shape 593">
              <a:extLst>
                <a:ext uri="{FF2B5EF4-FFF2-40B4-BE49-F238E27FC236}">
                  <a16:creationId xmlns:a16="http://schemas.microsoft.com/office/drawing/2014/main" id="{4245315F-93FA-E612-2374-D431AE829F9A}"/>
                </a:ext>
              </a:extLst>
            </p:cNvPr>
            <p:cNvSpPr/>
            <p:nvPr/>
          </p:nvSpPr>
          <p:spPr>
            <a:xfrm>
              <a:off x="1762012" y="3623027"/>
              <a:ext cx="467149" cy="508094"/>
            </a:xfrm>
            <a:custGeom>
              <a:avLst/>
              <a:gdLst>
                <a:gd name="connsiteX0" fmla="*/ 398972 w 467149"/>
                <a:gd name="connsiteY0" fmla="*/ 507968 h 508094"/>
                <a:gd name="connsiteX1" fmla="*/ 389240 w 467149"/>
                <a:gd name="connsiteY1" fmla="*/ 498236 h 508094"/>
                <a:gd name="connsiteX2" fmla="*/ 389240 w 467149"/>
                <a:gd name="connsiteY2" fmla="*/ 331129 h 508094"/>
                <a:gd name="connsiteX3" fmla="*/ 392257 w 467149"/>
                <a:gd name="connsiteY3" fmla="*/ 324024 h 508094"/>
                <a:gd name="connsiteX4" fmla="*/ 447634 w 467149"/>
                <a:gd name="connsiteY4" fmla="*/ 196529 h 508094"/>
                <a:gd name="connsiteX5" fmla="*/ 272450 w 467149"/>
                <a:gd name="connsiteY5" fmla="*/ 21344 h 508094"/>
                <a:gd name="connsiteX6" fmla="*/ 97266 w 467149"/>
                <a:gd name="connsiteY6" fmla="*/ 196529 h 508094"/>
                <a:gd name="connsiteX7" fmla="*/ 22520 w 467149"/>
                <a:gd name="connsiteY7" fmla="*/ 276043 h 508094"/>
                <a:gd name="connsiteX8" fmla="*/ 20282 w 467149"/>
                <a:gd name="connsiteY8" fmla="*/ 287430 h 508094"/>
                <a:gd name="connsiteX9" fmla="*/ 30014 w 467149"/>
                <a:gd name="connsiteY9" fmla="*/ 293854 h 508094"/>
                <a:gd name="connsiteX10" fmla="*/ 68068 w 467149"/>
                <a:gd name="connsiteY10" fmla="*/ 293854 h 508094"/>
                <a:gd name="connsiteX11" fmla="*/ 77801 w 467149"/>
                <a:gd name="connsiteY11" fmla="*/ 303586 h 508094"/>
                <a:gd name="connsiteX12" fmla="*/ 77801 w 467149"/>
                <a:gd name="connsiteY12" fmla="*/ 400911 h 508094"/>
                <a:gd name="connsiteX13" fmla="*/ 106998 w 467149"/>
                <a:gd name="connsiteY13" fmla="*/ 430108 h 508094"/>
                <a:gd name="connsiteX14" fmla="*/ 184858 w 467149"/>
                <a:gd name="connsiteY14" fmla="*/ 430108 h 508094"/>
                <a:gd name="connsiteX15" fmla="*/ 194590 w 467149"/>
                <a:gd name="connsiteY15" fmla="*/ 439841 h 508094"/>
                <a:gd name="connsiteX16" fmla="*/ 194590 w 467149"/>
                <a:gd name="connsiteY16" fmla="*/ 498236 h 508094"/>
                <a:gd name="connsiteX17" fmla="*/ 184858 w 467149"/>
                <a:gd name="connsiteY17" fmla="*/ 507968 h 508094"/>
                <a:gd name="connsiteX18" fmla="*/ 175125 w 467149"/>
                <a:gd name="connsiteY18" fmla="*/ 498236 h 508094"/>
                <a:gd name="connsiteX19" fmla="*/ 175125 w 467149"/>
                <a:gd name="connsiteY19" fmla="*/ 449573 h 508094"/>
                <a:gd name="connsiteX20" fmla="*/ 106998 w 467149"/>
                <a:gd name="connsiteY20" fmla="*/ 449573 h 508094"/>
                <a:gd name="connsiteX21" fmla="*/ 58336 w 467149"/>
                <a:gd name="connsiteY21" fmla="*/ 400911 h 508094"/>
                <a:gd name="connsiteX22" fmla="*/ 58336 w 467149"/>
                <a:gd name="connsiteY22" fmla="*/ 313319 h 508094"/>
                <a:gd name="connsiteX23" fmla="*/ 29722 w 467149"/>
                <a:gd name="connsiteY23" fmla="*/ 313319 h 508094"/>
                <a:gd name="connsiteX24" fmla="*/ -40 w 467149"/>
                <a:gd name="connsiteY24" fmla="*/ 283323 h 508094"/>
                <a:gd name="connsiteX25" fmla="*/ 8700 w 467149"/>
                <a:gd name="connsiteY25" fmla="*/ 262321 h 508094"/>
                <a:gd name="connsiteX26" fmla="*/ 77801 w 467149"/>
                <a:gd name="connsiteY26" fmla="*/ 192539 h 508094"/>
                <a:gd name="connsiteX27" fmla="*/ 274445 w 467149"/>
                <a:gd name="connsiteY27" fmla="*/ -116 h 508094"/>
                <a:gd name="connsiteX28" fmla="*/ 467099 w 467149"/>
                <a:gd name="connsiteY28" fmla="*/ 196529 h 508094"/>
                <a:gd name="connsiteX29" fmla="*/ 408705 w 467149"/>
                <a:gd name="connsiteY29" fmla="*/ 335314 h 508094"/>
                <a:gd name="connsiteX30" fmla="*/ 408705 w 467149"/>
                <a:gd name="connsiteY30" fmla="*/ 498236 h 508094"/>
                <a:gd name="connsiteX31" fmla="*/ 398972 w 467149"/>
                <a:gd name="connsiteY31" fmla="*/ 507968 h 50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7149" h="508094">
                  <a:moveTo>
                    <a:pt x="398972" y="507968"/>
                  </a:moveTo>
                  <a:cubicBezTo>
                    <a:pt x="393600" y="507968"/>
                    <a:pt x="389240" y="503608"/>
                    <a:pt x="389240" y="498236"/>
                  </a:cubicBezTo>
                  <a:lnTo>
                    <a:pt x="389240" y="331129"/>
                  </a:lnTo>
                  <a:cubicBezTo>
                    <a:pt x="389220" y="328443"/>
                    <a:pt x="390310" y="325874"/>
                    <a:pt x="392257" y="324024"/>
                  </a:cubicBezTo>
                  <a:cubicBezTo>
                    <a:pt x="427702" y="291119"/>
                    <a:pt x="447780" y="244890"/>
                    <a:pt x="447634" y="196529"/>
                  </a:cubicBezTo>
                  <a:cubicBezTo>
                    <a:pt x="447634" y="99778"/>
                    <a:pt x="369200" y="21344"/>
                    <a:pt x="272450" y="21344"/>
                  </a:cubicBezTo>
                  <a:cubicBezTo>
                    <a:pt x="175700" y="21344"/>
                    <a:pt x="97266" y="99778"/>
                    <a:pt x="97266" y="196529"/>
                  </a:cubicBezTo>
                  <a:cubicBezTo>
                    <a:pt x="97266" y="200617"/>
                    <a:pt x="97266" y="200617"/>
                    <a:pt x="22520" y="276043"/>
                  </a:cubicBezTo>
                  <a:cubicBezTo>
                    <a:pt x="19503" y="279022"/>
                    <a:pt x="18617" y="283537"/>
                    <a:pt x="20282" y="287430"/>
                  </a:cubicBezTo>
                  <a:cubicBezTo>
                    <a:pt x="21742" y="291489"/>
                    <a:pt x="25703" y="294107"/>
                    <a:pt x="30014" y="293854"/>
                  </a:cubicBezTo>
                  <a:lnTo>
                    <a:pt x="68068" y="293854"/>
                  </a:lnTo>
                  <a:cubicBezTo>
                    <a:pt x="73440" y="293854"/>
                    <a:pt x="77801" y="298214"/>
                    <a:pt x="77801" y="303586"/>
                  </a:cubicBezTo>
                  <a:lnTo>
                    <a:pt x="77801" y="400911"/>
                  </a:lnTo>
                  <a:cubicBezTo>
                    <a:pt x="77801" y="417038"/>
                    <a:pt x="90871" y="430108"/>
                    <a:pt x="106998" y="430108"/>
                  </a:cubicBezTo>
                  <a:lnTo>
                    <a:pt x="184858" y="430108"/>
                  </a:lnTo>
                  <a:cubicBezTo>
                    <a:pt x="190230" y="430108"/>
                    <a:pt x="194590" y="434468"/>
                    <a:pt x="194590" y="439841"/>
                  </a:cubicBezTo>
                  <a:lnTo>
                    <a:pt x="194590" y="498236"/>
                  </a:lnTo>
                  <a:cubicBezTo>
                    <a:pt x="194590" y="503608"/>
                    <a:pt x="190230" y="507968"/>
                    <a:pt x="184858" y="507968"/>
                  </a:cubicBezTo>
                  <a:cubicBezTo>
                    <a:pt x="179485" y="507968"/>
                    <a:pt x="175125" y="503608"/>
                    <a:pt x="175125" y="498236"/>
                  </a:cubicBezTo>
                  <a:lnTo>
                    <a:pt x="175125" y="449573"/>
                  </a:lnTo>
                  <a:lnTo>
                    <a:pt x="106998" y="449573"/>
                  </a:lnTo>
                  <a:cubicBezTo>
                    <a:pt x="80127" y="449573"/>
                    <a:pt x="58336" y="427782"/>
                    <a:pt x="58336" y="400911"/>
                  </a:cubicBezTo>
                  <a:lnTo>
                    <a:pt x="58336" y="313319"/>
                  </a:lnTo>
                  <a:lnTo>
                    <a:pt x="29722" y="313319"/>
                  </a:lnTo>
                  <a:cubicBezTo>
                    <a:pt x="13226" y="313260"/>
                    <a:pt x="-108" y="299830"/>
                    <a:pt x="-40" y="283323"/>
                  </a:cubicBezTo>
                  <a:cubicBezTo>
                    <a:pt x="-10" y="275450"/>
                    <a:pt x="3133" y="267897"/>
                    <a:pt x="8700" y="262321"/>
                  </a:cubicBezTo>
                  <a:lnTo>
                    <a:pt x="77801" y="192539"/>
                  </a:lnTo>
                  <a:cubicBezTo>
                    <a:pt x="78900" y="85034"/>
                    <a:pt x="166940" y="-1215"/>
                    <a:pt x="274445" y="-116"/>
                  </a:cubicBezTo>
                  <a:cubicBezTo>
                    <a:pt x="381950" y="984"/>
                    <a:pt x="468199" y="89024"/>
                    <a:pt x="467099" y="196529"/>
                  </a:cubicBezTo>
                  <a:cubicBezTo>
                    <a:pt x="467236" y="248792"/>
                    <a:pt x="446165" y="298876"/>
                    <a:pt x="408705" y="335314"/>
                  </a:cubicBezTo>
                  <a:lnTo>
                    <a:pt x="408705" y="498236"/>
                  </a:lnTo>
                  <a:cubicBezTo>
                    <a:pt x="408705" y="503608"/>
                    <a:pt x="404344" y="507968"/>
                    <a:pt x="398972" y="507968"/>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95" name="Freeform: Shape 594">
              <a:extLst>
                <a:ext uri="{FF2B5EF4-FFF2-40B4-BE49-F238E27FC236}">
                  <a16:creationId xmlns:a16="http://schemas.microsoft.com/office/drawing/2014/main" id="{F0164563-11FF-4198-A49B-8717E4C25D7A}"/>
                </a:ext>
              </a:extLst>
            </p:cNvPr>
            <p:cNvSpPr/>
            <p:nvPr/>
          </p:nvSpPr>
          <p:spPr>
            <a:xfrm>
              <a:off x="1899902" y="3684400"/>
              <a:ext cx="269249" cy="270368"/>
            </a:xfrm>
            <a:custGeom>
              <a:avLst/>
              <a:gdLst>
                <a:gd name="connsiteX0" fmla="*/ 134560 w 269249"/>
                <a:gd name="connsiteY0" fmla="*/ 76760 h 270368"/>
                <a:gd name="connsiteX1" fmla="*/ 76165 w 269249"/>
                <a:gd name="connsiteY1" fmla="*/ 135155 h 270368"/>
                <a:gd name="connsiteX2" fmla="*/ 134560 w 269249"/>
                <a:gd name="connsiteY2" fmla="*/ 193550 h 270368"/>
                <a:gd name="connsiteX3" fmla="*/ 192955 w 269249"/>
                <a:gd name="connsiteY3" fmla="*/ 135155 h 270368"/>
                <a:gd name="connsiteX4" fmla="*/ 134560 w 269249"/>
                <a:gd name="connsiteY4" fmla="*/ 76760 h 270368"/>
                <a:gd name="connsiteX5" fmla="*/ 134560 w 269249"/>
                <a:gd name="connsiteY5" fmla="*/ 174085 h 270368"/>
                <a:gd name="connsiteX6" fmla="*/ 95630 w 269249"/>
                <a:gd name="connsiteY6" fmla="*/ 135155 h 270368"/>
                <a:gd name="connsiteX7" fmla="*/ 134560 w 269249"/>
                <a:gd name="connsiteY7" fmla="*/ 96225 h 270368"/>
                <a:gd name="connsiteX8" fmla="*/ 173490 w 269249"/>
                <a:gd name="connsiteY8" fmla="*/ 135155 h 270368"/>
                <a:gd name="connsiteX9" fmla="*/ 134560 w 269249"/>
                <a:gd name="connsiteY9" fmla="*/ 174085 h 270368"/>
                <a:gd name="connsiteX10" fmla="*/ 254756 w 269249"/>
                <a:gd name="connsiteY10" fmla="*/ 105179 h 270368"/>
                <a:gd name="connsiteX11" fmla="*/ 241617 w 269249"/>
                <a:gd name="connsiteY11" fmla="*/ 105179 h 270368"/>
                <a:gd name="connsiteX12" fmla="*/ 231885 w 269249"/>
                <a:gd name="connsiteY12" fmla="*/ 80848 h 270368"/>
                <a:gd name="connsiteX13" fmla="*/ 240157 w 269249"/>
                <a:gd name="connsiteY13" fmla="*/ 72478 h 270368"/>
                <a:gd name="connsiteX14" fmla="*/ 242221 w 269249"/>
                <a:gd name="connsiteY14" fmla="*/ 49724 h 270368"/>
                <a:gd name="connsiteX15" fmla="*/ 241325 w 269249"/>
                <a:gd name="connsiteY15" fmla="*/ 48731 h 270368"/>
                <a:gd name="connsiteX16" fmla="*/ 221860 w 269249"/>
                <a:gd name="connsiteY16" fmla="*/ 29266 h 270368"/>
                <a:gd name="connsiteX17" fmla="*/ 199563 w 269249"/>
                <a:gd name="connsiteY17" fmla="*/ 28984 h 270368"/>
                <a:gd name="connsiteX18" fmla="*/ 199281 w 269249"/>
                <a:gd name="connsiteY18" fmla="*/ 29266 h 270368"/>
                <a:gd name="connsiteX19" fmla="*/ 189548 w 269249"/>
                <a:gd name="connsiteY19" fmla="*/ 38998 h 270368"/>
                <a:gd name="connsiteX20" fmla="*/ 165217 w 269249"/>
                <a:gd name="connsiteY20" fmla="*/ 29266 h 270368"/>
                <a:gd name="connsiteX21" fmla="*/ 165217 w 269249"/>
                <a:gd name="connsiteY21" fmla="*/ 17490 h 270368"/>
                <a:gd name="connsiteX22" fmla="*/ 150385 w 269249"/>
                <a:gd name="connsiteY22" fmla="*/ -68 h 270368"/>
                <a:gd name="connsiteX23" fmla="*/ 149159 w 269249"/>
                <a:gd name="connsiteY23" fmla="*/ -126 h 270368"/>
                <a:gd name="connsiteX24" fmla="*/ 121324 w 269249"/>
                <a:gd name="connsiteY24" fmla="*/ -126 h 270368"/>
                <a:gd name="connsiteX25" fmla="*/ 105265 w 269249"/>
                <a:gd name="connsiteY25" fmla="*/ 15933 h 270368"/>
                <a:gd name="connsiteX26" fmla="*/ 105265 w 269249"/>
                <a:gd name="connsiteY26" fmla="*/ 28098 h 270368"/>
                <a:gd name="connsiteX27" fmla="*/ 80934 w 269249"/>
                <a:gd name="connsiteY27" fmla="*/ 37831 h 270368"/>
                <a:gd name="connsiteX28" fmla="*/ 72564 w 269249"/>
                <a:gd name="connsiteY28" fmla="*/ 29558 h 270368"/>
                <a:gd name="connsiteX29" fmla="*/ 49810 w 269249"/>
                <a:gd name="connsiteY29" fmla="*/ 27495 h 270368"/>
                <a:gd name="connsiteX30" fmla="*/ 48817 w 269249"/>
                <a:gd name="connsiteY30" fmla="*/ 28390 h 270368"/>
                <a:gd name="connsiteX31" fmla="*/ 29352 w 269249"/>
                <a:gd name="connsiteY31" fmla="*/ 47855 h 270368"/>
                <a:gd name="connsiteX32" fmla="*/ 29070 w 269249"/>
                <a:gd name="connsiteY32" fmla="*/ 70152 h 270368"/>
                <a:gd name="connsiteX33" fmla="*/ 29352 w 269249"/>
                <a:gd name="connsiteY33" fmla="*/ 70434 h 270368"/>
                <a:gd name="connsiteX34" fmla="*/ 39085 w 269249"/>
                <a:gd name="connsiteY34" fmla="*/ 80167 h 270368"/>
                <a:gd name="connsiteX35" fmla="*/ 29352 w 269249"/>
                <a:gd name="connsiteY35" fmla="*/ 104498 h 270368"/>
                <a:gd name="connsiteX36" fmla="*/ 17576 w 269249"/>
                <a:gd name="connsiteY36" fmla="*/ 104498 h 270368"/>
                <a:gd name="connsiteX37" fmla="*/ -11 w 269249"/>
                <a:gd name="connsiteY37" fmla="*/ 119934 h 270368"/>
                <a:gd name="connsiteX38" fmla="*/ -40 w 269249"/>
                <a:gd name="connsiteY38" fmla="*/ 120557 h 270368"/>
                <a:gd name="connsiteX39" fmla="*/ -40 w 269249"/>
                <a:gd name="connsiteY39" fmla="*/ 148391 h 270368"/>
                <a:gd name="connsiteX40" fmla="*/ 16953 w 269249"/>
                <a:gd name="connsiteY40" fmla="*/ 164479 h 270368"/>
                <a:gd name="connsiteX41" fmla="*/ 17576 w 269249"/>
                <a:gd name="connsiteY41" fmla="*/ 164450 h 270368"/>
                <a:gd name="connsiteX42" fmla="*/ 27503 w 269249"/>
                <a:gd name="connsiteY42" fmla="*/ 164450 h 270368"/>
                <a:gd name="connsiteX43" fmla="*/ 37235 w 269249"/>
                <a:gd name="connsiteY43" fmla="*/ 188781 h 270368"/>
                <a:gd name="connsiteX44" fmla="*/ 27503 w 269249"/>
                <a:gd name="connsiteY44" fmla="*/ 198514 h 270368"/>
                <a:gd name="connsiteX45" fmla="*/ 27221 w 269249"/>
                <a:gd name="connsiteY45" fmla="*/ 220811 h 270368"/>
                <a:gd name="connsiteX46" fmla="*/ 27503 w 269249"/>
                <a:gd name="connsiteY46" fmla="*/ 221093 h 270368"/>
                <a:gd name="connsiteX47" fmla="*/ 46968 w 269249"/>
                <a:gd name="connsiteY47" fmla="*/ 240558 h 270368"/>
                <a:gd name="connsiteX48" fmla="*/ 69820 w 269249"/>
                <a:gd name="connsiteY48" fmla="*/ 240383 h 270368"/>
                <a:gd name="connsiteX49" fmla="*/ 70715 w 269249"/>
                <a:gd name="connsiteY49" fmla="*/ 239390 h 270368"/>
                <a:gd name="connsiteX50" fmla="*/ 79085 w 269249"/>
                <a:gd name="connsiteY50" fmla="*/ 231117 h 270368"/>
                <a:gd name="connsiteX51" fmla="*/ 103416 w 269249"/>
                <a:gd name="connsiteY51" fmla="*/ 240850 h 270368"/>
                <a:gd name="connsiteX52" fmla="*/ 103416 w 269249"/>
                <a:gd name="connsiteY52" fmla="*/ 254184 h 270368"/>
                <a:gd name="connsiteX53" fmla="*/ 119475 w 269249"/>
                <a:gd name="connsiteY53" fmla="*/ 270242 h 270368"/>
                <a:gd name="connsiteX54" fmla="*/ 147310 w 269249"/>
                <a:gd name="connsiteY54" fmla="*/ 270242 h 270368"/>
                <a:gd name="connsiteX55" fmla="*/ 163427 w 269249"/>
                <a:gd name="connsiteY55" fmla="*/ 253853 h 270368"/>
                <a:gd name="connsiteX56" fmla="*/ 163368 w 269249"/>
                <a:gd name="connsiteY56" fmla="*/ 252626 h 270368"/>
                <a:gd name="connsiteX57" fmla="*/ 163368 w 269249"/>
                <a:gd name="connsiteY57" fmla="*/ 242213 h 270368"/>
                <a:gd name="connsiteX58" fmla="*/ 187699 w 269249"/>
                <a:gd name="connsiteY58" fmla="*/ 232480 h 270368"/>
                <a:gd name="connsiteX59" fmla="*/ 197432 w 269249"/>
                <a:gd name="connsiteY59" fmla="*/ 242213 h 270368"/>
                <a:gd name="connsiteX60" fmla="*/ 219729 w 269249"/>
                <a:gd name="connsiteY60" fmla="*/ 242495 h 270368"/>
                <a:gd name="connsiteX61" fmla="*/ 220011 w 269249"/>
                <a:gd name="connsiteY61" fmla="*/ 242213 h 270368"/>
                <a:gd name="connsiteX62" fmla="*/ 239476 w 269249"/>
                <a:gd name="connsiteY62" fmla="*/ 222748 h 270368"/>
                <a:gd name="connsiteX63" fmla="*/ 239301 w 269249"/>
                <a:gd name="connsiteY63" fmla="*/ 199896 h 270368"/>
                <a:gd name="connsiteX64" fmla="*/ 238308 w 269249"/>
                <a:gd name="connsiteY64" fmla="*/ 199000 h 270368"/>
                <a:gd name="connsiteX65" fmla="*/ 230036 w 269249"/>
                <a:gd name="connsiteY65" fmla="*/ 190631 h 270368"/>
                <a:gd name="connsiteX66" fmla="*/ 239768 w 269249"/>
                <a:gd name="connsiteY66" fmla="*/ 166299 h 270368"/>
                <a:gd name="connsiteX67" fmla="*/ 253102 w 269249"/>
                <a:gd name="connsiteY67" fmla="*/ 166299 h 270368"/>
                <a:gd name="connsiteX68" fmla="*/ 269160 w 269249"/>
                <a:gd name="connsiteY68" fmla="*/ 150241 h 270368"/>
                <a:gd name="connsiteX69" fmla="*/ 269160 w 269249"/>
                <a:gd name="connsiteY69" fmla="*/ 122406 h 270368"/>
                <a:gd name="connsiteX70" fmla="*/ 254756 w 269249"/>
                <a:gd name="connsiteY70" fmla="*/ 105179 h 270368"/>
                <a:gd name="connsiteX71" fmla="*/ 251350 w 269249"/>
                <a:gd name="connsiteY71" fmla="*/ 145666 h 270368"/>
                <a:gd name="connsiteX72" fmla="*/ 238698 w 269249"/>
                <a:gd name="connsiteY72" fmla="*/ 145666 h 270368"/>
                <a:gd name="connsiteX73" fmla="*/ 223223 w 269249"/>
                <a:gd name="connsiteY73" fmla="*/ 157832 h 270368"/>
                <a:gd name="connsiteX74" fmla="*/ 213490 w 269249"/>
                <a:gd name="connsiteY74" fmla="*/ 181774 h 270368"/>
                <a:gd name="connsiteX75" fmla="*/ 215826 w 269249"/>
                <a:gd name="connsiteY75" fmla="*/ 201239 h 270368"/>
                <a:gd name="connsiteX76" fmla="*/ 224780 w 269249"/>
                <a:gd name="connsiteY76" fmla="*/ 210193 h 270368"/>
                <a:gd name="connsiteX77" fmla="*/ 209889 w 269249"/>
                <a:gd name="connsiteY77" fmla="*/ 225083 h 270368"/>
                <a:gd name="connsiteX78" fmla="*/ 200936 w 269249"/>
                <a:gd name="connsiteY78" fmla="*/ 216130 h 270368"/>
                <a:gd name="connsiteX79" fmla="*/ 181471 w 269249"/>
                <a:gd name="connsiteY79" fmla="*/ 213794 h 270368"/>
                <a:gd name="connsiteX80" fmla="*/ 157529 w 269249"/>
                <a:gd name="connsiteY80" fmla="*/ 223526 h 270368"/>
                <a:gd name="connsiteX81" fmla="*/ 145363 w 269249"/>
                <a:gd name="connsiteY81" fmla="*/ 239001 h 270368"/>
                <a:gd name="connsiteX82" fmla="*/ 145363 w 269249"/>
                <a:gd name="connsiteY82" fmla="*/ 251945 h 270368"/>
                <a:gd name="connsiteX83" fmla="*/ 124341 w 269249"/>
                <a:gd name="connsiteY83" fmla="*/ 251945 h 270368"/>
                <a:gd name="connsiteX84" fmla="*/ 124341 w 269249"/>
                <a:gd name="connsiteY84" fmla="*/ 239293 h 270368"/>
                <a:gd name="connsiteX85" fmla="*/ 112175 w 269249"/>
                <a:gd name="connsiteY85" fmla="*/ 223818 h 270368"/>
                <a:gd name="connsiteX86" fmla="*/ 88234 w 269249"/>
                <a:gd name="connsiteY86" fmla="*/ 214086 h 270368"/>
                <a:gd name="connsiteX87" fmla="*/ 68769 w 269249"/>
                <a:gd name="connsiteY87" fmla="*/ 216422 h 270368"/>
                <a:gd name="connsiteX88" fmla="*/ 59815 w 269249"/>
                <a:gd name="connsiteY88" fmla="*/ 225375 h 270368"/>
                <a:gd name="connsiteX89" fmla="*/ 44924 w 269249"/>
                <a:gd name="connsiteY89" fmla="*/ 210485 h 270368"/>
                <a:gd name="connsiteX90" fmla="*/ 53878 w 269249"/>
                <a:gd name="connsiteY90" fmla="*/ 201531 h 270368"/>
                <a:gd name="connsiteX91" fmla="*/ 56214 w 269249"/>
                <a:gd name="connsiteY91" fmla="*/ 182066 h 270368"/>
                <a:gd name="connsiteX92" fmla="*/ 46481 w 269249"/>
                <a:gd name="connsiteY92" fmla="*/ 158124 h 270368"/>
                <a:gd name="connsiteX93" fmla="*/ 31007 w 269249"/>
                <a:gd name="connsiteY93" fmla="*/ 145958 h 270368"/>
                <a:gd name="connsiteX94" fmla="*/ 17770 w 269249"/>
                <a:gd name="connsiteY94" fmla="*/ 145958 h 270368"/>
                <a:gd name="connsiteX95" fmla="*/ 17770 w 269249"/>
                <a:gd name="connsiteY95" fmla="*/ 124936 h 270368"/>
                <a:gd name="connsiteX96" fmla="*/ 30423 w 269249"/>
                <a:gd name="connsiteY96" fmla="*/ 124936 h 270368"/>
                <a:gd name="connsiteX97" fmla="*/ 45897 w 269249"/>
                <a:gd name="connsiteY97" fmla="*/ 112771 h 270368"/>
                <a:gd name="connsiteX98" fmla="*/ 55630 w 269249"/>
                <a:gd name="connsiteY98" fmla="*/ 88829 h 270368"/>
                <a:gd name="connsiteX99" fmla="*/ 53294 w 269249"/>
                <a:gd name="connsiteY99" fmla="*/ 69364 h 270368"/>
                <a:gd name="connsiteX100" fmla="*/ 44340 w 269249"/>
                <a:gd name="connsiteY100" fmla="*/ 60410 h 270368"/>
                <a:gd name="connsiteX101" fmla="*/ 59231 w 269249"/>
                <a:gd name="connsiteY101" fmla="*/ 45519 h 270368"/>
                <a:gd name="connsiteX102" fmla="*/ 68185 w 269249"/>
                <a:gd name="connsiteY102" fmla="*/ 54473 h 270368"/>
                <a:gd name="connsiteX103" fmla="*/ 87650 w 269249"/>
                <a:gd name="connsiteY103" fmla="*/ 56809 h 270368"/>
                <a:gd name="connsiteX104" fmla="*/ 111591 w 269249"/>
                <a:gd name="connsiteY104" fmla="*/ 47077 h 270368"/>
                <a:gd name="connsiteX105" fmla="*/ 123757 w 269249"/>
                <a:gd name="connsiteY105" fmla="*/ 31602 h 270368"/>
                <a:gd name="connsiteX106" fmla="*/ 123757 w 269249"/>
                <a:gd name="connsiteY106" fmla="*/ 18366 h 270368"/>
                <a:gd name="connsiteX107" fmla="*/ 144779 w 269249"/>
                <a:gd name="connsiteY107" fmla="*/ 18366 h 270368"/>
                <a:gd name="connsiteX108" fmla="*/ 144779 w 269249"/>
                <a:gd name="connsiteY108" fmla="*/ 31018 h 270368"/>
                <a:gd name="connsiteX109" fmla="*/ 156945 w 269249"/>
                <a:gd name="connsiteY109" fmla="*/ 46493 h 270368"/>
                <a:gd name="connsiteX110" fmla="*/ 180887 w 269249"/>
                <a:gd name="connsiteY110" fmla="*/ 56225 h 270368"/>
                <a:gd name="connsiteX111" fmla="*/ 200352 w 269249"/>
                <a:gd name="connsiteY111" fmla="*/ 53889 h 270368"/>
                <a:gd name="connsiteX112" fmla="*/ 209305 w 269249"/>
                <a:gd name="connsiteY112" fmla="*/ 44935 h 270368"/>
                <a:gd name="connsiteX113" fmla="*/ 224196 w 269249"/>
                <a:gd name="connsiteY113" fmla="*/ 59826 h 270368"/>
                <a:gd name="connsiteX114" fmla="*/ 215242 w 269249"/>
                <a:gd name="connsiteY114" fmla="*/ 68780 h 270368"/>
                <a:gd name="connsiteX115" fmla="*/ 212907 w 269249"/>
                <a:gd name="connsiteY115" fmla="*/ 88245 h 270368"/>
                <a:gd name="connsiteX116" fmla="*/ 222639 w 269249"/>
                <a:gd name="connsiteY116" fmla="*/ 112187 h 270368"/>
                <a:gd name="connsiteX117" fmla="*/ 238114 w 269249"/>
                <a:gd name="connsiteY117" fmla="*/ 124352 h 270368"/>
                <a:gd name="connsiteX118" fmla="*/ 251350 w 269249"/>
                <a:gd name="connsiteY118" fmla="*/ 124352 h 27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69249" h="270368">
                  <a:moveTo>
                    <a:pt x="134560" y="76760"/>
                  </a:moveTo>
                  <a:cubicBezTo>
                    <a:pt x="102307" y="76760"/>
                    <a:pt x="76165" y="102902"/>
                    <a:pt x="76165" y="135155"/>
                  </a:cubicBezTo>
                  <a:cubicBezTo>
                    <a:pt x="76165" y="167409"/>
                    <a:pt x="102307" y="193550"/>
                    <a:pt x="134560" y="193550"/>
                  </a:cubicBezTo>
                  <a:cubicBezTo>
                    <a:pt x="166813" y="193550"/>
                    <a:pt x="192955" y="167409"/>
                    <a:pt x="192955" y="135155"/>
                  </a:cubicBezTo>
                  <a:cubicBezTo>
                    <a:pt x="192955" y="102902"/>
                    <a:pt x="166813" y="76760"/>
                    <a:pt x="134560" y="76760"/>
                  </a:cubicBezTo>
                  <a:close/>
                  <a:moveTo>
                    <a:pt x="134560" y="174085"/>
                  </a:moveTo>
                  <a:cubicBezTo>
                    <a:pt x="113061" y="174085"/>
                    <a:pt x="95630" y="156655"/>
                    <a:pt x="95630" y="135155"/>
                  </a:cubicBezTo>
                  <a:cubicBezTo>
                    <a:pt x="95630" y="113656"/>
                    <a:pt x="113061" y="96225"/>
                    <a:pt x="134560" y="96225"/>
                  </a:cubicBezTo>
                  <a:cubicBezTo>
                    <a:pt x="156059" y="96225"/>
                    <a:pt x="173490" y="113656"/>
                    <a:pt x="173490" y="135155"/>
                  </a:cubicBezTo>
                  <a:cubicBezTo>
                    <a:pt x="173490" y="156655"/>
                    <a:pt x="156059" y="174085"/>
                    <a:pt x="134560" y="174085"/>
                  </a:cubicBezTo>
                  <a:close/>
                  <a:moveTo>
                    <a:pt x="254756" y="105179"/>
                  </a:moveTo>
                  <a:lnTo>
                    <a:pt x="241617" y="105179"/>
                  </a:lnTo>
                  <a:cubicBezTo>
                    <a:pt x="239301" y="96732"/>
                    <a:pt x="236041" y="88566"/>
                    <a:pt x="231885" y="80848"/>
                  </a:cubicBezTo>
                  <a:lnTo>
                    <a:pt x="240157" y="72478"/>
                  </a:lnTo>
                  <a:cubicBezTo>
                    <a:pt x="247009" y="66765"/>
                    <a:pt x="247934" y="56575"/>
                    <a:pt x="242221" y="49724"/>
                  </a:cubicBezTo>
                  <a:cubicBezTo>
                    <a:pt x="241938" y="49383"/>
                    <a:pt x="241637" y="49052"/>
                    <a:pt x="241325" y="48731"/>
                  </a:cubicBezTo>
                  <a:lnTo>
                    <a:pt x="221860" y="29266"/>
                  </a:lnTo>
                  <a:cubicBezTo>
                    <a:pt x="215778" y="23028"/>
                    <a:pt x="205802" y="22901"/>
                    <a:pt x="199563" y="28984"/>
                  </a:cubicBezTo>
                  <a:cubicBezTo>
                    <a:pt x="199466" y="29071"/>
                    <a:pt x="199378" y="29169"/>
                    <a:pt x="199281" y="29266"/>
                  </a:cubicBezTo>
                  <a:lnTo>
                    <a:pt x="189548" y="38998"/>
                  </a:lnTo>
                  <a:cubicBezTo>
                    <a:pt x="181831" y="34843"/>
                    <a:pt x="173675" y="31582"/>
                    <a:pt x="165217" y="29266"/>
                  </a:cubicBezTo>
                  <a:lnTo>
                    <a:pt x="165217" y="17490"/>
                  </a:lnTo>
                  <a:cubicBezTo>
                    <a:pt x="165967" y="8546"/>
                    <a:pt x="159329" y="682"/>
                    <a:pt x="150385" y="-68"/>
                  </a:cubicBezTo>
                  <a:cubicBezTo>
                    <a:pt x="149976" y="-107"/>
                    <a:pt x="149568" y="-126"/>
                    <a:pt x="149159" y="-126"/>
                  </a:cubicBezTo>
                  <a:lnTo>
                    <a:pt x="121324" y="-126"/>
                  </a:lnTo>
                  <a:cubicBezTo>
                    <a:pt x="112458" y="-126"/>
                    <a:pt x="105265" y="7066"/>
                    <a:pt x="105265" y="15933"/>
                  </a:cubicBezTo>
                  <a:lnTo>
                    <a:pt x="105265" y="28098"/>
                  </a:lnTo>
                  <a:cubicBezTo>
                    <a:pt x="96808" y="30415"/>
                    <a:pt x="88652" y="33675"/>
                    <a:pt x="80934" y="37831"/>
                  </a:cubicBezTo>
                  <a:lnTo>
                    <a:pt x="72564" y="29558"/>
                  </a:lnTo>
                  <a:cubicBezTo>
                    <a:pt x="66851" y="22706"/>
                    <a:pt x="56661" y="21782"/>
                    <a:pt x="49810" y="27495"/>
                  </a:cubicBezTo>
                  <a:cubicBezTo>
                    <a:pt x="49469" y="27777"/>
                    <a:pt x="49138" y="28079"/>
                    <a:pt x="48817" y="28390"/>
                  </a:cubicBezTo>
                  <a:lnTo>
                    <a:pt x="29352" y="47855"/>
                  </a:lnTo>
                  <a:cubicBezTo>
                    <a:pt x="23114" y="53938"/>
                    <a:pt x="22987" y="63914"/>
                    <a:pt x="29070" y="70152"/>
                  </a:cubicBezTo>
                  <a:cubicBezTo>
                    <a:pt x="29157" y="70249"/>
                    <a:pt x="29255" y="70337"/>
                    <a:pt x="29352" y="70434"/>
                  </a:cubicBezTo>
                  <a:lnTo>
                    <a:pt x="39085" y="80167"/>
                  </a:lnTo>
                  <a:cubicBezTo>
                    <a:pt x="34929" y="87885"/>
                    <a:pt x="31668" y="96050"/>
                    <a:pt x="29352" y="104498"/>
                  </a:cubicBezTo>
                  <a:lnTo>
                    <a:pt x="17576" y="104498"/>
                  </a:lnTo>
                  <a:cubicBezTo>
                    <a:pt x="8456" y="103904"/>
                    <a:pt x="583" y="110814"/>
                    <a:pt x="-11" y="119934"/>
                  </a:cubicBezTo>
                  <a:cubicBezTo>
                    <a:pt x="-21" y="120138"/>
                    <a:pt x="-30" y="120352"/>
                    <a:pt x="-40" y="120557"/>
                  </a:cubicBezTo>
                  <a:lnTo>
                    <a:pt x="-40" y="148391"/>
                  </a:lnTo>
                  <a:cubicBezTo>
                    <a:pt x="213" y="157530"/>
                    <a:pt x="7814" y="164732"/>
                    <a:pt x="16953" y="164479"/>
                  </a:cubicBezTo>
                  <a:cubicBezTo>
                    <a:pt x="17157" y="164469"/>
                    <a:pt x="17371" y="164460"/>
                    <a:pt x="17576" y="164450"/>
                  </a:cubicBezTo>
                  <a:lnTo>
                    <a:pt x="27503" y="164450"/>
                  </a:lnTo>
                  <a:cubicBezTo>
                    <a:pt x="29819" y="172908"/>
                    <a:pt x="33080" y="181064"/>
                    <a:pt x="37235" y="188781"/>
                  </a:cubicBezTo>
                  <a:lnTo>
                    <a:pt x="27503" y="198514"/>
                  </a:lnTo>
                  <a:cubicBezTo>
                    <a:pt x="21264" y="204597"/>
                    <a:pt x="21138" y="214572"/>
                    <a:pt x="27221" y="220811"/>
                  </a:cubicBezTo>
                  <a:cubicBezTo>
                    <a:pt x="27308" y="220908"/>
                    <a:pt x="27406" y="220996"/>
                    <a:pt x="27503" y="221093"/>
                  </a:cubicBezTo>
                  <a:lnTo>
                    <a:pt x="46968" y="240558"/>
                  </a:lnTo>
                  <a:cubicBezTo>
                    <a:pt x="53323" y="246816"/>
                    <a:pt x="63552" y="246738"/>
                    <a:pt x="69820" y="240383"/>
                  </a:cubicBezTo>
                  <a:cubicBezTo>
                    <a:pt x="70131" y="240062"/>
                    <a:pt x="70433" y="239731"/>
                    <a:pt x="70715" y="239390"/>
                  </a:cubicBezTo>
                  <a:lnTo>
                    <a:pt x="79085" y="231117"/>
                  </a:lnTo>
                  <a:cubicBezTo>
                    <a:pt x="86803" y="235273"/>
                    <a:pt x="94959" y="238534"/>
                    <a:pt x="103416" y="240850"/>
                  </a:cubicBezTo>
                  <a:lnTo>
                    <a:pt x="103416" y="254184"/>
                  </a:lnTo>
                  <a:cubicBezTo>
                    <a:pt x="103416" y="263050"/>
                    <a:pt x="110608" y="270242"/>
                    <a:pt x="119475" y="270242"/>
                  </a:cubicBezTo>
                  <a:lnTo>
                    <a:pt x="147310" y="270242"/>
                  </a:lnTo>
                  <a:cubicBezTo>
                    <a:pt x="156283" y="270164"/>
                    <a:pt x="163504" y="262826"/>
                    <a:pt x="163427" y="253853"/>
                  </a:cubicBezTo>
                  <a:cubicBezTo>
                    <a:pt x="163417" y="253444"/>
                    <a:pt x="163407" y="253035"/>
                    <a:pt x="163368" y="252626"/>
                  </a:cubicBezTo>
                  <a:lnTo>
                    <a:pt x="163368" y="242213"/>
                  </a:lnTo>
                  <a:cubicBezTo>
                    <a:pt x="171826" y="239896"/>
                    <a:pt x="179982" y="236636"/>
                    <a:pt x="187699" y="232480"/>
                  </a:cubicBezTo>
                  <a:lnTo>
                    <a:pt x="197432" y="242213"/>
                  </a:lnTo>
                  <a:cubicBezTo>
                    <a:pt x="203515" y="248451"/>
                    <a:pt x="213490" y="248578"/>
                    <a:pt x="219729" y="242495"/>
                  </a:cubicBezTo>
                  <a:cubicBezTo>
                    <a:pt x="219826" y="242407"/>
                    <a:pt x="219914" y="242310"/>
                    <a:pt x="220011" y="242213"/>
                  </a:cubicBezTo>
                  <a:lnTo>
                    <a:pt x="239476" y="222748"/>
                  </a:lnTo>
                  <a:cubicBezTo>
                    <a:pt x="245734" y="216392"/>
                    <a:pt x="245656" y="206163"/>
                    <a:pt x="239301" y="199896"/>
                  </a:cubicBezTo>
                  <a:cubicBezTo>
                    <a:pt x="238980" y="199584"/>
                    <a:pt x="238649" y="199283"/>
                    <a:pt x="238308" y="199000"/>
                  </a:cubicBezTo>
                  <a:lnTo>
                    <a:pt x="230036" y="190631"/>
                  </a:lnTo>
                  <a:cubicBezTo>
                    <a:pt x="234191" y="182913"/>
                    <a:pt x="237452" y="174757"/>
                    <a:pt x="239768" y="166299"/>
                  </a:cubicBezTo>
                  <a:lnTo>
                    <a:pt x="253102" y="166299"/>
                  </a:lnTo>
                  <a:cubicBezTo>
                    <a:pt x="261968" y="166299"/>
                    <a:pt x="269160" y="159107"/>
                    <a:pt x="269160" y="150241"/>
                  </a:cubicBezTo>
                  <a:lnTo>
                    <a:pt x="269160" y="122406"/>
                  </a:lnTo>
                  <a:cubicBezTo>
                    <a:pt x="269841" y="113705"/>
                    <a:pt x="263438" y="106055"/>
                    <a:pt x="254756" y="105179"/>
                  </a:cubicBezTo>
                  <a:close/>
                  <a:moveTo>
                    <a:pt x="251350" y="145666"/>
                  </a:moveTo>
                  <a:lnTo>
                    <a:pt x="238698" y="145666"/>
                  </a:lnTo>
                  <a:cubicBezTo>
                    <a:pt x="231369" y="145715"/>
                    <a:pt x="225004" y="150718"/>
                    <a:pt x="223223" y="157832"/>
                  </a:cubicBezTo>
                  <a:cubicBezTo>
                    <a:pt x="221101" y="166221"/>
                    <a:pt x="217821" y="174280"/>
                    <a:pt x="213490" y="181774"/>
                  </a:cubicBezTo>
                  <a:cubicBezTo>
                    <a:pt x="209763" y="188042"/>
                    <a:pt x="210717" y="196032"/>
                    <a:pt x="215826" y="201239"/>
                  </a:cubicBezTo>
                  <a:lnTo>
                    <a:pt x="224780" y="210193"/>
                  </a:lnTo>
                  <a:lnTo>
                    <a:pt x="209889" y="225083"/>
                  </a:lnTo>
                  <a:lnTo>
                    <a:pt x="200936" y="216130"/>
                  </a:lnTo>
                  <a:cubicBezTo>
                    <a:pt x="195729" y="211020"/>
                    <a:pt x="187738" y="210066"/>
                    <a:pt x="181471" y="213794"/>
                  </a:cubicBezTo>
                  <a:cubicBezTo>
                    <a:pt x="173977" y="218125"/>
                    <a:pt x="165918" y="221405"/>
                    <a:pt x="157529" y="223526"/>
                  </a:cubicBezTo>
                  <a:cubicBezTo>
                    <a:pt x="150395" y="225268"/>
                    <a:pt x="145373" y="231662"/>
                    <a:pt x="145363" y="239001"/>
                  </a:cubicBezTo>
                  <a:lnTo>
                    <a:pt x="145363" y="251945"/>
                  </a:lnTo>
                  <a:lnTo>
                    <a:pt x="124341" y="251945"/>
                  </a:lnTo>
                  <a:lnTo>
                    <a:pt x="124341" y="239293"/>
                  </a:lnTo>
                  <a:cubicBezTo>
                    <a:pt x="124331" y="231955"/>
                    <a:pt x="119309" y="225560"/>
                    <a:pt x="112175" y="223818"/>
                  </a:cubicBezTo>
                  <a:cubicBezTo>
                    <a:pt x="103786" y="221696"/>
                    <a:pt x="95727" y="218417"/>
                    <a:pt x="88234" y="214086"/>
                  </a:cubicBezTo>
                  <a:cubicBezTo>
                    <a:pt x="81966" y="210358"/>
                    <a:pt x="73975" y="211312"/>
                    <a:pt x="68769" y="216422"/>
                  </a:cubicBezTo>
                  <a:lnTo>
                    <a:pt x="59815" y="225375"/>
                  </a:lnTo>
                  <a:lnTo>
                    <a:pt x="44924" y="210485"/>
                  </a:lnTo>
                  <a:lnTo>
                    <a:pt x="53878" y="201531"/>
                  </a:lnTo>
                  <a:cubicBezTo>
                    <a:pt x="58987" y="196324"/>
                    <a:pt x="59941" y="188333"/>
                    <a:pt x="56214" y="182066"/>
                  </a:cubicBezTo>
                  <a:cubicBezTo>
                    <a:pt x="51883" y="174572"/>
                    <a:pt x="48603" y="166513"/>
                    <a:pt x="46481" y="158124"/>
                  </a:cubicBezTo>
                  <a:cubicBezTo>
                    <a:pt x="44700" y="151010"/>
                    <a:pt x="38335" y="146007"/>
                    <a:pt x="31007" y="145958"/>
                  </a:cubicBezTo>
                  <a:lnTo>
                    <a:pt x="17770" y="145958"/>
                  </a:lnTo>
                  <a:lnTo>
                    <a:pt x="17770" y="124936"/>
                  </a:lnTo>
                  <a:lnTo>
                    <a:pt x="30423" y="124936"/>
                  </a:lnTo>
                  <a:cubicBezTo>
                    <a:pt x="37751" y="124888"/>
                    <a:pt x="44116" y="119885"/>
                    <a:pt x="45897" y="112771"/>
                  </a:cubicBezTo>
                  <a:cubicBezTo>
                    <a:pt x="48019" y="104381"/>
                    <a:pt x="51299" y="96323"/>
                    <a:pt x="55630" y="88829"/>
                  </a:cubicBezTo>
                  <a:cubicBezTo>
                    <a:pt x="59357" y="82561"/>
                    <a:pt x="58404" y="74571"/>
                    <a:pt x="53294" y="69364"/>
                  </a:cubicBezTo>
                  <a:lnTo>
                    <a:pt x="44340" y="60410"/>
                  </a:lnTo>
                  <a:lnTo>
                    <a:pt x="59231" y="45519"/>
                  </a:lnTo>
                  <a:lnTo>
                    <a:pt x="68185" y="54473"/>
                  </a:lnTo>
                  <a:cubicBezTo>
                    <a:pt x="73391" y="59583"/>
                    <a:pt x="81382" y="60537"/>
                    <a:pt x="87650" y="56809"/>
                  </a:cubicBezTo>
                  <a:cubicBezTo>
                    <a:pt x="95144" y="52478"/>
                    <a:pt x="103202" y="49198"/>
                    <a:pt x="111591" y="47077"/>
                  </a:cubicBezTo>
                  <a:cubicBezTo>
                    <a:pt x="118725" y="45334"/>
                    <a:pt x="123747" y="38940"/>
                    <a:pt x="123757" y="31602"/>
                  </a:cubicBezTo>
                  <a:lnTo>
                    <a:pt x="123757" y="18366"/>
                  </a:lnTo>
                  <a:lnTo>
                    <a:pt x="144779" y="18366"/>
                  </a:lnTo>
                  <a:lnTo>
                    <a:pt x="144779" y="31018"/>
                  </a:lnTo>
                  <a:cubicBezTo>
                    <a:pt x="144789" y="38356"/>
                    <a:pt x="149811" y="44750"/>
                    <a:pt x="156945" y="46493"/>
                  </a:cubicBezTo>
                  <a:cubicBezTo>
                    <a:pt x="165334" y="48614"/>
                    <a:pt x="173393" y="51894"/>
                    <a:pt x="180887" y="56225"/>
                  </a:cubicBezTo>
                  <a:cubicBezTo>
                    <a:pt x="187154" y="59953"/>
                    <a:pt x="195145" y="58999"/>
                    <a:pt x="200352" y="53889"/>
                  </a:cubicBezTo>
                  <a:lnTo>
                    <a:pt x="209305" y="44935"/>
                  </a:lnTo>
                  <a:lnTo>
                    <a:pt x="224196" y="59826"/>
                  </a:lnTo>
                  <a:lnTo>
                    <a:pt x="215242" y="68780"/>
                  </a:lnTo>
                  <a:cubicBezTo>
                    <a:pt x="210133" y="73987"/>
                    <a:pt x="209179" y="81977"/>
                    <a:pt x="212907" y="88245"/>
                  </a:cubicBezTo>
                  <a:cubicBezTo>
                    <a:pt x="217237" y="95739"/>
                    <a:pt x="220517" y="103797"/>
                    <a:pt x="222639" y="112187"/>
                  </a:cubicBezTo>
                  <a:cubicBezTo>
                    <a:pt x="224420" y="119301"/>
                    <a:pt x="230785" y="124304"/>
                    <a:pt x="238114" y="124352"/>
                  </a:cubicBezTo>
                  <a:lnTo>
                    <a:pt x="251350" y="124352"/>
                  </a:ln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596" name="Group 595">
            <a:extLst>
              <a:ext uri="{FF2B5EF4-FFF2-40B4-BE49-F238E27FC236}">
                <a16:creationId xmlns:a16="http://schemas.microsoft.com/office/drawing/2014/main" id="{979772BB-159B-7037-D33F-FBEC0A51ED09}"/>
              </a:ext>
            </a:extLst>
          </p:cNvPr>
          <p:cNvGrpSpPr/>
          <p:nvPr/>
        </p:nvGrpSpPr>
        <p:grpSpPr>
          <a:xfrm>
            <a:off x="5115318" y="5335412"/>
            <a:ext cx="300826" cy="355440"/>
            <a:chOff x="5051568" y="5260088"/>
            <a:chExt cx="428326" cy="506088"/>
          </a:xfrm>
          <a:solidFill>
            <a:srgbClr val="004550"/>
          </a:solidFill>
        </p:grpSpPr>
        <p:sp>
          <p:nvSpPr>
            <p:cNvPr id="597" name="Freeform: Shape 596">
              <a:extLst>
                <a:ext uri="{FF2B5EF4-FFF2-40B4-BE49-F238E27FC236}">
                  <a16:creationId xmlns:a16="http://schemas.microsoft.com/office/drawing/2014/main" id="{8FD655AA-F7F2-5351-2E9D-ADC751081474}"/>
                </a:ext>
              </a:extLst>
            </p:cNvPr>
            <p:cNvSpPr/>
            <p:nvPr/>
          </p:nvSpPr>
          <p:spPr>
            <a:xfrm>
              <a:off x="5051568" y="5629922"/>
              <a:ext cx="389298" cy="19464"/>
            </a:xfrm>
            <a:custGeom>
              <a:avLst/>
              <a:gdLst>
                <a:gd name="connsiteX0" fmla="*/ 379526 w 389298"/>
                <a:gd name="connsiteY0" fmla="*/ 19339 h 19464"/>
                <a:gd name="connsiteX1" fmla="*/ 9692 w 389298"/>
                <a:gd name="connsiteY1" fmla="*/ 19339 h 19464"/>
                <a:gd name="connsiteX2" fmla="*/ -40 w 389298"/>
                <a:gd name="connsiteY2" fmla="*/ 9606 h 19464"/>
                <a:gd name="connsiteX3" fmla="*/ 9692 w 389298"/>
                <a:gd name="connsiteY3" fmla="*/ -126 h 19464"/>
                <a:gd name="connsiteX4" fmla="*/ 379526 w 389298"/>
                <a:gd name="connsiteY4" fmla="*/ -126 h 19464"/>
                <a:gd name="connsiteX5" fmla="*/ 389259 w 389298"/>
                <a:gd name="connsiteY5" fmla="*/ 9606 h 19464"/>
                <a:gd name="connsiteX6" fmla="*/ 379526 w 389298"/>
                <a:gd name="connsiteY6" fmla="*/ 19339 h 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298" h="19464">
                  <a:moveTo>
                    <a:pt x="379526" y="19339"/>
                  </a:moveTo>
                  <a:lnTo>
                    <a:pt x="9692" y="19339"/>
                  </a:lnTo>
                  <a:cubicBezTo>
                    <a:pt x="4320" y="19339"/>
                    <a:pt x="-40" y="14979"/>
                    <a:pt x="-40" y="9606"/>
                  </a:cubicBezTo>
                  <a:cubicBezTo>
                    <a:pt x="-40" y="4234"/>
                    <a:pt x="4320" y="-126"/>
                    <a:pt x="9692" y="-126"/>
                  </a:cubicBezTo>
                  <a:lnTo>
                    <a:pt x="379526" y="-126"/>
                  </a:lnTo>
                  <a:cubicBezTo>
                    <a:pt x="384899" y="-126"/>
                    <a:pt x="389259" y="4234"/>
                    <a:pt x="389259" y="9606"/>
                  </a:cubicBezTo>
                  <a:cubicBezTo>
                    <a:pt x="389259" y="14979"/>
                    <a:pt x="384899" y="19339"/>
                    <a:pt x="379526"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98" name="Freeform: Shape 597">
              <a:extLst>
                <a:ext uri="{FF2B5EF4-FFF2-40B4-BE49-F238E27FC236}">
                  <a16:creationId xmlns:a16="http://schemas.microsoft.com/office/drawing/2014/main" id="{FA63F1C3-9805-2F31-54D5-1BC50782B227}"/>
                </a:ext>
              </a:extLst>
            </p:cNvPr>
            <p:cNvSpPr/>
            <p:nvPr/>
          </p:nvSpPr>
          <p:spPr>
            <a:xfrm>
              <a:off x="5071033" y="5406075"/>
              <a:ext cx="369833" cy="204381"/>
            </a:xfrm>
            <a:custGeom>
              <a:avLst/>
              <a:gdLst>
                <a:gd name="connsiteX0" fmla="*/ 9692 w 369833"/>
                <a:gd name="connsiteY0" fmla="*/ 145861 h 204381"/>
                <a:gd name="connsiteX1" fmla="*/ -40 w 369833"/>
                <a:gd name="connsiteY1" fmla="*/ 155594 h 204381"/>
                <a:gd name="connsiteX2" fmla="*/ -40 w 369833"/>
                <a:gd name="connsiteY2" fmla="*/ 194523 h 204381"/>
                <a:gd name="connsiteX3" fmla="*/ 9692 w 369833"/>
                <a:gd name="connsiteY3" fmla="*/ 204256 h 204381"/>
                <a:gd name="connsiteX4" fmla="*/ 19425 w 369833"/>
                <a:gd name="connsiteY4" fmla="*/ 194523 h 204381"/>
                <a:gd name="connsiteX5" fmla="*/ 19425 w 369833"/>
                <a:gd name="connsiteY5" fmla="*/ 155594 h 204381"/>
                <a:gd name="connsiteX6" fmla="*/ 9692 w 369833"/>
                <a:gd name="connsiteY6" fmla="*/ 145861 h 204381"/>
                <a:gd name="connsiteX7" fmla="*/ 48622 w 369833"/>
                <a:gd name="connsiteY7" fmla="*/ 126396 h 204381"/>
                <a:gd name="connsiteX8" fmla="*/ 38890 w 369833"/>
                <a:gd name="connsiteY8" fmla="*/ 136129 h 204381"/>
                <a:gd name="connsiteX9" fmla="*/ 38890 w 369833"/>
                <a:gd name="connsiteY9" fmla="*/ 194523 h 204381"/>
                <a:gd name="connsiteX10" fmla="*/ 48622 w 369833"/>
                <a:gd name="connsiteY10" fmla="*/ 204256 h 204381"/>
                <a:gd name="connsiteX11" fmla="*/ 58355 w 369833"/>
                <a:gd name="connsiteY11" fmla="*/ 194523 h 204381"/>
                <a:gd name="connsiteX12" fmla="*/ 58355 w 369833"/>
                <a:gd name="connsiteY12" fmla="*/ 136129 h 204381"/>
                <a:gd name="connsiteX13" fmla="*/ 48622 w 369833"/>
                <a:gd name="connsiteY13" fmla="*/ 126396 h 204381"/>
                <a:gd name="connsiteX14" fmla="*/ 87552 w 369833"/>
                <a:gd name="connsiteY14" fmla="*/ 87466 h 204381"/>
                <a:gd name="connsiteX15" fmla="*/ 77820 w 369833"/>
                <a:gd name="connsiteY15" fmla="*/ 97199 h 204381"/>
                <a:gd name="connsiteX16" fmla="*/ 77820 w 369833"/>
                <a:gd name="connsiteY16" fmla="*/ 194523 h 204381"/>
                <a:gd name="connsiteX17" fmla="*/ 87552 w 369833"/>
                <a:gd name="connsiteY17" fmla="*/ 204256 h 204381"/>
                <a:gd name="connsiteX18" fmla="*/ 97285 w 369833"/>
                <a:gd name="connsiteY18" fmla="*/ 194523 h 204381"/>
                <a:gd name="connsiteX19" fmla="*/ 97285 w 369833"/>
                <a:gd name="connsiteY19" fmla="*/ 97199 h 204381"/>
                <a:gd name="connsiteX20" fmla="*/ 87552 w 369833"/>
                <a:gd name="connsiteY20" fmla="*/ 87466 h 204381"/>
                <a:gd name="connsiteX21" fmla="*/ 126482 w 369833"/>
                <a:gd name="connsiteY21" fmla="*/ 58269 h 204381"/>
                <a:gd name="connsiteX22" fmla="*/ 116750 w 369833"/>
                <a:gd name="connsiteY22" fmla="*/ 68001 h 204381"/>
                <a:gd name="connsiteX23" fmla="*/ 116750 w 369833"/>
                <a:gd name="connsiteY23" fmla="*/ 194523 h 204381"/>
                <a:gd name="connsiteX24" fmla="*/ 126482 w 369833"/>
                <a:gd name="connsiteY24" fmla="*/ 204256 h 204381"/>
                <a:gd name="connsiteX25" fmla="*/ 136215 w 369833"/>
                <a:gd name="connsiteY25" fmla="*/ 194523 h 204381"/>
                <a:gd name="connsiteX26" fmla="*/ 136215 w 369833"/>
                <a:gd name="connsiteY26" fmla="*/ 68001 h 204381"/>
                <a:gd name="connsiteX27" fmla="*/ 126482 w 369833"/>
                <a:gd name="connsiteY27" fmla="*/ 58269 h 204381"/>
                <a:gd name="connsiteX28" fmla="*/ 165412 w 369833"/>
                <a:gd name="connsiteY28" fmla="*/ 48536 h 204381"/>
                <a:gd name="connsiteX29" fmla="*/ 155680 w 369833"/>
                <a:gd name="connsiteY29" fmla="*/ 58269 h 204381"/>
                <a:gd name="connsiteX30" fmla="*/ 155680 w 369833"/>
                <a:gd name="connsiteY30" fmla="*/ 194523 h 204381"/>
                <a:gd name="connsiteX31" fmla="*/ 165412 w 369833"/>
                <a:gd name="connsiteY31" fmla="*/ 204256 h 204381"/>
                <a:gd name="connsiteX32" fmla="*/ 175144 w 369833"/>
                <a:gd name="connsiteY32" fmla="*/ 194523 h 204381"/>
                <a:gd name="connsiteX33" fmla="*/ 175144 w 369833"/>
                <a:gd name="connsiteY33" fmla="*/ 58269 h 204381"/>
                <a:gd name="connsiteX34" fmla="*/ 165412 w 369833"/>
                <a:gd name="connsiteY34" fmla="*/ 48536 h 204381"/>
                <a:gd name="connsiteX35" fmla="*/ 204342 w 369833"/>
                <a:gd name="connsiteY35" fmla="*/ 68001 h 204381"/>
                <a:gd name="connsiteX36" fmla="*/ 194609 w 369833"/>
                <a:gd name="connsiteY36" fmla="*/ 77734 h 204381"/>
                <a:gd name="connsiteX37" fmla="*/ 194609 w 369833"/>
                <a:gd name="connsiteY37" fmla="*/ 194523 h 204381"/>
                <a:gd name="connsiteX38" fmla="*/ 204342 w 369833"/>
                <a:gd name="connsiteY38" fmla="*/ 204256 h 204381"/>
                <a:gd name="connsiteX39" fmla="*/ 214074 w 369833"/>
                <a:gd name="connsiteY39" fmla="*/ 194523 h 204381"/>
                <a:gd name="connsiteX40" fmla="*/ 214074 w 369833"/>
                <a:gd name="connsiteY40" fmla="*/ 77734 h 204381"/>
                <a:gd name="connsiteX41" fmla="*/ 204342 w 369833"/>
                <a:gd name="connsiteY41" fmla="*/ 68001 h 204381"/>
                <a:gd name="connsiteX42" fmla="*/ 282202 w 369833"/>
                <a:gd name="connsiteY42" fmla="*/ 87466 h 204381"/>
                <a:gd name="connsiteX43" fmla="*/ 272469 w 369833"/>
                <a:gd name="connsiteY43" fmla="*/ 97199 h 204381"/>
                <a:gd name="connsiteX44" fmla="*/ 272469 w 369833"/>
                <a:gd name="connsiteY44" fmla="*/ 194523 h 204381"/>
                <a:gd name="connsiteX45" fmla="*/ 282202 w 369833"/>
                <a:gd name="connsiteY45" fmla="*/ 204256 h 204381"/>
                <a:gd name="connsiteX46" fmla="*/ 291934 w 369833"/>
                <a:gd name="connsiteY46" fmla="*/ 194523 h 204381"/>
                <a:gd name="connsiteX47" fmla="*/ 291934 w 369833"/>
                <a:gd name="connsiteY47" fmla="*/ 97199 h 204381"/>
                <a:gd name="connsiteX48" fmla="*/ 282202 w 369833"/>
                <a:gd name="connsiteY48" fmla="*/ 87466 h 204381"/>
                <a:gd name="connsiteX49" fmla="*/ 243272 w 369833"/>
                <a:gd name="connsiteY49" fmla="*/ 97199 h 204381"/>
                <a:gd name="connsiteX50" fmla="*/ 233539 w 369833"/>
                <a:gd name="connsiteY50" fmla="*/ 106931 h 204381"/>
                <a:gd name="connsiteX51" fmla="*/ 233539 w 369833"/>
                <a:gd name="connsiteY51" fmla="*/ 194523 h 204381"/>
                <a:gd name="connsiteX52" fmla="*/ 243272 w 369833"/>
                <a:gd name="connsiteY52" fmla="*/ 204256 h 204381"/>
                <a:gd name="connsiteX53" fmla="*/ 253004 w 369833"/>
                <a:gd name="connsiteY53" fmla="*/ 194523 h 204381"/>
                <a:gd name="connsiteX54" fmla="*/ 253004 w 369833"/>
                <a:gd name="connsiteY54" fmla="*/ 106931 h 204381"/>
                <a:gd name="connsiteX55" fmla="*/ 243272 w 369833"/>
                <a:gd name="connsiteY55" fmla="*/ 97199 h 204381"/>
                <a:gd name="connsiteX56" fmla="*/ 321132 w 369833"/>
                <a:gd name="connsiteY56" fmla="*/ 29071 h 204381"/>
                <a:gd name="connsiteX57" fmla="*/ 311399 w 369833"/>
                <a:gd name="connsiteY57" fmla="*/ 38804 h 204381"/>
                <a:gd name="connsiteX58" fmla="*/ 311399 w 369833"/>
                <a:gd name="connsiteY58" fmla="*/ 194523 h 204381"/>
                <a:gd name="connsiteX59" fmla="*/ 321132 w 369833"/>
                <a:gd name="connsiteY59" fmla="*/ 204256 h 204381"/>
                <a:gd name="connsiteX60" fmla="*/ 330864 w 369833"/>
                <a:gd name="connsiteY60" fmla="*/ 194523 h 204381"/>
                <a:gd name="connsiteX61" fmla="*/ 330864 w 369833"/>
                <a:gd name="connsiteY61" fmla="*/ 38804 h 204381"/>
                <a:gd name="connsiteX62" fmla="*/ 321132 w 369833"/>
                <a:gd name="connsiteY62" fmla="*/ 29071 h 204381"/>
                <a:gd name="connsiteX63" fmla="*/ 360061 w 369833"/>
                <a:gd name="connsiteY63" fmla="*/ -126 h 204381"/>
                <a:gd name="connsiteX64" fmla="*/ 350329 w 369833"/>
                <a:gd name="connsiteY64" fmla="*/ 9606 h 204381"/>
                <a:gd name="connsiteX65" fmla="*/ 350329 w 369833"/>
                <a:gd name="connsiteY65" fmla="*/ 194523 h 204381"/>
                <a:gd name="connsiteX66" fmla="*/ 360061 w 369833"/>
                <a:gd name="connsiteY66" fmla="*/ 204256 h 204381"/>
                <a:gd name="connsiteX67" fmla="*/ 369794 w 369833"/>
                <a:gd name="connsiteY67" fmla="*/ 194523 h 204381"/>
                <a:gd name="connsiteX68" fmla="*/ 369794 w 369833"/>
                <a:gd name="connsiteY68" fmla="*/ 9606 h 204381"/>
                <a:gd name="connsiteX69" fmla="*/ 360061 w 369833"/>
                <a:gd name="connsiteY69" fmla="*/ -126 h 20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69833" h="204381">
                  <a:moveTo>
                    <a:pt x="9692" y="145861"/>
                  </a:moveTo>
                  <a:cubicBezTo>
                    <a:pt x="4320" y="145861"/>
                    <a:pt x="-40" y="150221"/>
                    <a:pt x="-40" y="155594"/>
                  </a:cubicBezTo>
                  <a:lnTo>
                    <a:pt x="-40" y="194523"/>
                  </a:lnTo>
                  <a:cubicBezTo>
                    <a:pt x="-40" y="199896"/>
                    <a:pt x="4320" y="204256"/>
                    <a:pt x="9692" y="204256"/>
                  </a:cubicBezTo>
                  <a:cubicBezTo>
                    <a:pt x="15065" y="204256"/>
                    <a:pt x="19425" y="199896"/>
                    <a:pt x="19425" y="194523"/>
                  </a:cubicBezTo>
                  <a:lnTo>
                    <a:pt x="19425" y="155594"/>
                  </a:lnTo>
                  <a:cubicBezTo>
                    <a:pt x="19425" y="150221"/>
                    <a:pt x="15065" y="145861"/>
                    <a:pt x="9692" y="145861"/>
                  </a:cubicBezTo>
                  <a:close/>
                  <a:moveTo>
                    <a:pt x="48622" y="126396"/>
                  </a:moveTo>
                  <a:cubicBezTo>
                    <a:pt x="43250" y="126396"/>
                    <a:pt x="38890" y="130756"/>
                    <a:pt x="38890" y="136129"/>
                  </a:cubicBezTo>
                  <a:lnTo>
                    <a:pt x="38890" y="194523"/>
                  </a:lnTo>
                  <a:cubicBezTo>
                    <a:pt x="38890" y="199896"/>
                    <a:pt x="43250" y="204256"/>
                    <a:pt x="48622" y="204256"/>
                  </a:cubicBezTo>
                  <a:cubicBezTo>
                    <a:pt x="53995" y="204256"/>
                    <a:pt x="58355" y="199896"/>
                    <a:pt x="58355" y="194523"/>
                  </a:cubicBezTo>
                  <a:lnTo>
                    <a:pt x="58355" y="136129"/>
                  </a:lnTo>
                  <a:cubicBezTo>
                    <a:pt x="58355" y="130756"/>
                    <a:pt x="53995" y="126396"/>
                    <a:pt x="48622" y="126396"/>
                  </a:cubicBezTo>
                  <a:close/>
                  <a:moveTo>
                    <a:pt x="87552" y="87466"/>
                  </a:moveTo>
                  <a:cubicBezTo>
                    <a:pt x="82180" y="87466"/>
                    <a:pt x="77820" y="91826"/>
                    <a:pt x="77820" y="97199"/>
                  </a:cubicBezTo>
                  <a:lnTo>
                    <a:pt x="77820" y="194523"/>
                  </a:lnTo>
                  <a:cubicBezTo>
                    <a:pt x="77820" y="199896"/>
                    <a:pt x="82180" y="204256"/>
                    <a:pt x="87552" y="204256"/>
                  </a:cubicBezTo>
                  <a:cubicBezTo>
                    <a:pt x="92925" y="204256"/>
                    <a:pt x="97285" y="199896"/>
                    <a:pt x="97285" y="194523"/>
                  </a:cubicBezTo>
                  <a:lnTo>
                    <a:pt x="97285" y="97199"/>
                  </a:lnTo>
                  <a:cubicBezTo>
                    <a:pt x="97285" y="91826"/>
                    <a:pt x="92925" y="87466"/>
                    <a:pt x="87552" y="87466"/>
                  </a:cubicBezTo>
                  <a:close/>
                  <a:moveTo>
                    <a:pt x="126482" y="58269"/>
                  </a:moveTo>
                  <a:cubicBezTo>
                    <a:pt x="121110" y="58269"/>
                    <a:pt x="116750" y="62629"/>
                    <a:pt x="116750" y="68001"/>
                  </a:cubicBezTo>
                  <a:lnTo>
                    <a:pt x="116750" y="194523"/>
                  </a:lnTo>
                  <a:cubicBezTo>
                    <a:pt x="116750" y="199896"/>
                    <a:pt x="121110" y="204256"/>
                    <a:pt x="126482" y="204256"/>
                  </a:cubicBezTo>
                  <a:cubicBezTo>
                    <a:pt x="131854" y="204256"/>
                    <a:pt x="136215" y="199896"/>
                    <a:pt x="136215" y="194523"/>
                  </a:cubicBezTo>
                  <a:lnTo>
                    <a:pt x="136215" y="68001"/>
                  </a:lnTo>
                  <a:cubicBezTo>
                    <a:pt x="136215" y="62629"/>
                    <a:pt x="131854" y="58269"/>
                    <a:pt x="126482" y="58269"/>
                  </a:cubicBezTo>
                  <a:close/>
                  <a:moveTo>
                    <a:pt x="165412" y="48536"/>
                  </a:moveTo>
                  <a:cubicBezTo>
                    <a:pt x="160040" y="48536"/>
                    <a:pt x="155680" y="52897"/>
                    <a:pt x="155680" y="58269"/>
                  </a:cubicBezTo>
                  <a:lnTo>
                    <a:pt x="155680" y="194523"/>
                  </a:lnTo>
                  <a:cubicBezTo>
                    <a:pt x="155680" y="199896"/>
                    <a:pt x="160040" y="204256"/>
                    <a:pt x="165412" y="204256"/>
                  </a:cubicBezTo>
                  <a:cubicBezTo>
                    <a:pt x="170784" y="204256"/>
                    <a:pt x="175144" y="199896"/>
                    <a:pt x="175144" y="194523"/>
                  </a:cubicBezTo>
                  <a:lnTo>
                    <a:pt x="175144" y="58269"/>
                  </a:lnTo>
                  <a:cubicBezTo>
                    <a:pt x="175144" y="52897"/>
                    <a:pt x="170784" y="48536"/>
                    <a:pt x="165412" y="48536"/>
                  </a:cubicBezTo>
                  <a:close/>
                  <a:moveTo>
                    <a:pt x="204342" y="68001"/>
                  </a:moveTo>
                  <a:cubicBezTo>
                    <a:pt x="198970" y="68001"/>
                    <a:pt x="194609" y="72361"/>
                    <a:pt x="194609" y="77734"/>
                  </a:cubicBezTo>
                  <a:lnTo>
                    <a:pt x="194609" y="194523"/>
                  </a:lnTo>
                  <a:cubicBezTo>
                    <a:pt x="194609" y="199896"/>
                    <a:pt x="198970" y="204256"/>
                    <a:pt x="204342" y="204256"/>
                  </a:cubicBezTo>
                  <a:cubicBezTo>
                    <a:pt x="209714" y="204256"/>
                    <a:pt x="214074" y="199896"/>
                    <a:pt x="214074" y="194523"/>
                  </a:cubicBezTo>
                  <a:lnTo>
                    <a:pt x="214074" y="77734"/>
                  </a:lnTo>
                  <a:cubicBezTo>
                    <a:pt x="214074" y="72361"/>
                    <a:pt x="209714" y="68001"/>
                    <a:pt x="204342" y="68001"/>
                  </a:cubicBezTo>
                  <a:close/>
                  <a:moveTo>
                    <a:pt x="282202" y="87466"/>
                  </a:moveTo>
                  <a:cubicBezTo>
                    <a:pt x="276829" y="87466"/>
                    <a:pt x="272469" y="91826"/>
                    <a:pt x="272469" y="97199"/>
                  </a:cubicBezTo>
                  <a:lnTo>
                    <a:pt x="272469" y="194523"/>
                  </a:lnTo>
                  <a:cubicBezTo>
                    <a:pt x="272469" y="199896"/>
                    <a:pt x="276829" y="204256"/>
                    <a:pt x="282202" y="204256"/>
                  </a:cubicBezTo>
                  <a:cubicBezTo>
                    <a:pt x="287574" y="204256"/>
                    <a:pt x="291934" y="199896"/>
                    <a:pt x="291934" y="194523"/>
                  </a:cubicBezTo>
                  <a:lnTo>
                    <a:pt x="291934" y="97199"/>
                  </a:lnTo>
                  <a:cubicBezTo>
                    <a:pt x="291934" y="91826"/>
                    <a:pt x="287574" y="87466"/>
                    <a:pt x="282202" y="87466"/>
                  </a:cubicBezTo>
                  <a:close/>
                  <a:moveTo>
                    <a:pt x="243272" y="97199"/>
                  </a:moveTo>
                  <a:cubicBezTo>
                    <a:pt x="237899" y="97199"/>
                    <a:pt x="233539" y="101559"/>
                    <a:pt x="233539" y="106931"/>
                  </a:cubicBezTo>
                  <a:lnTo>
                    <a:pt x="233539" y="194523"/>
                  </a:lnTo>
                  <a:cubicBezTo>
                    <a:pt x="233539" y="199896"/>
                    <a:pt x="237899" y="204256"/>
                    <a:pt x="243272" y="204256"/>
                  </a:cubicBezTo>
                  <a:cubicBezTo>
                    <a:pt x="248644" y="204256"/>
                    <a:pt x="253004" y="199896"/>
                    <a:pt x="253004" y="194523"/>
                  </a:cubicBezTo>
                  <a:lnTo>
                    <a:pt x="253004" y="106931"/>
                  </a:lnTo>
                  <a:cubicBezTo>
                    <a:pt x="253004" y="101559"/>
                    <a:pt x="248644" y="97199"/>
                    <a:pt x="243272" y="97199"/>
                  </a:cubicBezTo>
                  <a:close/>
                  <a:moveTo>
                    <a:pt x="321132" y="29071"/>
                  </a:moveTo>
                  <a:cubicBezTo>
                    <a:pt x="315759" y="29071"/>
                    <a:pt x="311399" y="33432"/>
                    <a:pt x="311399" y="38804"/>
                  </a:cubicBezTo>
                  <a:lnTo>
                    <a:pt x="311399" y="194523"/>
                  </a:lnTo>
                  <a:cubicBezTo>
                    <a:pt x="311399" y="199896"/>
                    <a:pt x="315759" y="204256"/>
                    <a:pt x="321132" y="204256"/>
                  </a:cubicBezTo>
                  <a:cubicBezTo>
                    <a:pt x="326504" y="204256"/>
                    <a:pt x="330864" y="199896"/>
                    <a:pt x="330864" y="194523"/>
                  </a:cubicBezTo>
                  <a:lnTo>
                    <a:pt x="330864" y="38804"/>
                  </a:lnTo>
                  <a:cubicBezTo>
                    <a:pt x="330864" y="33432"/>
                    <a:pt x="326504" y="29071"/>
                    <a:pt x="321132" y="29071"/>
                  </a:cubicBezTo>
                  <a:close/>
                  <a:moveTo>
                    <a:pt x="360061" y="-126"/>
                  </a:moveTo>
                  <a:cubicBezTo>
                    <a:pt x="354689" y="-126"/>
                    <a:pt x="350329" y="4234"/>
                    <a:pt x="350329" y="9606"/>
                  </a:cubicBezTo>
                  <a:lnTo>
                    <a:pt x="350329" y="194523"/>
                  </a:lnTo>
                  <a:cubicBezTo>
                    <a:pt x="350329" y="199896"/>
                    <a:pt x="354689" y="204256"/>
                    <a:pt x="360061" y="204256"/>
                  </a:cubicBezTo>
                  <a:cubicBezTo>
                    <a:pt x="365434" y="204256"/>
                    <a:pt x="369794" y="199896"/>
                    <a:pt x="369794" y="194523"/>
                  </a:cubicBezTo>
                  <a:lnTo>
                    <a:pt x="369794" y="9606"/>
                  </a:lnTo>
                  <a:cubicBezTo>
                    <a:pt x="369794" y="4234"/>
                    <a:pt x="365434" y="-126"/>
                    <a:pt x="360061" y="-12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99" name="Freeform: Shape 598">
              <a:extLst>
                <a:ext uri="{FF2B5EF4-FFF2-40B4-BE49-F238E27FC236}">
                  <a16:creationId xmlns:a16="http://schemas.microsoft.com/office/drawing/2014/main" id="{DBA17DE1-953E-3EFF-2A06-0DD43254DE67}"/>
                </a:ext>
              </a:extLst>
            </p:cNvPr>
            <p:cNvSpPr/>
            <p:nvPr/>
          </p:nvSpPr>
          <p:spPr>
            <a:xfrm>
              <a:off x="5051568" y="5318483"/>
              <a:ext cx="428326" cy="214114"/>
            </a:xfrm>
            <a:custGeom>
              <a:avLst/>
              <a:gdLst>
                <a:gd name="connsiteX0" fmla="*/ 398991 w 428326"/>
                <a:gd name="connsiteY0" fmla="*/ -126 h 214114"/>
                <a:gd name="connsiteX1" fmla="*/ 369794 w 428326"/>
                <a:gd name="connsiteY1" fmla="*/ 29071 h 214114"/>
                <a:gd name="connsiteX2" fmla="*/ 371741 w 428326"/>
                <a:gd name="connsiteY2" fmla="*/ 39388 h 214114"/>
                <a:gd name="connsiteX3" fmla="*/ 287068 w 428326"/>
                <a:gd name="connsiteY3" fmla="*/ 111019 h 214114"/>
                <a:gd name="connsiteX4" fmla="*/ 272469 w 428326"/>
                <a:gd name="connsiteY4" fmla="*/ 106931 h 214114"/>
                <a:gd name="connsiteX5" fmla="*/ 249598 w 428326"/>
                <a:gd name="connsiteY5" fmla="*/ 118221 h 214114"/>
                <a:gd name="connsiteX6" fmla="*/ 184877 w 428326"/>
                <a:gd name="connsiteY6" fmla="*/ 96615 h 214114"/>
                <a:gd name="connsiteX7" fmla="*/ 155388 w 428326"/>
                <a:gd name="connsiteY7" fmla="*/ 67709 h 214114"/>
                <a:gd name="connsiteX8" fmla="*/ 126482 w 428326"/>
                <a:gd name="connsiteY8" fmla="*/ 97199 h 214114"/>
                <a:gd name="connsiteX9" fmla="*/ 127650 w 428326"/>
                <a:gd name="connsiteY9" fmla="*/ 104790 h 214114"/>
                <a:gd name="connsiteX10" fmla="*/ 46189 w 428326"/>
                <a:gd name="connsiteY10" fmla="*/ 161141 h 214114"/>
                <a:gd name="connsiteX11" fmla="*/ 29157 w 428326"/>
                <a:gd name="connsiteY11" fmla="*/ 155594 h 214114"/>
                <a:gd name="connsiteX12" fmla="*/ -40 w 428326"/>
                <a:gd name="connsiteY12" fmla="*/ 184791 h 214114"/>
                <a:gd name="connsiteX13" fmla="*/ 29157 w 428326"/>
                <a:gd name="connsiteY13" fmla="*/ 213988 h 214114"/>
                <a:gd name="connsiteX14" fmla="*/ 58355 w 428326"/>
                <a:gd name="connsiteY14" fmla="*/ 184791 h 214114"/>
                <a:gd name="connsiteX15" fmla="*/ 57187 w 428326"/>
                <a:gd name="connsiteY15" fmla="*/ 177200 h 214114"/>
                <a:gd name="connsiteX16" fmla="*/ 138648 w 428326"/>
                <a:gd name="connsiteY16" fmla="*/ 120849 h 214114"/>
                <a:gd name="connsiteX17" fmla="*/ 155680 w 428326"/>
                <a:gd name="connsiteY17" fmla="*/ 126396 h 214114"/>
                <a:gd name="connsiteX18" fmla="*/ 178551 w 428326"/>
                <a:gd name="connsiteY18" fmla="*/ 115106 h 214114"/>
                <a:gd name="connsiteX19" fmla="*/ 243369 w 428326"/>
                <a:gd name="connsiteY19" fmla="*/ 136713 h 214114"/>
                <a:gd name="connsiteX20" fmla="*/ 272859 w 428326"/>
                <a:gd name="connsiteY20" fmla="*/ 165618 h 214114"/>
                <a:gd name="connsiteX21" fmla="*/ 301764 w 428326"/>
                <a:gd name="connsiteY21" fmla="*/ 136129 h 214114"/>
                <a:gd name="connsiteX22" fmla="*/ 299817 w 428326"/>
                <a:gd name="connsiteY22" fmla="*/ 125812 h 214114"/>
                <a:gd name="connsiteX23" fmla="*/ 384490 w 428326"/>
                <a:gd name="connsiteY23" fmla="*/ 54181 h 214114"/>
                <a:gd name="connsiteX24" fmla="*/ 399089 w 428326"/>
                <a:gd name="connsiteY24" fmla="*/ 58269 h 214114"/>
                <a:gd name="connsiteX25" fmla="*/ 428286 w 428326"/>
                <a:gd name="connsiteY25" fmla="*/ 29071 h 214114"/>
                <a:gd name="connsiteX26" fmla="*/ 399089 w 428326"/>
                <a:gd name="connsiteY26" fmla="*/ -126 h 214114"/>
                <a:gd name="connsiteX27" fmla="*/ 29157 w 428326"/>
                <a:gd name="connsiteY27" fmla="*/ 194523 h 214114"/>
                <a:gd name="connsiteX28" fmla="*/ 19425 w 428326"/>
                <a:gd name="connsiteY28" fmla="*/ 184791 h 214114"/>
                <a:gd name="connsiteX29" fmla="*/ 29157 w 428326"/>
                <a:gd name="connsiteY29" fmla="*/ 175059 h 214114"/>
                <a:gd name="connsiteX30" fmla="*/ 38890 w 428326"/>
                <a:gd name="connsiteY30" fmla="*/ 184791 h 214114"/>
                <a:gd name="connsiteX31" fmla="*/ 29157 w 428326"/>
                <a:gd name="connsiteY31" fmla="*/ 194523 h 214114"/>
                <a:gd name="connsiteX32" fmla="*/ 155680 w 428326"/>
                <a:gd name="connsiteY32" fmla="*/ 106931 h 214114"/>
                <a:gd name="connsiteX33" fmla="*/ 145947 w 428326"/>
                <a:gd name="connsiteY33" fmla="*/ 97199 h 214114"/>
                <a:gd name="connsiteX34" fmla="*/ 155680 w 428326"/>
                <a:gd name="connsiteY34" fmla="*/ 87466 h 214114"/>
                <a:gd name="connsiteX35" fmla="*/ 165412 w 428326"/>
                <a:gd name="connsiteY35" fmla="*/ 97199 h 214114"/>
                <a:gd name="connsiteX36" fmla="*/ 155680 w 428326"/>
                <a:gd name="connsiteY36" fmla="*/ 106931 h 214114"/>
                <a:gd name="connsiteX37" fmla="*/ 272469 w 428326"/>
                <a:gd name="connsiteY37" fmla="*/ 145861 h 214114"/>
                <a:gd name="connsiteX38" fmla="*/ 262737 w 428326"/>
                <a:gd name="connsiteY38" fmla="*/ 136129 h 214114"/>
                <a:gd name="connsiteX39" fmla="*/ 272469 w 428326"/>
                <a:gd name="connsiteY39" fmla="*/ 126396 h 214114"/>
                <a:gd name="connsiteX40" fmla="*/ 282202 w 428326"/>
                <a:gd name="connsiteY40" fmla="*/ 136129 h 214114"/>
                <a:gd name="connsiteX41" fmla="*/ 272469 w 428326"/>
                <a:gd name="connsiteY41" fmla="*/ 145861 h 214114"/>
                <a:gd name="connsiteX42" fmla="*/ 398991 w 428326"/>
                <a:gd name="connsiteY42" fmla="*/ 38804 h 214114"/>
                <a:gd name="connsiteX43" fmla="*/ 389259 w 428326"/>
                <a:gd name="connsiteY43" fmla="*/ 29071 h 214114"/>
                <a:gd name="connsiteX44" fmla="*/ 398991 w 428326"/>
                <a:gd name="connsiteY44" fmla="*/ 19339 h 214114"/>
                <a:gd name="connsiteX45" fmla="*/ 408724 w 428326"/>
                <a:gd name="connsiteY45" fmla="*/ 29071 h 214114"/>
                <a:gd name="connsiteX46" fmla="*/ 398991 w 428326"/>
                <a:gd name="connsiteY46" fmla="*/ 38804 h 21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28326" h="214114">
                  <a:moveTo>
                    <a:pt x="398991" y="-126"/>
                  </a:moveTo>
                  <a:cubicBezTo>
                    <a:pt x="382864" y="-126"/>
                    <a:pt x="369794" y="12945"/>
                    <a:pt x="369794" y="29071"/>
                  </a:cubicBezTo>
                  <a:cubicBezTo>
                    <a:pt x="369843" y="32595"/>
                    <a:pt x="370495" y="36089"/>
                    <a:pt x="371741" y="39388"/>
                  </a:cubicBezTo>
                  <a:lnTo>
                    <a:pt x="287068" y="111019"/>
                  </a:lnTo>
                  <a:cubicBezTo>
                    <a:pt x="282659" y="108372"/>
                    <a:pt x="277618" y="106960"/>
                    <a:pt x="272469" y="106931"/>
                  </a:cubicBezTo>
                  <a:cubicBezTo>
                    <a:pt x="263515" y="106990"/>
                    <a:pt x="255087" y="111155"/>
                    <a:pt x="249598" y="118221"/>
                  </a:cubicBezTo>
                  <a:lnTo>
                    <a:pt x="184877" y="96615"/>
                  </a:lnTo>
                  <a:cubicBezTo>
                    <a:pt x="184712" y="80488"/>
                    <a:pt x="171514" y="67544"/>
                    <a:pt x="155388" y="67709"/>
                  </a:cubicBezTo>
                  <a:cubicBezTo>
                    <a:pt x="139261" y="67875"/>
                    <a:pt x="126317" y="81072"/>
                    <a:pt x="126482" y="97199"/>
                  </a:cubicBezTo>
                  <a:cubicBezTo>
                    <a:pt x="126521" y="99768"/>
                    <a:pt x="126920" y="102328"/>
                    <a:pt x="127650" y="104790"/>
                  </a:cubicBezTo>
                  <a:lnTo>
                    <a:pt x="46189" y="161141"/>
                  </a:lnTo>
                  <a:cubicBezTo>
                    <a:pt x="41235" y="157550"/>
                    <a:pt x="35279" y="155613"/>
                    <a:pt x="29157" y="155594"/>
                  </a:cubicBezTo>
                  <a:cubicBezTo>
                    <a:pt x="13031" y="155594"/>
                    <a:pt x="-40" y="168664"/>
                    <a:pt x="-40" y="184791"/>
                  </a:cubicBezTo>
                  <a:cubicBezTo>
                    <a:pt x="-40" y="200918"/>
                    <a:pt x="13031" y="213988"/>
                    <a:pt x="29157" y="213988"/>
                  </a:cubicBezTo>
                  <a:cubicBezTo>
                    <a:pt x="45284" y="213988"/>
                    <a:pt x="58355" y="200918"/>
                    <a:pt x="58355" y="184791"/>
                  </a:cubicBezTo>
                  <a:cubicBezTo>
                    <a:pt x="58316" y="182222"/>
                    <a:pt x="57917" y="179662"/>
                    <a:pt x="57187" y="177200"/>
                  </a:cubicBezTo>
                  <a:lnTo>
                    <a:pt x="138648" y="120849"/>
                  </a:lnTo>
                  <a:cubicBezTo>
                    <a:pt x="143602" y="124440"/>
                    <a:pt x="149558" y="126377"/>
                    <a:pt x="155680" y="126396"/>
                  </a:cubicBezTo>
                  <a:cubicBezTo>
                    <a:pt x="164634" y="126338"/>
                    <a:pt x="173062" y="122172"/>
                    <a:pt x="178551" y="115106"/>
                  </a:cubicBezTo>
                  <a:lnTo>
                    <a:pt x="243369" y="136713"/>
                  </a:lnTo>
                  <a:cubicBezTo>
                    <a:pt x="243535" y="152839"/>
                    <a:pt x="256732" y="165783"/>
                    <a:pt x="272859" y="165618"/>
                  </a:cubicBezTo>
                  <a:cubicBezTo>
                    <a:pt x="288985" y="165453"/>
                    <a:pt x="301929" y="152255"/>
                    <a:pt x="301764" y="136129"/>
                  </a:cubicBezTo>
                  <a:cubicBezTo>
                    <a:pt x="301715" y="132605"/>
                    <a:pt x="301063" y="129111"/>
                    <a:pt x="299817" y="125812"/>
                  </a:cubicBezTo>
                  <a:lnTo>
                    <a:pt x="384490" y="54181"/>
                  </a:lnTo>
                  <a:cubicBezTo>
                    <a:pt x="388899" y="56828"/>
                    <a:pt x="393940" y="58240"/>
                    <a:pt x="399089" y="58269"/>
                  </a:cubicBezTo>
                  <a:cubicBezTo>
                    <a:pt x="415215" y="58269"/>
                    <a:pt x="428286" y="45198"/>
                    <a:pt x="428286" y="29071"/>
                  </a:cubicBezTo>
                  <a:cubicBezTo>
                    <a:pt x="428286" y="12945"/>
                    <a:pt x="415215" y="-126"/>
                    <a:pt x="399089" y="-126"/>
                  </a:cubicBezTo>
                  <a:close/>
                  <a:moveTo>
                    <a:pt x="29157" y="194523"/>
                  </a:moveTo>
                  <a:cubicBezTo>
                    <a:pt x="23785" y="194523"/>
                    <a:pt x="19425" y="190163"/>
                    <a:pt x="19425" y="184791"/>
                  </a:cubicBezTo>
                  <a:cubicBezTo>
                    <a:pt x="19425" y="179419"/>
                    <a:pt x="23785" y="175059"/>
                    <a:pt x="29157" y="175059"/>
                  </a:cubicBezTo>
                  <a:cubicBezTo>
                    <a:pt x="34530" y="175059"/>
                    <a:pt x="38890" y="179419"/>
                    <a:pt x="38890" y="184791"/>
                  </a:cubicBezTo>
                  <a:cubicBezTo>
                    <a:pt x="38890" y="190163"/>
                    <a:pt x="34530" y="194523"/>
                    <a:pt x="29157" y="194523"/>
                  </a:cubicBezTo>
                  <a:close/>
                  <a:moveTo>
                    <a:pt x="155680" y="106931"/>
                  </a:moveTo>
                  <a:cubicBezTo>
                    <a:pt x="150307" y="106931"/>
                    <a:pt x="145947" y="102571"/>
                    <a:pt x="145947" y="97199"/>
                  </a:cubicBezTo>
                  <a:cubicBezTo>
                    <a:pt x="145947" y="91826"/>
                    <a:pt x="150307" y="87466"/>
                    <a:pt x="155680" y="87466"/>
                  </a:cubicBezTo>
                  <a:cubicBezTo>
                    <a:pt x="161052" y="87466"/>
                    <a:pt x="165412" y="91826"/>
                    <a:pt x="165412" y="97199"/>
                  </a:cubicBezTo>
                  <a:cubicBezTo>
                    <a:pt x="165412" y="102571"/>
                    <a:pt x="161052" y="106931"/>
                    <a:pt x="155680" y="106931"/>
                  </a:cubicBezTo>
                  <a:close/>
                  <a:moveTo>
                    <a:pt x="272469" y="145861"/>
                  </a:moveTo>
                  <a:cubicBezTo>
                    <a:pt x="267097" y="145861"/>
                    <a:pt x="262737" y="141501"/>
                    <a:pt x="262737" y="136129"/>
                  </a:cubicBezTo>
                  <a:cubicBezTo>
                    <a:pt x="262737" y="130756"/>
                    <a:pt x="267097" y="126396"/>
                    <a:pt x="272469" y="126396"/>
                  </a:cubicBezTo>
                  <a:cubicBezTo>
                    <a:pt x="277842" y="126396"/>
                    <a:pt x="282202" y="130756"/>
                    <a:pt x="282202" y="136129"/>
                  </a:cubicBezTo>
                  <a:cubicBezTo>
                    <a:pt x="282202" y="141501"/>
                    <a:pt x="277842" y="145861"/>
                    <a:pt x="272469" y="145861"/>
                  </a:cubicBezTo>
                  <a:close/>
                  <a:moveTo>
                    <a:pt x="398991" y="38804"/>
                  </a:moveTo>
                  <a:cubicBezTo>
                    <a:pt x="393619" y="38804"/>
                    <a:pt x="389259" y="34444"/>
                    <a:pt x="389259" y="29071"/>
                  </a:cubicBezTo>
                  <a:cubicBezTo>
                    <a:pt x="389259" y="23699"/>
                    <a:pt x="393619" y="19339"/>
                    <a:pt x="398991" y="19339"/>
                  </a:cubicBezTo>
                  <a:cubicBezTo>
                    <a:pt x="404364" y="19339"/>
                    <a:pt x="408724" y="23699"/>
                    <a:pt x="408724" y="29071"/>
                  </a:cubicBezTo>
                  <a:cubicBezTo>
                    <a:pt x="408724" y="34444"/>
                    <a:pt x="404364" y="38804"/>
                    <a:pt x="398991" y="38804"/>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00" name="Freeform: Shape 599">
              <a:extLst>
                <a:ext uri="{FF2B5EF4-FFF2-40B4-BE49-F238E27FC236}">
                  <a16:creationId xmlns:a16="http://schemas.microsoft.com/office/drawing/2014/main" id="{59645296-0903-0514-E847-85AAFD8B716A}"/>
                </a:ext>
              </a:extLst>
            </p:cNvPr>
            <p:cNvSpPr/>
            <p:nvPr/>
          </p:nvSpPr>
          <p:spPr>
            <a:xfrm>
              <a:off x="5090498" y="5260088"/>
              <a:ext cx="311439" cy="184917"/>
            </a:xfrm>
            <a:custGeom>
              <a:avLst/>
              <a:gdLst>
                <a:gd name="connsiteX0" fmla="*/ 9692 w 311439"/>
                <a:gd name="connsiteY0" fmla="*/ 184791 h 184917"/>
                <a:gd name="connsiteX1" fmla="*/ -40 w 311439"/>
                <a:gd name="connsiteY1" fmla="*/ 175059 h 184917"/>
                <a:gd name="connsiteX2" fmla="*/ -40 w 311439"/>
                <a:gd name="connsiteY2" fmla="*/ 48536 h 184917"/>
                <a:gd name="connsiteX3" fmla="*/ 48622 w 311439"/>
                <a:gd name="connsiteY3" fmla="*/ -126 h 184917"/>
                <a:gd name="connsiteX4" fmla="*/ 262737 w 311439"/>
                <a:gd name="connsiteY4" fmla="*/ -126 h 184917"/>
                <a:gd name="connsiteX5" fmla="*/ 311399 w 311439"/>
                <a:gd name="connsiteY5" fmla="*/ 48536 h 184917"/>
                <a:gd name="connsiteX6" fmla="*/ 311399 w 311439"/>
                <a:gd name="connsiteY6" fmla="*/ 77734 h 184917"/>
                <a:gd name="connsiteX7" fmla="*/ 301667 w 311439"/>
                <a:gd name="connsiteY7" fmla="*/ 87466 h 184917"/>
                <a:gd name="connsiteX8" fmla="*/ 291934 w 311439"/>
                <a:gd name="connsiteY8" fmla="*/ 77734 h 184917"/>
                <a:gd name="connsiteX9" fmla="*/ 291934 w 311439"/>
                <a:gd name="connsiteY9" fmla="*/ 48536 h 184917"/>
                <a:gd name="connsiteX10" fmla="*/ 262737 w 311439"/>
                <a:gd name="connsiteY10" fmla="*/ 19339 h 184917"/>
                <a:gd name="connsiteX11" fmla="*/ 48622 w 311439"/>
                <a:gd name="connsiteY11" fmla="*/ 19339 h 184917"/>
                <a:gd name="connsiteX12" fmla="*/ 19425 w 311439"/>
                <a:gd name="connsiteY12" fmla="*/ 48536 h 184917"/>
                <a:gd name="connsiteX13" fmla="*/ 19425 w 311439"/>
                <a:gd name="connsiteY13" fmla="*/ 175059 h 184917"/>
                <a:gd name="connsiteX14" fmla="*/ 9692 w 311439"/>
                <a:gd name="connsiteY14" fmla="*/ 184791 h 18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439" h="184917">
                  <a:moveTo>
                    <a:pt x="9692" y="184791"/>
                  </a:moveTo>
                  <a:cubicBezTo>
                    <a:pt x="4320" y="184791"/>
                    <a:pt x="-40" y="180431"/>
                    <a:pt x="-40" y="175059"/>
                  </a:cubicBezTo>
                  <a:lnTo>
                    <a:pt x="-40" y="48536"/>
                  </a:lnTo>
                  <a:cubicBezTo>
                    <a:pt x="-40" y="21665"/>
                    <a:pt x="21751" y="-126"/>
                    <a:pt x="48622" y="-126"/>
                  </a:cubicBezTo>
                  <a:lnTo>
                    <a:pt x="262737" y="-126"/>
                  </a:lnTo>
                  <a:cubicBezTo>
                    <a:pt x="289608" y="-126"/>
                    <a:pt x="311399" y="21665"/>
                    <a:pt x="311399" y="48536"/>
                  </a:cubicBezTo>
                  <a:lnTo>
                    <a:pt x="311399" y="77734"/>
                  </a:lnTo>
                  <a:cubicBezTo>
                    <a:pt x="311399" y="83106"/>
                    <a:pt x="307039" y="87466"/>
                    <a:pt x="301667" y="87466"/>
                  </a:cubicBezTo>
                  <a:cubicBezTo>
                    <a:pt x="296294" y="87466"/>
                    <a:pt x="291934" y="83106"/>
                    <a:pt x="291934" y="77734"/>
                  </a:cubicBezTo>
                  <a:lnTo>
                    <a:pt x="291934" y="48536"/>
                  </a:lnTo>
                  <a:cubicBezTo>
                    <a:pt x="291934" y="32410"/>
                    <a:pt x="278864" y="19339"/>
                    <a:pt x="262737" y="19339"/>
                  </a:cubicBezTo>
                  <a:lnTo>
                    <a:pt x="48622" y="19339"/>
                  </a:lnTo>
                  <a:cubicBezTo>
                    <a:pt x="32496" y="19339"/>
                    <a:pt x="19425" y="32410"/>
                    <a:pt x="19425" y="48536"/>
                  </a:cubicBezTo>
                  <a:lnTo>
                    <a:pt x="19425" y="175059"/>
                  </a:lnTo>
                  <a:cubicBezTo>
                    <a:pt x="19425" y="180431"/>
                    <a:pt x="15065" y="184791"/>
                    <a:pt x="9692" y="184791"/>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01" name="Freeform: Shape 600">
              <a:extLst>
                <a:ext uri="{FF2B5EF4-FFF2-40B4-BE49-F238E27FC236}">
                  <a16:creationId xmlns:a16="http://schemas.microsoft.com/office/drawing/2014/main" id="{1CFCA573-0487-A80D-B435-E8AB53EEDFCA}"/>
                </a:ext>
              </a:extLst>
            </p:cNvPr>
            <p:cNvSpPr/>
            <p:nvPr/>
          </p:nvSpPr>
          <p:spPr>
            <a:xfrm>
              <a:off x="5090498" y="5629922"/>
              <a:ext cx="311439" cy="136254"/>
            </a:xfrm>
            <a:custGeom>
              <a:avLst/>
              <a:gdLst>
                <a:gd name="connsiteX0" fmla="*/ 262737 w 311439"/>
                <a:gd name="connsiteY0" fmla="*/ 136129 h 136254"/>
                <a:gd name="connsiteX1" fmla="*/ 48622 w 311439"/>
                <a:gd name="connsiteY1" fmla="*/ 136129 h 136254"/>
                <a:gd name="connsiteX2" fmla="*/ -40 w 311439"/>
                <a:gd name="connsiteY2" fmla="*/ 87466 h 136254"/>
                <a:gd name="connsiteX3" fmla="*/ -40 w 311439"/>
                <a:gd name="connsiteY3" fmla="*/ 9606 h 136254"/>
                <a:gd name="connsiteX4" fmla="*/ 9692 w 311439"/>
                <a:gd name="connsiteY4" fmla="*/ -126 h 136254"/>
                <a:gd name="connsiteX5" fmla="*/ 19425 w 311439"/>
                <a:gd name="connsiteY5" fmla="*/ 9606 h 136254"/>
                <a:gd name="connsiteX6" fmla="*/ 19425 w 311439"/>
                <a:gd name="connsiteY6" fmla="*/ 87466 h 136254"/>
                <a:gd name="connsiteX7" fmla="*/ 48622 w 311439"/>
                <a:gd name="connsiteY7" fmla="*/ 116664 h 136254"/>
                <a:gd name="connsiteX8" fmla="*/ 262737 w 311439"/>
                <a:gd name="connsiteY8" fmla="*/ 116664 h 136254"/>
                <a:gd name="connsiteX9" fmla="*/ 291934 w 311439"/>
                <a:gd name="connsiteY9" fmla="*/ 87466 h 136254"/>
                <a:gd name="connsiteX10" fmla="*/ 291934 w 311439"/>
                <a:gd name="connsiteY10" fmla="*/ 9606 h 136254"/>
                <a:gd name="connsiteX11" fmla="*/ 301667 w 311439"/>
                <a:gd name="connsiteY11" fmla="*/ -126 h 136254"/>
                <a:gd name="connsiteX12" fmla="*/ 311399 w 311439"/>
                <a:gd name="connsiteY12" fmla="*/ 9606 h 136254"/>
                <a:gd name="connsiteX13" fmla="*/ 311399 w 311439"/>
                <a:gd name="connsiteY13" fmla="*/ 87466 h 136254"/>
                <a:gd name="connsiteX14" fmla="*/ 262737 w 311439"/>
                <a:gd name="connsiteY14" fmla="*/ 136129 h 13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439" h="136254">
                  <a:moveTo>
                    <a:pt x="262737" y="136129"/>
                  </a:moveTo>
                  <a:lnTo>
                    <a:pt x="48622" y="136129"/>
                  </a:lnTo>
                  <a:cubicBezTo>
                    <a:pt x="21751" y="136129"/>
                    <a:pt x="-40" y="114338"/>
                    <a:pt x="-40" y="87466"/>
                  </a:cubicBezTo>
                  <a:lnTo>
                    <a:pt x="-40" y="9606"/>
                  </a:lnTo>
                  <a:cubicBezTo>
                    <a:pt x="-40" y="4234"/>
                    <a:pt x="4320" y="-126"/>
                    <a:pt x="9692" y="-126"/>
                  </a:cubicBezTo>
                  <a:cubicBezTo>
                    <a:pt x="15065" y="-126"/>
                    <a:pt x="19425" y="4234"/>
                    <a:pt x="19425" y="9606"/>
                  </a:cubicBezTo>
                  <a:lnTo>
                    <a:pt x="19425" y="87466"/>
                  </a:lnTo>
                  <a:cubicBezTo>
                    <a:pt x="19425" y="103593"/>
                    <a:pt x="32496" y="116664"/>
                    <a:pt x="48622" y="116664"/>
                  </a:cubicBezTo>
                  <a:lnTo>
                    <a:pt x="262737" y="116664"/>
                  </a:lnTo>
                  <a:cubicBezTo>
                    <a:pt x="278864" y="116664"/>
                    <a:pt x="291934" y="103593"/>
                    <a:pt x="291934" y="87466"/>
                  </a:cubicBezTo>
                  <a:lnTo>
                    <a:pt x="291934" y="9606"/>
                  </a:lnTo>
                  <a:cubicBezTo>
                    <a:pt x="291934" y="4234"/>
                    <a:pt x="296294" y="-126"/>
                    <a:pt x="301667" y="-126"/>
                  </a:cubicBezTo>
                  <a:cubicBezTo>
                    <a:pt x="307039" y="-126"/>
                    <a:pt x="311399" y="4234"/>
                    <a:pt x="311399" y="9606"/>
                  </a:cubicBezTo>
                  <a:lnTo>
                    <a:pt x="311399" y="87466"/>
                  </a:lnTo>
                  <a:cubicBezTo>
                    <a:pt x="311399" y="114338"/>
                    <a:pt x="289608" y="136129"/>
                    <a:pt x="262737" y="13612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02" name="Freeform: Shape 601">
              <a:extLst>
                <a:ext uri="{FF2B5EF4-FFF2-40B4-BE49-F238E27FC236}">
                  <a16:creationId xmlns:a16="http://schemas.microsoft.com/office/drawing/2014/main" id="{08E52717-67F5-0BA6-A3BB-4A64BB00723D}"/>
                </a:ext>
              </a:extLst>
            </p:cNvPr>
            <p:cNvSpPr/>
            <p:nvPr/>
          </p:nvSpPr>
          <p:spPr>
            <a:xfrm>
              <a:off x="5217020" y="5688317"/>
              <a:ext cx="58394" cy="19464"/>
            </a:xfrm>
            <a:custGeom>
              <a:avLst/>
              <a:gdLst>
                <a:gd name="connsiteX0" fmla="*/ 48622 w 58394"/>
                <a:gd name="connsiteY0" fmla="*/ 19339 h 19464"/>
                <a:gd name="connsiteX1" fmla="*/ 9692 w 58394"/>
                <a:gd name="connsiteY1" fmla="*/ 19339 h 19464"/>
                <a:gd name="connsiteX2" fmla="*/ -40 w 58394"/>
                <a:gd name="connsiteY2" fmla="*/ 9606 h 19464"/>
                <a:gd name="connsiteX3" fmla="*/ 9692 w 58394"/>
                <a:gd name="connsiteY3" fmla="*/ -126 h 19464"/>
                <a:gd name="connsiteX4" fmla="*/ 48622 w 58394"/>
                <a:gd name="connsiteY4" fmla="*/ -126 h 19464"/>
                <a:gd name="connsiteX5" fmla="*/ 58355 w 58394"/>
                <a:gd name="connsiteY5" fmla="*/ 9606 h 19464"/>
                <a:gd name="connsiteX6" fmla="*/ 48622 w 58394"/>
                <a:gd name="connsiteY6" fmla="*/ 19339 h 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94" h="19464">
                  <a:moveTo>
                    <a:pt x="48622" y="19339"/>
                  </a:moveTo>
                  <a:lnTo>
                    <a:pt x="9692" y="19339"/>
                  </a:lnTo>
                  <a:cubicBezTo>
                    <a:pt x="4320" y="19339"/>
                    <a:pt x="-40" y="14979"/>
                    <a:pt x="-40" y="9606"/>
                  </a:cubicBezTo>
                  <a:cubicBezTo>
                    <a:pt x="-40" y="4234"/>
                    <a:pt x="4320" y="-126"/>
                    <a:pt x="9692" y="-126"/>
                  </a:cubicBezTo>
                  <a:lnTo>
                    <a:pt x="48622" y="-126"/>
                  </a:lnTo>
                  <a:cubicBezTo>
                    <a:pt x="53995" y="-126"/>
                    <a:pt x="58355" y="4234"/>
                    <a:pt x="58355" y="9606"/>
                  </a:cubicBezTo>
                  <a:cubicBezTo>
                    <a:pt x="58355" y="14979"/>
                    <a:pt x="53995" y="19339"/>
                    <a:pt x="48622"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03" name="Freeform: Shape 602">
              <a:extLst>
                <a:ext uri="{FF2B5EF4-FFF2-40B4-BE49-F238E27FC236}">
                  <a16:creationId xmlns:a16="http://schemas.microsoft.com/office/drawing/2014/main" id="{82698EE8-3DF0-6944-0C80-DC34A4508013}"/>
                </a:ext>
              </a:extLst>
            </p:cNvPr>
            <p:cNvSpPr/>
            <p:nvPr/>
          </p:nvSpPr>
          <p:spPr>
            <a:xfrm>
              <a:off x="5236534" y="5299020"/>
              <a:ext cx="19416" cy="19462"/>
            </a:xfrm>
            <a:custGeom>
              <a:avLst/>
              <a:gdLst>
                <a:gd name="connsiteX0" fmla="*/ 9644 w 19416"/>
                <a:gd name="connsiteY0" fmla="*/ 19337 h 19462"/>
                <a:gd name="connsiteX1" fmla="*/ -40 w 19416"/>
                <a:gd name="connsiteY1" fmla="*/ 9556 h 19462"/>
                <a:gd name="connsiteX2" fmla="*/ 690 w 19416"/>
                <a:gd name="connsiteY2" fmla="*/ 5906 h 19462"/>
                <a:gd name="connsiteX3" fmla="*/ 2734 w 19416"/>
                <a:gd name="connsiteY3" fmla="*/ 2694 h 19462"/>
                <a:gd name="connsiteX4" fmla="*/ 5946 w 19416"/>
                <a:gd name="connsiteY4" fmla="*/ 650 h 19462"/>
                <a:gd name="connsiteX5" fmla="*/ 11493 w 19416"/>
                <a:gd name="connsiteY5" fmla="*/ 66 h 19462"/>
                <a:gd name="connsiteX6" fmla="*/ 13342 w 19416"/>
                <a:gd name="connsiteY6" fmla="*/ 650 h 19462"/>
                <a:gd name="connsiteX7" fmla="*/ 15094 w 19416"/>
                <a:gd name="connsiteY7" fmla="*/ 1526 h 19462"/>
                <a:gd name="connsiteX8" fmla="*/ 16554 w 19416"/>
                <a:gd name="connsiteY8" fmla="*/ 2694 h 19462"/>
                <a:gd name="connsiteX9" fmla="*/ 19376 w 19416"/>
                <a:gd name="connsiteY9" fmla="*/ 9604 h 19462"/>
                <a:gd name="connsiteX10" fmla="*/ 9644 w 19416"/>
                <a:gd name="connsiteY10" fmla="*/ 19337 h 1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16" h="19462">
                  <a:moveTo>
                    <a:pt x="9644" y="19337"/>
                  </a:moveTo>
                  <a:cubicBezTo>
                    <a:pt x="4272" y="19308"/>
                    <a:pt x="-69" y="14928"/>
                    <a:pt x="-40" y="9556"/>
                  </a:cubicBezTo>
                  <a:cubicBezTo>
                    <a:pt x="-30" y="8300"/>
                    <a:pt x="213" y="7064"/>
                    <a:pt x="690" y="5906"/>
                  </a:cubicBezTo>
                  <a:cubicBezTo>
                    <a:pt x="1157" y="4709"/>
                    <a:pt x="1848" y="3619"/>
                    <a:pt x="2734" y="2694"/>
                  </a:cubicBezTo>
                  <a:cubicBezTo>
                    <a:pt x="3678" y="1838"/>
                    <a:pt x="4768" y="1147"/>
                    <a:pt x="5946" y="650"/>
                  </a:cubicBezTo>
                  <a:cubicBezTo>
                    <a:pt x="7688" y="-118"/>
                    <a:pt x="9624" y="-323"/>
                    <a:pt x="11493" y="66"/>
                  </a:cubicBezTo>
                  <a:cubicBezTo>
                    <a:pt x="12136" y="154"/>
                    <a:pt x="12758" y="358"/>
                    <a:pt x="13342" y="650"/>
                  </a:cubicBezTo>
                  <a:lnTo>
                    <a:pt x="15094" y="1526"/>
                  </a:lnTo>
                  <a:cubicBezTo>
                    <a:pt x="15600" y="1886"/>
                    <a:pt x="16087" y="2276"/>
                    <a:pt x="16554" y="2694"/>
                  </a:cubicBezTo>
                  <a:cubicBezTo>
                    <a:pt x="18335" y="4563"/>
                    <a:pt x="19337" y="7025"/>
                    <a:pt x="19376" y="9604"/>
                  </a:cubicBezTo>
                  <a:cubicBezTo>
                    <a:pt x="19376" y="14977"/>
                    <a:pt x="15016" y="19337"/>
                    <a:pt x="9644" y="19337"/>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604" name="Group 603">
            <a:extLst>
              <a:ext uri="{FF2B5EF4-FFF2-40B4-BE49-F238E27FC236}">
                <a16:creationId xmlns:a16="http://schemas.microsoft.com/office/drawing/2014/main" id="{234162A3-9C49-84D5-618C-DEDADD4A8EC4}"/>
              </a:ext>
            </a:extLst>
          </p:cNvPr>
          <p:cNvGrpSpPr/>
          <p:nvPr/>
        </p:nvGrpSpPr>
        <p:grpSpPr>
          <a:xfrm>
            <a:off x="986558" y="3686597"/>
            <a:ext cx="382974" cy="382966"/>
            <a:chOff x="905400" y="3605440"/>
            <a:chExt cx="545289" cy="545280"/>
          </a:xfrm>
          <a:solidFill>
            <a:srgbClr val="004550"/>
          </a:solidFill>
        </p:grpSpPr>
        <p:sp>
          <p:nvSpPr>
            <p:cNvPr id="605" name="Freeform: Shape 604">
              <a:extLst>
                <a:ext uri="{FF2B5EF4-FFF2-40B4-BE49-F238E27FC236}">
                  <a16:creationId xmlns:a16="http://schemas.microsoft.com/office/drawing/2014/main" id="{5059B924-D7C3-E1A0-022F-2FEBA53C8675}"/>
                </a:ext>
              </a:extLst>
            </p:cNvPr>
            <p:cNvSpPr/>
            <p:nvPr/>
          </p:nvSpPr>
          <p:spPr>
            <a:xfrm>
              <a:off x="905400" y="3839138"/>
              <a:ext cx="136390" cy="77876"/>
            </a:xfrm>
            <a:custGeom>
              <a:avLst/>
              <a:gdLst>
                <a:gd name="connsiteX0" fmla="*/ 126618 w 136390"/>
                <a:gd name="connsiteY0" fmla="*/ 29080 h 77876"/>
                <a:gd name="connsiteX1" fmla="*/ 76593 w 136390"/>
                <a:gd name="connsiteY1" fmla="*/ 29080 h 77876"/>
                <a:gd name="connsiteX2" fmla="*/ 29167 w 136390"/>
                <a:gd name="connsiteY2" fmla="*/ 1119 h 77876"/>
                <a:gd name="connsiteX3" fmla="*/ 1205 w 136390"/>
                <a:gd name="connsiteY3" fmla="*/ 48545 h 77876"/>
                <a:gd name="connsiteX4" fmla="*/ 48632 w 136390"/>
                <a:gd name="connsiteY4" fmla="*/ 76506 h 77876"/>
                <a:gd name="connsiteX5" fmla="*/ 76593 w 136390"/>
                <a:gd name="connsiteY5" fmla="*/ 48545 h 77876"/>
                <a:gd name="connsiteX6" fmla="*/ 126618 w 136390"/>
                <a:gd name="connsiteY6" fmla="*/ 48545 h 77876"/>
                <a:gd name="connsiteX7" fmla="*/ 136350 w 136390"/>
                <a:gd name="connsiteY7" fmla="*/ 38812 h 77876"/>
                <a:gd name="connsiteX8" fmla="*/ 126618 w 136390"/>
                <a:gd name="connsiteY8" fmla="*/ 29080 h 77876"/>
                <a:gd name="connsiteX9" fmla="*/ 39026 w 136390"/>
                <a:gd name="connsiteY9" fmla="*/ 58277 h 77876"/>
                <a:gd name="connsiteX10" fmla="*/ 19561 w 136390"/>
                <a:gd name="connsiteY10" fmla="*/ 38812 h 77876"/>
                <a:gd name="connsiteX11" fmla="*/ 39026 w 136390"/>
                <a:gd name="connsiteY11" fmla="*/ 19347 h 77876"/>
                <a:gd name="connsiteX12" fmla="*/ 58491 w 136390"/>
                <a:gd name="connsiteY12" fmla="*/ 38812 h 77876"/>
                <a:gd name="connsiteX13" fmla="*/ 39026 w 136390"/>
                <a:gd name="connsiteY13" fmla="*/ 58277 h 7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90" h="77876">
                  <a:moveTo>
                    <a:pt x="126618" y="29080"/>
                  </a:moveTo>
                  <a:lnTo>
                    <a:pt x="76593" y="29080"/>
                  </a:lnTo>
                  <a:cubicBezTo>
                    <a:pt x="71218" y="8262"/>
                    <a:pt x="49984" y="-4254"/>
                    <a:pt x="29167" y="1119"/>
                  </a:cubicBezTo>
                  <a:cubicBezTo>
                    <a:pt x="8349" y="6491"/>
                    <a:pt x="-4169" y="27727"/>
                    <a:pt x="1205" y="48545"/>
                  </a:cubicBezTo>
                  <a:cubicBezTo>
                    <a:pt x="6581" y="69363"/>
                    <a:pt x="27814" y="81879"/>
                    <a:pt x="48632" y="76506"/>
                  </a:cubicBezTo>
                  <a:cubicBezTo>
                    <a:pt x="62345" y="72964"/>
                    <a:pt x="73052" y="62258"/>
                    <a:pt x="76593" y="48545"/>
                  </a:cubicBezTo>
                  <a:lnTo>
                    <a:pt x="126618" y="48545"/>
                  </a:lnTo>
                  <a:cubicBezTo>
                    <a:pt x="131993" y="48545"/>
                    <a:pt x="136350" y="44185"/>
                    <a:pt x="136350" y="38812"/>
                  </a:cubicBezTo>
                  <a:cubicBezTo>
                    <a:pt x="136350" y="33440"/>
                    <a:pt x="131993" y="29080"/>
                    <a:pt x="126618" y="29080"/>
                  </a:cubicBezTo>
                  <a:close/>
                  <a:moveTo>
                    <a:pt x="39026" y="58277"/>
                  </a:moveTo>
                  <a:cubicBezTo>
                    <a:pt x="28275" y="58277"/>
                    <a:pt x="19561" y="49567"/>
                    <a:pt x="19561" y="38812"/>
                  </a:cubicBezTo>
                  <a:cubicBezTo>
                    <a:pt x="19561" y="28058"/>
                    <a:pt x="28275" y="19347"/>
                    <a:pt x="39026" y="19347"/>
                  </a:cubicBezTo>
                  <a:cubicBezTo>
                    <a:pt x="49776" y="19347"/>
                    <a:pt x="58491" y="28058"/>
                    <a:pt x="58491" y="38812"/>
                  </a:cubicBezTo>
                  <a:cubicBezTo>
                    <a:pt x="58491" y="49567"/>
                    <a:pt x="49776" y="58277"/>
                    <a:pt x="39026" y="58277"/>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06" name="Freeform: Shape 605">
              <a:extLst>
                <a:ext uri="{FF2B5EF4-FFF2-40B4-BE49-F238E27FC236}">
                  <a16:creationId xmlns:a16="http://schemas.microsoft.com/office/drawing/2014/main" id="{F6FBBCDB-9683-D0C1-E4DF-17FF51A13B95}"/>
                </a:ext>
              </a:extLst>
            </p:cNvPr>
            <p:cNvSpPr/>
            <p:nvPr/>
          </p:nvSpPr>
          <p:spPr>
            <a:xfrm>
              <a:off x="1314299" y="3839146"/>
              <a:ext cx="136390" cy="77868"/>
            </a:xfrm>
            <a:custGeom>
              <a:avLst/>
              <a:gdLst>
                <a:gd name="connsiteX0" fmla="*/ 97285 w 136390"/>
                <a:gd name="connsiteY0" fmla="*/ -126 h 77868"/>
                <a:gd name="connsiteX1" fmla="*/ 59717 w 136390"/>
                <a:gd name="connsiteY1" fmla="*/ 29072 h 77868"/>
                <a:gd name="connsiteX2" fmla="*/ 9692 w 136390"/>
                <a:gd name="connsiteY2" fmla="*/ 29072 h 77868"/>
                <a:gd name="connsiteX3" fmla="*/ -40 w 136390"/>
                <a:gd name="connsiteY3" fmla="*/ 38804 h 77868"/>
                <a:gd name="connsiteX4" fmla="*/ 9692 w 136390"/>
                <a:gd name="connsiteY4" fmla="*/ 48537 h 77868"/>
                <a:gd name="connsiteX5" fmla="*/ 59717 w 136390"/>
                <a:gd name="connsiteY5" fmla="*/ 48537 h 77868"/>
                <a:gd name="connsiteX6" fmla="*/ 107144 w 136390"/>
                <a:gd name="connsiteY6" fmla="*/ 76498 h 77868"/>
                <a:gd name="connsiteX7" fmla="*/ 135105 w 136390"/>
                <a:gd name="connsiteY7" fmla="*/ 29072 h 77868"/>
                <a:gd name="connsiteX8" fmla="*/ 97285 w 136390"/>
                <a:gd name="connsiteY8" fmla="*/ -126 h 77868"/>
                <a:gd name="connsiteX9" fmla="*/ 97285 w 136390"/>
                <a:gd name="connsiteY9" fmla="*/ 58269 h 77868"/>
                <a:gd name="connsiteX10" fmla="*/ 77820 w 136390"/>
                <a:gd name="connsiteY10" fmla="*/ 38804 h 77868"/>
                <a:gd name="connsiteX11" fmla="*/ 97285 w 136390"/>
                <a:gd name="connsiteY11" fmla="*/ 19339 h 77868"/>
                <a:gd name="connsiteX12" fmla="*/ 116750 w 136390"/>
                <a:gd name="connsiteY12" fmla="*/ 38804 h 77868"/>
                <a:gd name="connsiteX13" fmla="*/ 97285 w 136390"/>
                <a:gd name="connsiteY13" fmla="*/ 58269 h 7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90" h="77868">
                  <a:moveTo>
                    <a:pt x="97285" y="-126"/>
                  </a:moveTo>
                  <a:cubicBezTo>
                    <a:pt x="79579" y="-67"/>
                    <a:pt x="64144" y="11933"/>
                    <a:pt x="59717" y="29072"/>
                  </a:cubicBezTo>
                  <a:lnTo>
                    <a:pt x="9692" y="29072"/>
                  </a:lnTo>
                  <a:cubicBezTo>
                    <a:pt x="4317" y="29072"/>
                    <a:pt x="-40" y="33432"/>
                    <a:pt x="-40" y="38804"/>
                  </a:cubicBezTo>
                  <a:cubicBezTo>
                    <a:pt x="-40" y="44176"/>
                    <a:pt x="4317" y="48537"/>
                    <a:pt x="9692" y="48537"/>
                  </a:cubicBezTo>
                  <a:lnTo>
                    <a:pt x="59717" y="48537"/>
                  </a:lnTo>
                  <a:cubicBezTo>
                    <a:pt x="65093" y="69354"/>
                    <a:pt x="86326" y="81870"/>
                    <a:pt x="107144" y="76498"/>
                  </a:cubicBezTo>
                  <a:cubicBezTo>
                    <a:pt x="127961" y="71126"/>
                    <a:pt x="140480" y="49889"/>
                    <a:pt x="135105" y="29072"/>
                  </a:cubicBezTo>
                  <a:cubicBezTo>
                    <a:pt x="130654" y="11835"/>
                    <a:pt x="115083" y="-184"/>
                    <a:pt x="97285" y="-126"/>
                  </a:cubicBezTo>
                  <a:close/>
                  <a:moveTo>
                    <a:pt x="97285" y="58269"/>
                  </a:moveTo>
                  <a:cubicBezTo>
                    <a:pt x="86534" y="58269"/>
                    <a:pt x="77820" y="49559"/>
                    <a:pt x="77820" y="38804"/>
                  </a:cubicBezTo>
                  <a:cubicBezTo>
                    <a:pt x="77820" y="28050"/>
                    <a:pt x="86534" y="19339"/>
                    <a:pt x="97285" y="19339"/>
                  </a:cubicBezTo>
                  <a:cubicBezTo>
                    <a:pt x="108035" y="19339"/>
                    <a:pt x="116750" y="28050"/>
                    <a:pt x="116750" y="38804"/>
                  </a:cubicBezTo>
                  <a:cubicBezTo>
                    <a:pt x="116750" y="49559"/>
                    <a:pt x="108035" y="58269"/>
                    <a:pt x="97285" y="582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07" name="Freeform: Shape 606">
              <a:extLst>
                <a:ext uri="{FF2B5EF4-FFF2-40B4-BE49-F238E27FC236}">
                  <a16:creationId xmlns:a16="http://schemas.microsoft.com/office/drawing/2014/main" id="{64F90AFD-EF5C-CF25-02B9-468C963F7BAC}"/>
                </a:ext>
              </a:extLst>
            </p:cNvPr>
            <p:cNvSpPr/>
            <p:nvPr/>
          </p:nvSpPr>
          <p:spPr>
            <a:xfrm>
              <a:off x="973665" y="3971596"/>
              <a:ext cx="110965" cy="110439"/>
            </a:xfrm>
            <a:custGeom>
              <a:avLst/>
              <a:gdLst>
                <a:gd name="connsiteX0" fmla="*/ 107988 w 110965"/>
                <a:gd name="connsiteY0" fmla="*/ 2706 h 110439"/>
                <a:gd name="connsiteX1" fmla="*/ 94265 w 110965"/>
                <a:gd name="connsiteY1" fmla="*/ 2706 h 110439"/>
                <a:gd name="connsiteX2" fmla="*/ 58352 w 110965"/>
                <a:gd name="connsiteY2" fmla="*/ 38133 h 110439"/>
                <a:gd name="connsiteX3" fmla="*/ 11247 w 110965"/>
                <a:gd name="connsiteY3" fmla="*/ 43972 h 110439"/>
                <a:gd name="connsiteX4" fmla="*/ 11478 w 110965"/>
                <a:gd name="connsiteY4" fmla="*/ 99028 h 110439"/>
                <a:gd name="connsiteX5" fmla="*/ 66533 w 110965"/>
                <a:gd name="connsiteY5" fmla="*/ 98795 h 110439"/>
                <a:gd name="connsiteX6" fmla="*/ 77817 w 110965"/>
                <a:gd name="connsiteY6" fmla="*/ 71807 h 110439"/>
                <a:gd name="connsiteX7" fmla="*/ 72367 w 110965"/>
                <a:gd name="connsiteY7" fmla="*/ 52342 h 110439"/>
                <a:gd name="connsiteX8" fmla="*/ 107696 w 110965"/>
                <a:gd name="connsiteY8" fmla="*/ 16915 h 110439"/>
                <a:gd name="connsiteX9" fmla="*/ 108435 w 110965"/>
                <a:gd name="connsiteY9" fmla="*/ 3173 h 110439"/>
                <a:gd name="connsiteX10" fmla="*/ 107988 w 110965"/>
                <a:gd name="connsiteY10" fmla="*/ 2706 h 110439"/>
                <a:gd name="connsiteX11" fmla="*/ 52902 w 110965"/>
                <a:gd name="connsiteY11" fmla="*/ 85238 h 110439"/>
                <a:gd name="connsiteX12" fmla="*/ 25457 w 110965"/>
                <a:gd name="connsiteY12" fmla="*/ 85238 h 110439"/>
                <a:gd name="connsiteX13" fmla="*/ 25375 w 110965"/>
                <a:gd name="connsiteY13" fmla="*/ 57714 h 110439"/>
                <a:gd name="connsiteX14" fmla="*/ 52902 w 110965"/>
                <a:gd name="connsiteY14" fmla="*/ 57627 h 110439"/>
                <a:gd name="connsiteX15" fmla="*/ 52984 w 110965"/>
                <a:gd name="connsiteY15" fmla="*/ 85160 h 110439"/>
                <a:gd name="connsiteX16" fmla="*/ 52902 w 110965"/>
                <a:gd name="connsiteY16" fmla="*/ 85238 h 11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65" h="110439">
                  <a:moveTo>
                    <a:pt x="107988" y="2706"/>
                  </a:moveTo>
                  <a:cubicBezTo>
                    <a:pt x="104192" y="-1070"/>
                    <a:pt x="98061" y="-1070"/>
                    <a:pt x="94265" y="2706"/>
                  </a:cubicBezTo>
                  <a:lnTo>
                    <a:pt x="58352" y="38133"/>
                  </a:lnTo>
                  <a:cubicBezTo>
                    <a:pt x="43074" y="29509"/>
                    <a:pt x="23959" y="31884"/>
                    <a:pt x="11247" y="43972"/>
                  </a:cubicBezTo>
                  <a:cubicBezTo>
                    <a:pt x="-3892" y="59242"/>
                    <a:pt x="-3789" y="83885"/>
                    <a:pt x="11478" y="99028"/>
                  </a:cubicBezTo>
                  <a:cubicBezTo>
                    <a:pt x="26744" y="114162"/>
                    <a:pt x="51393" y="114065"/>
                    <a:pt x="66533" y="98795"/>
                  </a:cubicBezTo>
                  <a:cubicBezTo>
                    <a:pt x="73660" y="91612"/>
                    <a:pt x="77707" y="81929"/>
                    <a:pt x="77817" y="71807"/>
                  </a:cubicBezTo>
                  <a:cubicBezTo>
                    <a:pt x="77719" y="64955"/>
                    <a:pt x="75841" y="58249"/>
                    <a:pt x="72367" y="52342"/>
                  </a:cubicBezTo>
                  <a:lnTo>
                    <a:pt x="107696" y="16915"/>
                  </a:lnTo>
                  <a:cubicBezTo>
                    <a:pt x="111695" y="13324"/>
                    <a:pt x="112026" y="7174"/>
                    <a:pt x="108435" y="3173"/>
                  </a:cubicBezTo>
                  <a:cubicBezTo>
                    <a:pt x="108291" y="3008"/>
                    <a:pt x="108142" y="2852"/>
                    <a:pt x="107988" y="2706"/>
                  </a:cubicBezTo>
                  <a:close/>
                  <a:moveTo>
                    <a:pt x="52902" y="85238"/>
                  </a:moveTo>
                  <a:cubicBezTo>
                    <a:pt x="45310" y="92780"/>
                    <a:pt x="33049" y="92780"/>
                    <a:pt x="25457" y="85238"/>
                  </a:cubicBezTo>
                  <a:cubicBezTo>
                    <a:pt x="17832" y="77656"/>
                    <a:pt x="17796" y="65335"/>
                    <a:pt x="25375" y="57714"/>
                  </a:cubicBezTo>
                  <a:cubicBezTo>
                    <a:pt x="32954" y="50084"/>
                    <a:pt x="45278" y="50045"/>
                    <a:pt x="52902" y="57627"/>
                  </a:cubicBezTo>
                  <a:cubicBezTo>
                    <a:pt x="60527" y="65208"/>
                    <a:pt x="60563" y="77530"/>
                    <a:pt x="52984" y="85160"/>
                  </a:cubicBezTo>
                  <a:cubicBezTo>
                    <a:pt x="52957" y="85179"/>
                    <a:pt x="52930" y="85209"/>
                    <a:pt x="52902" y="85238"/>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08" name="Freeform: Shape 607">
              <a:extLst>
                <a:ext uri="{FF2B5EF4-FFF2-40B4-BE49-F238E27FC236}">
                  <a16:creationId xmlns:a16="http://schemas.microsoft.com/office/drawing/2014/main" id="{DF31D9E3-F283-888D-8B6F-761304CA75DF}"/>
                </a:ext>
              </a:extLst>
            </p:cNvPr>
            <p:cNvSpPr/>
            <p:nvPr/>
          </p:nvSpPr>
          <p:spPr>
            <a:xfrm>
              <a:off x="1271858" y="3674344"/>
              <a:ext cx="110336" cy="109726"/>
            </a:xfrm>
            <a:custGeom>
              <a:avLst/>
              <a:gdLst>
                <a:gd name="connsiteX0" fmla="*/ 98849 w 110336"/>
                <a:gd name="connsiteY0" fmla="*/ 10903 h 109726"/>
                <a:gd name="connsiteX1" fmla="*/ 43764 w 110336"/>
                <a:gd name="connsiteY1" fmla="*/ 10903 h 109726"/>
                <a:gd name="connsiteX2" fmla="*/ 32669 w 110336"/>
                <a:gd name="connsiteY2" fmla="*/ 38154 h 109726"/>
                <a:gd name="connsiteX3" fmla="*/ 38119 w 110336"/>
                <a:gd name="connsiteY3" fmla="*/ 57619 h 109726"/>
                <a:gd name="connsiteX4" fmla="*/ 2790 w 110336"/>
                <a:gd name="connsiteY4" fmla="*/ 93046 h 109726"/>
                <a:gd name="connsiteX5" fmla="*/ 2790 w 110336"/>
                <a:gd name="connsiteY5" fmla="*/ 106768 h 109726"/>
                <a:gd name="connsiteX6" fmla="*/ 16513 w 110336"/>
                <a:gd name="connsiteY6" fmla="*/ 106768 h 109726"/>
                <a:gd name="connsiteX7" fmla="*/ 52134 w 110336"/>
                <a:gd name="connsiteY7" fmla="*/ 71829 h 109726"/>
                <a:gd name="connsiteX8" fmla="*/ 105214 w 110336"/>
                <a:gd name="connsiteY8" fmla="*/ 57211 h 109726"/>
                <a:gd name="connsiteX9" fmla="*/ 99336 w 110336"/>
                <a:gd name="connsiteY9" fmla="*/ 10903 h 109726"/>
                <a:gd name="connsiteX10" fmla="*/ 85029 w 110336"/>
                <a:gd name="connsiteY10" fmla="*/ 52169 h 109726"/>
                <a:gd name="connsiteX11" fmla="*/ 57584 w 110336"/>
                <a:gd name="connsiteY11" fmla="*/ 52169 h 109726"/>
                <a:gd name="connsiteX12" fmla="*/ 57502 w 110336"/>
                <a:gd name="connsiteY12" fmla="*/ 24646 h 109726"/>
                <a:gd name="connsiteX13" fmla="*/ 85029 w 110336"/>
                <a:gd name="connsiteY13" fmla="*/ 24558 h 109726"/>
                <a:gd name="connsiteX14" fmla="*/ 85111 w 110336"/>
                <a:gd name="connsiteY14" fmla="*/ 52091 h 109726"/>
                <a:gd name="connsiteX15" fmla="*/ 85029 w 110336"/>
                <a:gd name="connsiteY15" fmla="*/ 52169 h 10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36" h="109726">
                  <a:moveTo>
                    <a:pt x="98849" y="10903"/>
                  </a:moveTo>
                  <a:cubicBezTo>
                    <a:pt x="83432" y="-3802"/>
                    <a:pt x="59181" y="-3802"/>
                    <a:pt x="43764" y="10903"/>
                  </a:cubicBezTo>
                  <a:cubicBezTo>
                    <a:pt x="36642" y="18183"/>
                    <a:pt x="32660" y="27964"/>
                    <a:pt x="32669" y="38154"/>
                  </a:cubicBezTo>
                  <a:cubicBezTo>
                    <a:pt x="32767" y="45006"/>
                    <a:pt x="34645" y="51712"/>
                    <a:pt x="38119" y="57619"/>
                  </a:cubicBezTo>
                  <a:lnTo>
                    <a:pt x="2790" y="93046"/>
                  </a:lnTo>
                  <a:cubicBezTo>
                    <a:pt x="-983" y="96841"/>
                    <a:pt x="-983" y="102973"/>
                    <a:pt x="2790" y="106768"/>
                  </a:cubicBezTo>
                  <a:cubicBezTo>
                    <a:pt x="6586" y="110544"/>
                    <a:pt x="12717" y="110544"/>
                    <a:pt x="16513" y="106768"/>
                  </a:cubicBezTo>
                  <a:lnTo>
                    <a:pt x="52134" y="71829"/>
                  </a:lnTo>
                  <a:cubicBezTo>
                    <a:pt x="70827" y="82447"/>
                    <a:pt x="94592" y="75907"/>
                    <a:pt x="105214" y="57211"/>
                  </a:cubicBezTo>
                  <a:cubicBezTo>
                    <a:pt x="113753" y="42184"/>
                    <a:pt x="111360" y="23322"/>
                    <a:pt x="99336" y="10903"/>
                  </a:cubicBezTo>
                  <a:close/>
                  <a:moveTo>
                    <a:pt x="85029" y="52169"/>
                  </a:moveTo>
                  <a:cubicBezTo>
                    <a:pt x="77437" y="59712"/>
                    <a:pt x="65176" y="59712"/>
                    <a:pt x="57584" y="52169"/>
                  </a:cubicBezTo>
                  <a:cubicBezTo>
                    <a:pt x="49959" y="44588"/>
                    <a:pt x="49923" y="32266"/>
                    <a:pt x="57502" y="24646"/>
                  </a:cubicBezTo>
                  <a:cubicBezTo>
                    <a:pt x="65081" y="17015"/>
                    <a:pt x="77405" y="16976"/>
                    <a:pt x="85029" y="24558"/>
                  </a:cubicBezTo>
                  <a:cubicBezTo>
                    <a:pt x="92654" y="32139"/>
                    <a:pt x="92690" y="44461"/>
                    <a:pt x="85111" y="52091"/>
                  </a:cubicBezTo>
                  <a:cubicBezTo>
                    <a:pt x="85084" y="52111"/>
                    <a:pt x="85057" y="52140"/>
                    <a:pt x="85029" y="5216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09" name="Freeform: Shape 608">
              <a:extLst>
                <a:ext uri="{FF2B5EF4-FFF2-40B4-BE49-F238E27FC236}">
                  <a16:creationId xmlns:a16="http://schemas.microsoft.com/office/drawing/2014/main" id="{7D2933D7-4012-8901-BD22-F6DADFA24473}"/>
                </a:ext>
              </a:extLst>
            </p:cNvPr>
            <p:cNvSpPr/>
            <p:nvPr/>
          </p:nvSpPr>
          <p:spPr>
            <a:xfrm>
              <a:off x="1139105" y="4014331"/>
              <a:ext cx="77879" cy="136389"/>
            </a:xfrm>
            <a:custGeom>
              <a:avLst/>
              <a:gdLst>
                <a:gd name="connsiteX0" fmla="*/ 48632 w 77879"/>
                <a:gd name="connsiteY0" fmla="*/ 59632 h 136389"/>
                <a:gd name="connsiteX1" fmla="*/ 48632 w 77879"/>
                <a:gd name="connsiteY1" fmla="*/ 9606 h 136389"/>
                <a:gd name="connsiteX2" fmla="*/ 38900 w 77879"/>
                <a:gd name="connsiteY2" fmla="*/ -126 h 136389"/>
                <a:gd name="connsiteX3" fmla="*/ 29167 w 77879"/>
                <a:gd name="connsiteY3" fmla="*/ 9606 h 136389"/>
                <a:gd name="connsiteX4" fmla="*/ 29167 w 77879"/>
                <a:gd name="connsiteY4" fmla="*/ 59632 h 136389"/>
                <a:gd name="connsiteX5" fmla="*/ 1206 w 77879"/>
                <a:gd name="connsiteY5" fmla="*/ 107058 h 136389"/>
                <a:gd name="connsiteX6" fmla="*/ 48632 w 77879"/>
                <a:gd name="connsiteY6" fmla="*/ 135019 h 136389"/>
                <a:gd name="connsiteX7" fmla="*/ 76593 w 77879"/>
                <a:gd name="connsiteY7" fmla="*/ 87593 h 136389"/>
                <a:gd name="connsiteX8" fmla="*/ 48632 w 77879"/>
                <a:gd name="connsiteY8" fmla="*/ 59632 h 136389"/>
                <a:gd name="connsiteX9" fmla="*/ 38900 w 77879"/>
                <a:gd name="connsiteY9" fmla="*/ 116664 h 136389"/>
                <a:gd name="connsiteX10" fmla="*/ 19435 w 77879"/>
                <a:gd name="connsiteY10" fmla="*/ 97199 h 136389"/>
                <a:gd name="connsiteX11" fmla="*/ 38900 w 77879"/>
                <a:gd name="connsiteY11" fmla="*/ 77734 h 136389"/>
                <a:gd name="connsiteX12" fmla="*/ 58364 w 77879"/>
                <a:gd name="connsiteY12" fmla="*/ 97199 h 136389"/>
                <a:gd name="connsiteX13" fmla="*/ 38900 w 77879"/>
                <a:gd name="connsiteY13" fmla="*/ 116664 h 13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879" h="136389">
                  <a:moveTo>
                    <a:pt x="48632" y="59632"/>
                  </a:moveTo>
                  <a:lnTo>
                    <a:pt x="48632" y="9606"/>
                  </a:lnTo>
                  <a:cubicBezTo>
                    <a:pt x="48632" y="4234"/>
                    <a:pt x="44275" y="-126"/>
                    <a:pt x="38900" y="-126"/>
                  </a:cubicBezTo>
                  <a:cubicBezTo>
                    <a:pt x="33524" y="-126"/>
                    <a:pt x="29167" y="4234"/>
                    <a:pt x="29167" y="9606"/>
                  </a:cubicBezTo>
                  <a:lnTo>
                    <a:pt x="29167" y="59632"/>
                  </a:lnTo>
                  <a:cubicBezTo>
                    <a:pt x="8349" y="65004"/>
                    <a:pt x="-4170" y="86240"/>
                    <a:pt x="1206" y="107058"/>
                  </a:cubicBezTo>
                  <a:cubicBezTo>
                    <a:pt x="6581" y="127876"/>
                    <a:pt x="27814" y="140391"/>
                    <a:pt x="48632" y="135019"/>
                  </a:cubicBezTo>
                  <a:cubicBezTo>
                    <a:pt x="69450" y="129647"/>
                    <a:pt x="81969" y="108411"/>
                    <a:pt x="76593" y="87593"/>
                  </a:cubicBezTo>
                  <a:cubicBezTo>
                    <a:pt x="73053" y="73880"/>
                    <a:pt x="62345" y="63174"/>
                    <a:pt x="48632" y="59632"/>
                  </a:cubicBezTo>
                  <a:close/>
                  <a:moveTo>
                    <a:pt x="38900" y="116664"/>
                  </a:moveTo>
                  <a:cubicBezTo>
                    <a:pt x="28149" y="116664"/>
                    <a:pt x="19435" y="107953"/>
                    <a:pt x="19435" y="97199"/>
                  </a:cubicBezTo>
                  <a:cubicBezTo>
                    <a:pt x="19435" y="86444"/>
                    <a:pt x="28149" y="77734"/>
                    <a:pt x="38900" y="77734"/>
                  </a:cubicBezTo>
                  <a:cubicBezTo>
                    <a:pt x="49650" y="77734"/>
                    <a:pt x="58364" y="86444"/>
                    <a:pt x="58364" y="97199"/>
                  </a:cubicBezTo>
                  <a:cubicBezTo>
                    <a:pt x="58364" y="107953"/>
                    <a:pt x="49650" y="116664"/>
                    <a:pt x="38900" y="116664"/>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10" name="Freeform: Shape 609">
              <a:extLst>
                <a:ext uri="{FF2B5EF4-FFF2-40B4-BE49-F238E27FC236}">
                  <a16:creationId xmlns:a16="http://schemas.microsoft.com/office/drawing/2014/main" id="{00E0F724-E6EE-37BB-4B61-93F901F769A3}"/>
                </a:ext>
              </a:extLst>
            </p:cNvPr>
            <p:cNvSpPr/>
            <p:nvPr/>
          </p:nvSpPr>
          <p:spPr>
            <a:xfrm>
              <a:off x="1139115" y="3605440"/>
              <a:ext cx="77860" cy="136381"/>
            </a:xfrm>
            <a:custGeom>
              <a:avLst/>
              <a:gdLst>
                <a:gd name="connsiteX0" fmla="*/ 77820 w 77860"/>
                <a:gd name="connsiteY0" fmla="*/ 38931 h 136381"/>
                <a:gd name="connsiteX1" fmla="*/ 39017 w 77860"/>
                <a:gd name="connsiteY1" fmla="*/ -126 h 136381"/>
                <a:gd name="connsiteX2" fmla="*/ -40 w 77860"/>
                <a:gd name="connsiteY2" fmla="*/ 38678 h 136381"/>
                <a:gd name="connsiteX3" fmla="*/ 29158 w 77860"/>
                <a:gd name="connsiteY3" fmla="*/ 76498 h 136381"/>
                <a:gd name="connsiteX4" fmla="*/ 29158 w 77860"/>
                <a:gd name="connsiteY4" fmla="*/ 126523 h 136381"/>
                <a:gd name="connsiteX5" fmla="*/ 38890 w 77860"/>
                <a:gd name="connsiteY5" fmla="*/ 136255 h 136381"/>
                <a:gd name="connsiteX6" fmla="*/ 48623 w 77860"/>
                <a:gd name="connsiteY6" fmla="*/ 126523 h 136381"/>
                <a:gd name="connsiteX7" fmla="*/ 48623 w 77860"/>
                <a:gd name="connsiteY7" fmla="*/ 76498 h 136381"/>
                <a:gd name="connsiteX8" fmla="*/ 77820 w 77860"/>
                <a:gd name="connsiteY8" fmla="*/ 38931 h 136381"/>
                <a:gd name="connsiteX9" fmla="*/ 38890 w 77860"/>
                <a:gd name="connsiteY9" fmla="*/ 58396 h 136381"/>
                <a:gd name="connsiteX10" fmla="*/ 19425 w 77860"/>
                <a:gd name="connsiteY10" fmla="*/ 38931 h 136381"/>
                <a:gd name="connsiteX11" fmla="*/ 38890 w 77860"/>
                <a:gd name="connsiteY11" fmla="*/ 19466 h 136381"/>
                <a:gd name="connsiteX12" fmla="*/ 58355 w 77860"/>
                <a:gd name="connsiteY12" fmla="*/ 38931 h 136381"/>
                <a:gd name="connsiteX13" fmla="*/ 38890 w 77860"/>
                <a:gd name="connsiteY13" fmla="*/ 58396 h 13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860" h="136381">
                  <a:moveTo>
                    <a:pt x="77820" y="38931"/>
                  </a:moveTo>
                  <a:cubicBezTo>
                    <a:pt x="77890" y="17431"/>
                    <a:pt x="60517" y="-58"/>
                    <a:pt x="39017" y="-126"/>
                  </a:cubicBezTo>
                  <a:cubicBezTo>
                    <a:pt x="17517" y="-194"/>
                    <a:pt x="30" y="17179"/>
                    <a:pt x="-40" y="38678"/>
                  </a:cubicBezTo>
                  <a:cubicBezTo>
                    <a:pt x="-97" y="56478"/>
                    <a:pt x="11924" y="72050"/>
                    <a:pt x="29158" y="76498"/>
                  </a:cubicBezTo>
                  <a:lnTo>
                    <a:pt x="29158" y="126523"/>
                  </a:lnTo>
                  <a:cubicBezTo>
                    <a:pt x="29158" y="131895"/>
                    <a:pt x="33515" y="136255"/>
                    <a:pt x="38890" y="136255"/>
                  </a:cubicBezTo>
                  <a:cubicBezTo>
                    <a:pt x="44265" y="136255"/>
                    <a:pt x="48623" y="131895"/>
                    <a:pt x="48623" y="126523"/>
                  </a:cubicBezTo>
                  <a:lnTo>
                    <a:pt x="48623" y="76498"/>
                  </a:lnTo>
                  <a:cubicBezTo>
                    <a:pt x="65765" y="72070"/>
                    <a:pt x="77763" y="56634"/>
                    <a:pt x="77820" y="38931"/>
                  </a:cubicBezTo>
                  <a:close/>
                  <a:moveTo>
                    <a:pt x="38890" y="58396"/>
                  </a:moveTo>
                  <a:cubicBezTo>
                    <a:pt x="28140" y="58396"/>
                    <a:pt x="19425" y="49685"/>
                    <a:pt x="19425" y="38931"/>
                  </a:cubicBezTo>
                  <a:cubicBezTo>
                    <a:pt x="19425" y="28176"/>
                    <a:pt x="28140" y="19466"/>
                    <a:pt x="38890" y="19466"/>
                  </a:cubicBezTo>
                  <a:cubicBezTo>
                    <a:pt x="49641" y="19466"/>
                    <a:pt x="58355" y="28176"/>
                    <a:pt x="58355" y="38931"/>
                  </a:cubicBezTo>
                  <a:cubicBezTo>
                    <a:pt x="58355" y="49685"/>
                    <a:pt x="49641" y="58396"/>
                    <a:pt x="38890" y="5839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11" name="Freeform: Shape 610">
              <a:extLst>
                <a:ext uri="{FF2B5EF4-FFF2-40B4-BE49-F238E27FC236}">
                  <a16:creationId xmlns:a16="http://schemas.microsoft.com/office/drawing/2014/main" id="{11E8FBDA-97B2-0F76-FA27-480CB922A7B7}"/>
                </a:ext>
              </a:extLst>
            </p:cNvPr>
            <p:cNvSpPr/>
            <p:nvPr/>
          </p:nvSpPr>
          <p:spPr>
            <a:xfrm>
              <a:off x="1272056" y="3972090"/>
              <a:ext cx="110078" cy="110339"/>
            </a:xfrm>
            <a:custGeom>
              <a:avLst/>
              <a:gdLst>
                <a:gd name="connsiteX0" fmla="*/ 98652 w 110078"/>
                <a:gd name="connsiteY0" fmla="*/ 43478 h 110339"/>
                <a:gd name="connsiteX1" fmla="*/ 51546 w 110078"/>
                <a:gd name="connsiteY1" fmla="*/ 37639 h 110339"/>
                <a:gd name="connsiteX2" fmla="*/ 16023 w 110078"/>
                <a:gd name="connsiteY2" fmla="*/ 2212 h 110339"/>
                <a:gd name="connsiteX3" fmla="*/ 2300 w 110078"/>
                <a:gd name="connsiteY3" fmla="*/ 3273 h 110339"/>
                <a:gd name="connsiteX4" fmla="*/ 2300 w 110078"/>
                <a:gd name="connsiteY4" fmla="*/ 15935 h 110339"/>
                <a:gd name="connsiteX5" fmla="*/ 37629 w 110078"/>
                <a:gd name="connsiteY5" fmla="*/ 51848 h 110339"/>
                <a:gd name="connsiteX6" fmla="*/ 32179 w 110078"/>
                <a:gd name="connsiteY6" fmla="*/ 71313 h 110339"/>
                <a:gd name="connsiteX7" fmla="*/ 71139 w 110078"/>
                <a:gd name="connsiteY7" fmla="*/ 110214 h 110339"/>
                <a:gd name="connsiteX8" fmla="*/ 110039 w 110078"/>
                <a:gd name="connsiteY8" fmla="*/ 71254 h 110339"/>
                <a:gd name="connsiteX9" fmla="*/ 98652 w 110078"/>
                <a:gd name="connsiteY9" fmla="*/ 43770 h 110339"/>
                <a:gd name="connsiteX10" fmla="*/ 84832 w 110078"/>
                <a:gd name="connsiteY10" fmla="*/ 84744 h 110339"/>
                <a:gd name="connsiteX11" fmla="*/ 57386 w 110078"/>
                <a:gd name="connsiteY11" fmla="*/ 84744 h 110339"/>
                <a:gd name="connsiteX12" fmla="*/ 57304 w 110078"/>
                <a:gd name="connsiteY12" fmla="*/ 57220 h 110339"/>
                <a:gd name="connsiteX13" fmla="*/ 84832 w 110078"/>
                <a:gd name="connsiteY13" fmla="*/ 57133 h 110339"/>
                <a:gd name="connsiteX14" fmla="*/ 84913 w 110078"/>
                <a:gd name="connsiteY14" fmla="*/ 84666 h 110339"/>
                <a:gd name="connsiteX15" fmla="*/ 84832 w 110078"/>
                <a:gd name="connsiteY15" fmla="*/ 84744 h 11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078" h="110339">
                  <a:moveTo>
                    <a:pt x="98652" y="43478"/>
                  </a:moveTo>
                  <a:cubicBezTo>
                    <a:pt x="85940" y="31390"/>
                    <a:pt x="66825" y="29015"/>
                    <a:pt x="51546" y="37639"/>
                  </a:cubicBezTo>
                  <a:lnTo>
                    <a:pt x="16023" y="2212"/>
                  </a:lnTo>
                  <a:cubicBezTo>
                    <a:pt x="11940" y="-1282"/>
                    <a:pt x="5796" y="-805"/>
                    <a:pt x="2300" y="3273"/>
                  </a:cubicBezTo>
                  <a:cubicBezTo>
                    <a:pt x="-820" y="6913"/>
                    <a:pt x="-820" y="12295"/>
                    <a:pt x="2300" y="15935"/>
                  </a:cubicBezTo>
                  <a:lnTo>
                    <a:pt x="37629" y="51848"/>
                  </a:lnTo>
                  <a:cubicBezTo>
                    <a:pt x="34156" y="57756"/>
                    <a:pt x="32277" y="64461"/>
                    <a:pt x="32179" y="71313"/>
                  </a:cubicBezTo>
                  <a:cubicBezTo>
                    <a:pt x="32195" y="92812"/>
                    <a:pt x="49639" y="110233"/>
                    <a:pt x="71139" y="110214"/>
                  </a:cubicBezTo>
                  <a:cubicBezTo>
                    <a:pt x="92640" y="110194"/>
                    <a:pt x="110055" y="92754"/>
                    <a:pt x="110039" y="71254"/>
                  </a:cubicBezTo>
                  <a:cubicBezTo>
                    <a:pt x="110031" y="60948"/>
                    <a:pt x="105935" y="51060"/>
                    <a:pt x="98652" y="43770"/>
                  </a:cubicBezTo>
                  <a:close/>
                  <a:moveTo>
                    <a:pt x="84832" y="84744"/>
                  </a:moveTo>
                  <a:cubicBezTo>
                    <a:pt x="77239" y="92286"/>
                    <a:pt x="64978" y="92286"/>
                    <a:pt x="57386" y="84744"/>
                  </a:cubicBezTo>
                  <a:cubicBezTo>
                    <a:pt x="49762" y="77162"/>
                    <a:pt x="49726" y="64841"/>
                    <a:pt x="57304" y="57220"/>
                  </a:cubicBezTo>
                  <a:cubicBezTo>
                    <a:pt x="64883" y="49590"/>
                    <a:pt x="77207" y="49551"/>
                    <a:pt x="84832" y="57133"/>
                  </a:cubicBezTo>
                  <a:cubicBezTo>
                    <a:pt x="92456" y="64714"/>
                    <a:pt x="92492" y="77036"/>
                    <a:pt x="84913" y="84666"/>
                  </a:cubicBezTo>
                  <a:cubicBezTo>
                    <a:pt x="84886" y="84685"/>
                    <a:pt x="84859" y="84715"/>
                    <a:pt x="84832" y="84744"/>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12" name="Freeform: Shape 611">
              <a:extLst>
                <a:ext uri="{FF2B5EF4-FFF2-40B4-BE49-F238E27FC236}">
                  <a16:creationId xmlns:a16="http://schemas.microsoft.com/office/drawing/2014/main" id="{5D0882FB-3F57-5F0D-FA63-D80D2B0AE32D}"/>
                </a:ext>
              </a:extLst>
            </p:cNvPr>
            <p:cNvSpPr/>
            <p:nvPr/>
          </p:nvSpPr>
          <p:spPr>
            <a:xfrm>
              <a:off x="974382" y="3674539"/>
              <a:ext cx="110239" cy="110212"/>
            </a:xfrm>
            <a:custGeom>
              <a:avLst/>
              <a:gdLst>
                <a:gd name="connsiteX0" fmla="*/ 107271 w 110239"/>
                <a:gd name="connsiteY0" fmla="*/ 93337 h 110212"/>
                <a:gd name="connsiteX1" fmla="*/ 71942 w 110239"/>
                <a:gd name="connsiteY1" fmla="*/ 57911 h 110212"/>
                <a:gd name="connsiteX2" fmla="*/ 77393 w 110239"/>
                <a:gd name="connsiteY2" fmla="*/ 38446 h 110212"/>
                <a:gd name="connsiteX3" fmla="*/ 66006 w 110239"/>
                <a:gd name="connsiteY3" fmla="*/ 10903 h 110212"/>
                <a:gd name="connsiteX4" fmla="*/ 10920 w 110239"/>
                <a:gd name="connsiteY4" fmla="*/ 10903 h 110212"/>
                <a:gd name="connsiteX5" fmla="*/ 11812 w 110239"/>
                <a:gd name="connsiteY5" fmla="*/ 65950 h 110212"/>
                <a:gd name="connsiteX6" fmla="*/ 58122 w 110239"/>
                <a:gd name="connsiteY6" fmla="*/ 71829 h 110212"/>
                <a:gd name="connsiteX7" fmla="*/ 93548 w 110239"/>
                <a:gd name="connsiteY7" fmla="*/ 107255 h 110212"/>
                <a:gd name="connsiteX8" fmla="*/ 107271 w 110239"/>
                <a:gd name="connsiteY8" fmla="*/ 107255 h 110212"/>
                <a:gd name="connsiteX9" fmla="*/ 107426 w 110239"/>
                <a:gd name="connsiteY9" fmla="*/ 93493 h 110212"/>
                <a:gd name="connsiteX10" fmla="*/ 107271 w 110239"/>
                <a:gd name="connsiteY10" fmla="*/ 93337 h 110212"/>
                <a:gd name="connsiteX11" fmla="*/ 24740 w 110239"/>
                <a:gd name="connsiteY11" fmla="*/ 51974 h 110212"/>
                <a:gd name="connsiteX12" fmla="*/ 24658 w 110239"/>
                <a:gd name="connsiteY12" fmla="*/ 24451 h 110212"/>
                <a:gd name="connsiteX13" fmla="*/ 52185 w 110239"/>
                <a:gd name="connsiteY13" fmla="*/ 24363 h 110212"/>
                <a:gd name="connsiteX14" fmla="*/ 52267 w 110239"/>
                <a:gd name="connsiteY14" fmla="*/ 51896 h 110212"/>
                <a:gd name="connsiteX15" fmla="*/ 52185 w 110239"/>
                <a:gd name="connsiteY15" fmla="*/ 51974 h 110212"/>
                <a:gd name="connsiteX16" fmla="*/ 24740 w 110239"/>
                <a:gd name="connsiteY16" fmla="*/ 51974 h 11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239" h="110212">
                  <a:moveTo>
                    <a:pt x="107271" y="93337"/>
                  </a:moveTo>
                  <a:lnTo>
                    <a:pt x="71942" y="57911"/>
                  </a:lnTo>
                  <a:cubicBezTo>
                    <a:pt x="75416" y="52003"/>
                    <a:pt x="77294" y="45298"/>
                    <a:pt x="77393" y="38446"/>
                  </a:cubicBezTo>
                  <a:cubicBezTo>
                    <a:pt x="77400" y="28120"/>
                    <a:pt x="73305" y="18212"/>
                    <a:pt x="66006" y="10903"/>
                  </a:cubicBezTo>
                  <a:cubicBezTo>
                    <a:pt x="50588" y="-3802"/>
                    <a:pt x="26337" y="-3802"/>
                    <a:pt x="10920" y="10903"/>
                  </a:cubicBezTo>
                  <a:cubicBezTo>
                    <a:pt x="-4035" y="26349"/>
                    <a:pt x="-3635" y="51001"/>
                    <a:pt x="11812" y="65950"/>
                  </a:cubicBezTo>
                  <a:cubicBezTo>
                    <a:pt x="24232" y="77979"/>
                    <a:pt x="43092" y="80364"/>
                    <a:pt x="58122" y="71829"/>
                  </a:cubicBezTo>
                  <a:lnTo>
                    <a:pt x="93548" y="107255"/>
                  </a:lnTo>
                  <a:cubicBezTo>
                    <a:pt x="97344" y="111031"/>
                    <a:pt x="103476" y="111031"/>
                    <a:pt x="107271" y="107255"/>
                  </a:cubicBezTo>
                  <a:cubicBezTo>
                    <a:pt x="111115" y="103498"/>
                    <a:pt x="111184" y="97337"/>
                    <a:pt x="107426" y="93493"/>
                  </a:cubicBezTo>
                  <a:cubicBezTo>
                    <a:pt x="107374" y="93444"/>
                    <a:pt x="107324" y="93386"/>
                    <a:pt x="107271" y="93337"/>
                  </a:cubicBezTo>
                  <a:close/>
                  <a:moveTo>
                    <a:pt x="24740" y="51974"/>
                  </a:moveTo>
                  <a:cubicBezTo>
                    <a:pt x="17115" y="44393"/>
                    <a:pt x="17079" y="32071"/>
                    <a:pt x="24658" y="24451"/>
                  </a:cubicBezTo>
                  <a:cubicBezTo>
                    <a:pt x="32237" y="16821"/>
                    <a:pt x="44561" y="16782"/>
                    <a:pt x="52185" y="24363"/>
                  </a:cubicBezTo>
                  <a:cubicBezTo>
                    <a:pt x="59810" y="31945"/>
                    <a:pt x="59846" y="44266"/>
                    <a:pt x="52267" y="51896"/>
                  </a:cubicBezTo>
                  <a:cubicBezTo>
                    <a:pt x="52240" y="51916"/>
                    <a:pt x="52213" y="51945"/>
                    <a:pt x="52185" y="51974"/>
                  </a:cubicBezTo>
                  <a:cubicBezTo>
                    <a:pt x="44593" y="59517"/>
                    <a:pt x="32332" y="59517"/>
                    <a:pt x="24740" y="51974"/>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13" name="Freeform: Shape 612">
              <a:extLst>
                <a:ext uri="{FF2B5EF4-FFF2-40B4-BE49-F238E27FC236}">
                  <a16:creationId xmlns:a16="http://schemas.microsoft.com/office/drawing/2014/main" id="{58EE6BFB-007F-D8E1-8430-CC820471EB97}"/>
                </a:ext>
              </a:extLst>
            </p:cNvPr>
            <p:cNvSpPr/>
            <p:nvPr/>
          </p:nvSpPr>
          <p:spPr>
            <a:xfrm>
              <a:off x="1022325" y="3722357"/>
              <a:ext cx="311445" cy="311439"/>
            </a:xfrm>
            <a:custGeom>
              <a:avLst/>
              <a:gdLst>
                <a:gd name="connsiteX0" fmla="*/ 155680 w 311445"/>
                <a:gd name="connsiteY0" fmla="*/ 97199 h 311439"/>
                <a:gd name="connsiteX1" fmla="*/ 97285 w 311445"/>
                <a:gd name="connsiteY1" fmla="*/ 155594 h 311439"/>
                <a:gd name="connsiteX2" fmla="*/ 155680 w 311445"/>
                <a:gd name="connsiteY2" fmla="*/ 213988 h 311439"/>
                <a:gd name="connsiteX3" fmla="*/ 214074 w 311445"/>
                <a:gd name="connsiteY3" fmla="*/ 155594 h 311439"/>
                <a:gd name="connsiteX4" fmla="*/ 155680 w 311445"/>
                <a:gd name="connsiteY4" fmla="*/ 97199 h 311439"/>
                <a:gd name="connsiteX5" fmla="*/ 155680 w 311445"/>
                <a:gd name="connsiteY5" fmla="*/ 194523 h 311439"/>
                <a:gd name="connsiteX6" fmla="*/ 116750 w 311445"/>
                <a:gd name="connsiteY6" fmla="*/ 155594 h 311439"/>
                <a:gd name="connsiteX7" fmla="*/ 155680 w 311445"/>
                <a:gd name="connsiteY7" fmla="*/ 116664 h 311439"/>
                <a:gd name="connsiteX8" fmla="*/ 194609 w 311445"/>
                <a:gd name="connsiteY8" fmla="*/ 155594 h 311439"/>
                <a:gd name="connsiteX9" fmla="*/ 155680 w 311445"/>
                <a:gd name="connsiteY9" fmla="*/ 194523 h 311439"/>
                <a:gd name="connsiteX10" fmla="*/ 294465 w 311445"/>
                <a:gd name="connsiteY10" fmla="*/ 122503 h 311439"/>
                <a:gd name="connsiteX11" fmla="*/ 277822 w 311445"/>
                <a:gd name="connsiteY11" fmla="*/ 122503 h 311439"/>
                <a:gd name="connsiteX12" fmla="*/ 265364 w 311445"/>
                <a:gd name="connsiteY12" fmla="*/ 92624 h 311439"/>
                <a:gd name="connsiteX13" fmla="*/ 275876 w 311445"/>
                <a:gd name="connsiteY13" fmla="*/ 82211 h 311439"/>
                <a:gd name="connsiteX14" fmla="*/ 282007 w 311445"/>
                <a:gd name="connsiteY14" fmla="*/ 68488 h 311439"/>
                <a:gd name="connsiteX15" fmla="*/ 277141 w 311445"/>
                <a:gd name="connsiteY15" fmla="*/ 56906 h 311439"/>
                <a:gd name="connsiteX16" fmla="*/ 254367 w 311445"/>
                <a:gd name="connsiteY16" fmla="*/ 34132 h 311439"/>
                <a:gd name="connsiteX17" fmla="*/ 230425 w 311445"/>
                <a:gd name="connsiteY17" fmla="*/ 34132 h 311439"/>
                <a:gd name="connsiteX18" fmla="*/ 218649 w 311445"/>
                <a:gd name="connsiteY18" fmla="*/ 45811 h 311439"/>
                <a:gd name="connsiteX19" fmla="*/ 188770 w 311445"/>
                <a:gd name="connsiteY19" fmla="*/ 33451 h 311439"/>
                <a:gd name="connsiteX20" fmla="*/ 188770 w 311445"/>
                <a:gd name="connsiteY20" fmla="*/ 18755 h 311439"/>
                <a:gd name="connsiteX21" fmla="*/ 172876 w 311445"/>
                <a:gd name="connsiteY21" fmla="*/ -67 h 311439"/>
                <a:gd name="connsiteX22" fmla="*/ 171835 w 311445"/>
                <a:gd name="connsiteY22" fmla="*/ -126 h 311439"/>
                <a:gd name="connsiteX23" fmla="*/ 139524 w 311445"/>
                <a:gd name="connsiteY23" fmla="*/ -126 h 311439"/>
                <a:gd name="connsiteX24" fmla="*/ 122589 w 311445"/>
                <a:gd name="connsiteY24" fmla="*/ 16808 h 311439"/>
                <a:gd name="connsiteX25" fmla="*/ 122589 w 311445"/>
                <a:gd name="connsiteY25" fmla="*/ 33451 h 311439"/>
                <a:gd name="connsiteX26" fmla="*/ 92710 w 311445"/>
                <a:gd name="connsiteY26" fmla="*/ 45811 h 311439"/>
                <a:gd name="connsiteX27" fmla="*/ 82297 w 311445"/>
                <a:gd name="connsiteY27" fmla="*/ 35397 h 311439"/>
                <a:gd name="connsiteX28" fmla="*/ 69936 w 311445"/>
                <a:gd name="connsiteY28" fmla="*/ 29266 h 311439"/>
                <a:gd name="connsiteX29" fmla="*/ 56992 w 311445"/>
                <a:gd name="connsiteY29" fmla="*/ 34132 h 311439"/>
                <a:gd name="connsiteX30" fmla="*/ 34218 w 311445"/>
                <a:gd name="connsiteY30" fmla="*/ 56906 h 311439"/>
                <a:gd name="connsiteX31" fmla="*/ 33809 w 311445"/>
                <a:gd name="connsiteY31" fmla="*/ 80440 h 311439"/>
                <a:gd name="connsiteX32" fmla="*/ 34218 w 311445"/>
                <a:gd name="connsiteY32" fmla="*/ 80848 h 311439"/>
                <a:gd name="connsiteX33" fmla="*/ 45897 w 311445"/>
                <a:gd name="connsiteY33" fmla="*/ 92624 h 311439"/>
                <a:gd name="connsiteX34" fmla="*/ 33537 w 311445"/>
                <a:gd name="connsiteY34" fmla="*/ 122503 h 311439"/>
                <a:gd name="connsiteX35" fmla="*/ 18841 w 311445"/>
                <a:gd name="connsiteY35" fmla="*/ 122503 h 311439"/>
                <a:gd name="connsiteX36" fmla="*/ 16 w 311445"/>
                <a:gd name="connsiteY36" fmla="*/ 138396 h 311439"/>
                <a:gd name="connsiteX37" fmla="*/ -40 w 311445"/>
                <a:gd name="connsiteY37" fmla="*/ 139438 h 311439"/>
                <a:gd name="connsiteX38" fmla="*/ -40 w 311445"/>
                <a:gd name="connsiteY38" fmla="*/ 171750 h 311439"/>
                <a:gd name="connsiteX39" fmla="*/ 17801 w 311445"/>
                <a:gd name="connsiteY39" fmla="*/ 188742 h 311439"/>
                <a:gd name="connsiteX40" fmla="*/ 18841 w 311445"/>
                <a:gd name="connsiteY40" fmla="*/ 188684 h 311439"/>
                <a:gd name="connsiteX41" fmla="*/ 33537 w 311445"/>
                <a:gd name="connsiteY41" fmla="*/ 188684 h 311439"/>
                <a:gd name="connsiteX42" fmla="*/ 45897 w 311445"/>
                <a:gd name="connsiteY42" fmla="*/ 218563 h 311439"/>
                <a:gd name="connsiteX43" fmla="*/ 34218 w 311445"/>
                <a:gd name="connsiteY43" fmla="*/ 230339 h 311439"/>
                <a:gd name="connsiteX44" fmla="*/ 33809 w 311445"/>
                <a:gd name="connsiteY44" fmla="*/ 253872 h 311439"/>
                <a:gd name="connsiteX45" fmla="*/ 34218 w 311445"/>
                <a:gd name="connsiteY45" fmla="*/ 254281 h 311439"/>
                <a:gd name="connsiteX46" fmla="*/ 56992 w 311445"/>
                <a:gd name="connsiteY46" fmla="*/ 277055 h 311439"/>
                <a:gd name="connsiteX47" fmla="*/ 69936 w 311445"/>
                <a:gd name="connsiteY47" fmla="*/ 281921 h 311439"/>
                <a:gd name="connsiteX48" fmla="*/ 82297 w 311445"/>
                <a:gd name="connsiteY48" fmla="*/ 275790 h 311439"/>
                <a:gd name="connsiteX49" fmla="*/ 92710 w 311445"/>
                <a:gd name="connsiteY49" fmla="*/ 265376 h 311439"/>
                <a:gd name="connsiteX50" fmla="*/ 122589 w 311445"/>
                <a:gd name="connsiteY50" fmla="*/ 277736 h 311439"/>
                <a:gd name="connsiteX51" fmla="*/ 122589 w 311445"/>
                <a:gd name="connsiteY51" fmla="*/ 294379 h 311439"/>
                <a:gd name="connsiteX52" fmla="*/ 139524 w 311445"/>
                <a:gd name="connsiteY52" fmla="*/ 311313 h 311439"/>
                <a:gd name="connsiteX53" fmla="*/ 171835 w 311445"/>
                <a:gd name="connsiteY53" fmla="*/ 311313 h 311439"/>
                <a:gd name="connsiteX54" fmla="*/ 188826 w 311445"/>
                <a:gd name="connsiteY54" fmla="*/ 293473 h 311439"/>
                <a:gd name="connsiteX55" fmla="*/ 188770 w 311445"/>
                <a:gd name="connsiteY55" fmla="*/ 292432 h 311439"/>
                <a:gd name="connsiteX56" fmla="*/ 188770 w 311445"/>
                <a:gd name="connsiteY56" fmla="*/ 277736 h 311439"/>
                <a:gd name="connsiteX57" fmla="*/ 218649 w 311445"/>
                <a:gd name="connsiteY57" fmla="*/ 265376 h 311439"/>
                <a:gd name="connsiteX58" fmla="*/ 230425 w 311445"/>
                <a:gd name="connsiteY58" fmla="*/ 277055 h 311439"/>
                <a:gd name="connsiteX59" fmla="*/ 254367 w 311445"/>
                <a:gd name="connsiteY59" fmla="*/ 277055 h 311439"/>
                <a:gd name="connsiteX60" fmla="*/ 277141 w 311445"/>
                <a:gd name="connsiteY60" fmla="*/ 254281 h 311439"/>
                <a:gd name="connsiteX61" fmla="*/ 282202 w 311445"/>
                <a:gd name="connsiteY61" fmla="*/ 243186 h 311439"/>
                <a:gd name="connsiteX62" fmla="*/ 276070 w 311445"/>
                <a:gd name="connsiteY62" fmla="*/ 229463 h 311439"/>
                <a:gd name="connsiteX63" fmla="*/ 265559 w 311445"/>
                <a:gd name="connsiteY63" fmla="*/ 219049 h 311439"/>
                <a:gd name="connsiteX64" fmla="*/ 278017 w 311445"/>
                <a:gd name="connsiteY64" fmla="*/ 189171 h 311439"/>
                <a:gd name="connsiteX65" fmla="*/ 294659 w 311445"/>
                <a:gd name="connsiteY65" fmla="*/ 189171 h 311439"/>
                <a:gd name="connsiteX66" fmla="*/ 311405 w 311445"/>
                <a:gd name="connsiteY66" fmla="*/ 172051 h 311439"/>
                <a:gd name="connsiteX67" fmla="*/ 311399 w 311445"/>
                <a:gd name="connsiteY67" fmla="*/ 171750 h 311439"/>
                <a:gd name="connsiteX68" fmla="*/ 311399 w 311445"/>
                <a:gd name="connsiteY68" fmla="*/ 139438 h 311439"/>
                <a:gd name="connsiteX69" fmla="*/ 294465 w 311445"/>
                <a:gd name="connsiteY69" fmla="*/ 122503 h 311439"/>
                <a:gd name="connsiteX70" fmla="*/ 291934 w 311445"/>
                <a:gd name="connsiteY70" fmla="*/ 169219 h 311439"/>
                <a:gd name="connsiteX71" fmla="*/ 275876 w 311445"/>
                <a:gd name="connsiteY71" fmla="*/ 169219 h 311439"/>
                <a:gd name="connsiteX72" fmla="*/ 259428 w 311445"/>
                <a:gd name="connsiteY72" fmla="*/ 182163 h 311439"/>
                <a:gd name="connsiteX73" fmla="*/ 247749 w 311445"/>
                <a:gd name="connsiteY73" fmla="*/ 210096 h 311439"/>
                <a:gd name="connsiteX74" fmla="*/ 250279 w 311445"/>
                <a:gd name="connsiteY74" fmla="*/ 230923 h 311439"/>
                <a:gd name="connsiteX75" fmla="*/ 261569 w 311445"/>
                <a:gd name="connsiteY75" fmla="*/ 242407 h 311439"/>
                <a:gd name="connsiteX76" fmla="*/ 242104 w 311445"/>
                <a:gd name="connsiteY76" fmla="*/ 261872 h 311439"/>
                <a:gd name="connsiteX77" fmla="*/ 230717 w 311445"/>
                <a:gd name="connsiteY77" fmla="*/ 250485 h 311439"/>
                <a:gd name="connsiteX78" fmla="*/ 209889 w 311445"/>
                <a:gd name="connsiteY78" fmla="*/ 247955 h 311439"/>
                <a:gd name="connsiteX79" fmla="*/ 181957 w 311445"/>
                <a:gd name="connsiteY79" fmla="*/ 259634 h 311439"/>
                <a:gd name="connsiteX80" fmla="*/ 169013 w 311445"/>
                <a:gd name="connsiteY80" fmla="*/ 276082 h 311439"/>
                <a:gd name="connsiteX81" fmla="*/ 169013 w 311445"/>
                <a:gd name="connsiteY81" fmla="*/ 291848 h 311439"/>
                <a:gd name="connsiteX82" fmla="*/ 142054 w 311445"/>
                <a:gd name="connsiteY82" fmla="*/ 291848 h 311439"/>
                <a:gd name="connsiteX83" fmla="*/ 142054 w 311445"/>
                <a:gd name="connsiteY83" fmla="*/ 275790 h 311439"/>
                <a:gd name="connsiteX84" fmla="*/ 129110 w 311445"/>
                <a:gd name="connsiteY84" fmla="*/ 259342 h 311439"/>
                <a:gd name="connsiteX85" fmla="*/ 101178 w 311445"/>
                <a:gd name="connsiteY85" fmla="*/ 247663 h 311439"/>
                <a:gd name="connsiteX86" fmla="*/ 80350 w 311445"/>
                <a:gd name="connsiteY86" fmla="*/ 250193 h 311439"/>
                <a:gd name="connsiteX87" fmla="*/ 68866 w 311445"/>
                <a:gd name="connsiteY87" fmla="*/ 261483 h 311439"/>
                <a:gd name="connsiteX88" fmla="*/ 49401 w 311445"/>
                <a:gd name="connsiteY88" fmla="*/ 242018 h 311439"/>
                <a:gd name="connsiteX89" fmla="*/ 60788 w 311445"/>
                <a:gd name="connsiteY89" fmla="*/ 230631 h 311439"/>
                <a:gd name="connsiteX90" fmla="*/ 63318 w 311445"/>
                <a:gd name="connsiteY90" fmla="*/ 209804 h 311439"/>
                <a:gd name="connsiteX91" fmla="*/ 51639 w 311445"/>
                <a:gd name="connsiteY91" fmla="*/ 181871 h 311439"/>
                <a:gd name="connsiteX92" fmla="*/ 35192 w 311445"/>
                <a:gd name="connsiteY92" fmla="*/ 168927 h 311439"/>
                <a:gd name="connsiteX93" fmla="*/ 19425 w 311445"/>
                <a:gd name="connsiteY93" fmla="*/ 168927 h 311439"/>
                <a:gd name="connsiteX94" fmla="*/ 19425 w 311445"/>
                <a:gd name="connsiteY94" fmla="*/ 141968 h 311439"/>
                <a:gd name="connsiteX95" fmla="*/ 35484 w 311445"/>
                <a:gd name="connsiteY95" fmla="*/ 141968 h 311439"/>
                <a:gd name="connsiteX96" fmla="*/ 51931 w 311445"/>
                <a:gd name="connsiteY96" fmla="*/ 129024 h 311439"/>
                <a:gd name="connsiteX97" fmla="*/ 63610 w 311445"/>
                <a:gd name="connsiteY97" fmla="*/ 101092 h 311439"/>
                <a:gd name="connsiteX98" fmla="*/ 61080 w 311445"/>
                <a:gd name="connsiteY98" fmla="*/ 80264 h 311439"/>
                <a:gd name="connsiteX99" fmla="*/ 49693 w 311445"/>
                <a:gd name="connsiteY99" fmla="*/ 68877 h 311439"/>
                <a:gd name="connsiteX100" fmla="*/ 69158 w 311445"/>
                <a:gd name="connsiteY100" fmla="*/ 49412 h 311439"/>
                <a:gd name="connsiteX101" fmla="*/ 80545 w 311445"/>
                <a:gd name="connsiteY101" fmla="*/ 60799 h 311439"/>
                <a:gd name="connsiteX102" fmla="*/ 101372 w 311445"/>
                <a:gd name="connsiteY102" fmla="*/ 63330 h 311439"/>
                <a:gd name="connsiteX103" fmla="*/ 129305 w 311445"/>
                <a:gd name="connsiteY103" fmla="*/ 51651 h 311439"/>
                <a:gd name="connsiteX104" fmla="*/ 142249 w 311445"/>
                <a:gd name="connsiteY104" fmla="*/ 35203 h 311439"/>
                <a:gd name="connsiteX105" fmla="*/ 142249 w 311445"/>
                <a:gd name="connsiteY105" fmla="*/ 19339 h 311439"/>
                <a:gd name="connsiteX106" fmla="*/ 169500 w 311445"/>
                <a:gd name="connsiteY106" fmla="*/ 19339 h 311439"/>
                <a:gd name="connsiteX107" fmla="*/ 169500 w 311445"/>
                <a:gd name="connsiteY107" fmla="*/ 35397 h 311439"/>
                <a:gd name="connsiteX108" fmla="*/ 182444 w 311445"/>
                <a:gd name="connsiteY108" fmla="*/ 51845 h 311439"/>
                <a:gd name="connsiteX109" fmla="*/ 210376 w 311445"/>
                <a:gd name="connsiteY109" fmla="*/ 63524 h 311439"/>
                <a:gd name="connsiteX110" fmla="*/ 231204 w 311445"/>
                <a:gd name="connsiteY110" fmla="*/ 60994 h 311439"/>
                <a:gd name="connsiteX111" fmla="*/ 242591 w 311445"/>
                <a:gd name="connsiteY111" fmla="*/ 49607 h 311439"/>
                <a:gd name="connsiteX112" fmla="*/ 262055 w 311445"/>
                <a:gd name="connsiteY112" fmla="*/ 69072 h 311439"/>
                <a:gd name="connsiteX113" fmla="*/ 250668 w 311445"/>
                <a:gd name="connsiteY113" fmla="*/ 80459 h 311439"/>
                <a:gd name="connsiteX114" fmla="*/ 248138 w 311445"/>
                <a:gd name="connsiteY114" fmla="*/ 101287 h 311439"/>
                <a:gd name="connsiteX115" fmla="*/ 259817 w 311445"/>
                <a:gd name="connsiteY115" fmla="*/ 129219 h 311439"/>
                <a:gd name="connsiteX116" fmla="*/ 276265 w 311445"/>
                <a:gd name="connsiteY116" fmla="*/ 142163 h 311439"/>
                <a:gd name="connsiteX117" fmla="*/ 291934 w 311445"/>
                <a:gd name="connsiteY117" fmla="*/ 142163 h 31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11445" h="311439">
                  <a:moveTo>
                    <a:pt x="155680" y="97199"/>
                  </a:moveTo>
                  <a:cubicBezTo>
                    <a:pt x="123429" y="97199"/>
                    <a:pt x="97285" y="123340"/>
                    <a:pt x="97285" y="155594"/>
                  </a:cubicBezTo>
                  <a:cubicBezTo>
                    <a:pt x="97285" y="187847"/>
                    <a:pt x="123429" y="213988"/>
                    <a:pt x="155680" y="213988"/>
                  </a:cubicBezTo>
                  <a:cubicBezTo>
                    <a:pt x="187930" y="213988"/>
                    <a:pt x="214074" y="187847"/>
                    <a:pt x="214074" y="155594"/>
                  </a:cubicBezTo>
                  <a:cubicBezTo>
                    <a:pt x="214074" y="123340"/>
                    <a:pt x="187930" y="97199"/>
                    <a:pt x="155680" y="97199"/>
                  </a:cubicBezTo>
                  <a:close/>
                  <a:moveTo>
                    <a:pt x="155680" y="194523"/>
                  </a:moveTo>
                  <a:cubicBezTo>
                    <a:pt x="134180" y="194523"/>
                    <a:pt x="116750" y="177093"/>
                    <a:pt x="116750" y="155594"/>
                  </a:cubicBezTo>
                  <a:cubicBezTo>
                    <a:pt x="116750" y="134094"/>
                    <a:pt x="134180" y="116664"/>
                    <a:pt x="155680" y="116664"/>
                  </a:cubicBezTo>
                  <a:cubicBezTo>
                    <a:pt x="177180" y="116664"/>
                    <a:pt x="194609" y="134094"/>
                    <a:pt x="194609" y="155594"/>
                  </a:cubicBezTo>
                  <a:cubicBezTo>
                    <a:pt x="194609" y="177093"/>
                    <a:pt x="177180" y="194523"/>
                    <a:pt x="155680" y="194523"/>
                  </a:cubicBezTo>
                  <a:close/>
                  <a:moveTo>
                    <a:pt x="294465" y="122503"/>
                  </a:moveTo>
                  <a:lnTo>
                    <a:pt x="277822" y="122503"/>
                  </a:lnTo>
                  <a:cubicBezTo>
                    <a:pt x="274979" y="112051"/>
                    <a:pt x="270792" y="102006"/>
                    <a:pt x="265364" y="92624"/>
                  </a:cubicBezTo>
                  <a:lnTo>
                    <a:pt x="275876" y="82211"/>
                  </a:lnTo>
                  <a:cubicBezTo>
                    <a:pt x="279674" y="78639"/>
                    <a:pt x="281882" y="73695"/>
                    <a:pt x="282007" y="68488"/>
                  </a:cubicBezTo>
                  <a:cubicBezTo>
                    <a:pt x="282003" y="64128"/>
                    <a:pt x="280249" y="59962"/>
                    <a:pt x="277141" y="56906"/>
                  </a:cubicBezTo>
                  <a:lnTo>
                    <a:pt x="254367" y="34132"/>
                  </a:lnTo>
                  <a:cubicBezTo>
                    <a:pt x="247670" y="27728"/>
                    <a:pt x="237122" y="27728"/>
                    <a:pt x="230425" y="34132"/>
                  </a:cubicBezTo>
                  <a:lnTo>
                    <a:pt x="218649" y="45811"/>
                  </a:lnTo>
                  <a:cubicBezTo>
                    <a:pt x="209247" y="40459"/>
                    <a:pt x="199208" y="36303"/>
                    <a:pt x="188770" y="33451"/>
                  </a:cubicBezTo>
                  <a:lnTo>
                    <a:pt x="188770" y="18755"/>
                  </a:lnTo>
                  <a:cubicBezTo>
                    <a:pt x="189579" y="9168"/>
                    <a:pt x="182463" y="740"/>
                    <a:pt x="172876" y="-67"/>
                  </a:cubicBezTo>
                  <a:cubicBezTo>
                    <a:pt x="172529" y="-97"/>
                    <a:pt x="172183" y="-116"/>
                    <a:pt x="171835" y="-126"/>
                  </a:cubicBezTo>
                  <a:lnTo>
                    <a:pt x="139524" y="-126"/>
                  </a:lnTo>
                  <a:cubicBezTo>
                    <a:pt x="130171" y="-126"/>
                    <a:pt x="122589" y="7456"/>
                    <a:pt x="122589" y="16808"/>
                  </a:cubicBezTo>
                  <a:lnTo>
                    <a:pt x="122589" y="33451"/>
                  </a:lnTo>
                  <a:cubicBezTo>
                    <a:pt x="112151" y="36303"/>
                    <a:pt x="102112" y="40459"/>
                    <a:pt x="92710" y="45811"/>
                  </a:cubicBezTo>
                  <a:lnTo>
                    <a:pt x="82297" y="35397"/>
                  </a:lnTo>
                  <a:cubicBezTo>
                    <a:pt x="79031" y="31952"/>
                    <a:pt x="74652" y="29782"/>
                    <a:pt x="69936" y="29266"/>
                  </a:cubicBezTo>
                  <a:cubicBezTo>
                    <a:pt x="65122" y="28945"/>
                    <a:pt x="60405" y="30716"/>
                    <a:pt x="56992" y="34132"/>
                  </a:cubicBezTo>
                  <a:lnTo>
                    <a:pt x="34218" y="56906"/>
                  </a:lnTo>
                  <a:cubicBezTo>
                    <a:pt x="27607" y="63291"/>
                    <a:pt x="27424" y="73831"/>
                    <a:pt x="33809" y="80440"/>
                  </a:cubicBezTo>
                  <a:cubicBezTo>
                    <a:pt x="33943" y="80576"/>
                    <a:pt x="34079" y="80712"/>
                    <a:pt x="34218" y="80848"/>
                  </a:cubicBezTo>
                  <a:lnTo>
                    <a:pt x="45897" y="92624"/>
                  </a:lnTo>
                  <a:cubicBezTo>
                    <a:pt x="40541" y="102026"/>
                    <a:pt x="36389" y="112060"/>
                    <a:pt x="33537" y="122503"/>
                  </a:cubicBezTo>
                  <a:lnTo>
                    <a:pt x="18841" y="122503"/>
                  </a:lnTo>
                  <a:cubicBezTo>
                    <a:pt x="9254" y="121695"/>
                    <a:pt x="825" y="128810"/>
                    <a:pt x="16" y="138396"/>
                  </a:cubicBezTo>
                  <a:cubicBezTo>
                    <a:pt x="-13" y="138747"/>
                    <a:pt x="-31" y="139087"/>
                    <a:pt x="-40" y="139438"/>
                  </a:cubicBezTo>
                  <a:lnTo>
                    <a:pt x="-40" y="171750"/>
                  </a:lnTo>
                  <a:cubicBezTo>
                    <a:pt x="195" y="181365"/>
                    <a:pt x="8182" y="188976"/>
                    <a:pt x="17801" y="188742"/>
                  </a:cubicBezTo>
                  <a:cubicBezTo>
                    <a:pt x="18148" y="188733"/>
                    <a:pt x="18495" y="188713"/>
                    <a:pt x="18841" y="188684"/>
                  </a:cubicBezTo>
                  <a:lnTo>
                    <a:pt x="33537" y="188684"/>
                  </a:lnTo>
                  <a:cubicBezTo>
                    <a:pt x="36389" y="199127"/>
                    <a:pt x="40541" y="209161"/>
                    <a:pt x="45897" y="218563"/>
                  </a:cubicBezTo>
                  <a:lnTo>
                    <a:pt x="34218" y="230339"/>
                  </a:lnTo>
                  <a:cubicBezTo>
                    <a:pt x="27607" y="236723"/>
                    <a:pt x="27424" y="247264"/>
                    <a:pt x="33809" y="253872"/>
                  </a:cubicBezTo>
                  <a:cubicBezTo>
                    <a:pt x="33943" y="254008"/>
                    <a:pt x="34079" y="254145"/>
                    <a:pt x="34218" y="254281"/>
                  </a:cubicBezTo>
                  <a:lnTo>
                    <a:pt x="56992" y="277055"/>
                  </a:lnTo>
                  <a:cubicBezTo>
                    <a:pt x="60382" y="280500"/>
                    <a:pt x="65116" y="282281"/>
                    <a:pt x="69936" y="281921"/>
                  </a:cubicBezTo>
                  <a:cubicBezTo>
                    <a:pt x="74652" y="281405"/>
                    <a:pt x="79031" y="279235"/>
                    <a:pt x="82297" y="275790"/>
                  </a:cubicBezTo>
                  <a:lnTo>
                    <a:pt x="92710" y="265376"/>
                  </a:lnTo>
                  <a:cubicBezTo>
                    <a:pt x="102112" y="270729"/>
                    <a:pt x="112151" y="274884"/>
                    <a:pt x="122589" y="277736"/>
                  </a:cubicBezTo>
                  <a:lnTo>
                    <a:pt x="122589" y="294379"/>
                  </a:lnTo>
                  <a:cubicBezTo>
                    <a:pt x="122589" y="303732"/>
                    <a:pt x="130171" y="311313"/>
                    <a:pt x="139524" y="311313"/>
                  </a:cubicBezTo>
                  <a:lnTo>
                    <a:pt x="171835" y="311313"/>
                  </a:lnTo>
                  <a:cubicBezTo>
                    <a:pt x="181454" y="311080"/>
                    <a:pt x="189061" y="303089"/>
                    <a:pt x="188826" y="293473"/>
                  </a:cubicBezTo>
                  <a:cubicBezTo>
                    <a:pt x="188818" y="293123"/>
                    <a:pt x="188799" y="292783"/>
                    <a:pt x="188770" y="292432"/>
                  </a:cubicBezTo>
                  <a:lnTo>
                    <a:pt x="188770" y="277736"/>
                  </a:lnTo>
                  <a:cubicBezTo>
                    <a:pt x="199208" y="274884"/>
                    <a:pt x="209247" y="270729"/>
                    <a:pt x="218649" y="265376"/>
                  </a:cubicBezTo>
                  <a:lnTo>
                    <a:pt x="230425" y="277055"/>
                  </a:lnTo>
                  <a:cubicBezTo>
                    <a:pt x="237122" y="283459"/>
                    <a:pt x="247670" y="283459"/>
                    <a:pt x="254367" y="277055"/>
                  </a:cubicBezTo>
                  <a:lnTo>
                    <a:pt x="277141" y="254281"/>
                  </a:lnTo>
                  <a:cubicBezTo>
                    <a:pt x="280204" y="251381"/>
                    <a:pt x="282019" y="247400"/>
                    <a:pt x="282202" y="243186"/>
                  </a:cubicBezTo>
                  <a:cubicBezTo>
                    <a:pt x="282078" y="237979"/>
                    <a:pt x="279869" y="233035"/>
                    <a:pt x="276070" y="229463"/>
                  </a:cubicBezTo>
                  <a:lnTo>
                    <a:pt x="265559" y="219049"/>
                  </a:lnTo>
                  <a:cubicBezTo>
                    <a:pt x="270987" y="209667"/>
                    <a:pt x="275174" y="199623"/>
                    <a:pt x="278017" y="189171"/>
                  </a:cubicBezTo>
                  <a:lnTo>
                    <a:pt x="294659" y="189171"/>
                  </a:lnTo>
                  <a:cubicBezTo>
                    <a:pt x="304011" y="189064"/>
                    <a:pt x="311509" y="181404"/>
                    <a:pt x="311405" y="172051"/>
                  </a:cubicBezTo>
                  <a:cubicBezTo>
                    <a:pt x="311404" y="171954"/>
                    <a:pt x="311402" y="171847"/>
                    <a:pt x="311399" y="171750"/>
                  </a:cubicBezTo>
                  <a:lnTo>
                    <a:pt x="311399" y="139438"/>
                  </a:lnTo>
                  <a:cubicBezTo>
                    <a:pt x="311399" y="130085"/>
                    <a:pt x="303817" y="122503"/>
                    <a:pt x="294465" y="122503"/>
                  </a:cubicBezTo>
                  <a:close/>
                  <a:moveTo>
                    <a:pt x="291934" y="169219"/>
                  </a:moveTo>
                  <a:lnTo>
                    <a:pt x="275876" y="169219"/>
                  </a:lnTo>
                  <a:cubicBezTo>
                    <a:pt x="268076" y="169258"/>
                    <a:pt x="261299" y="174591"/>
                    <a:pt x="259428" y="182163"/>
                  </a:cubicBezTo>
                  <a:cubicBezTo>
                    <a:pt x="256888" y="191983"/>
                    <a:pt x="252955" y="201385"/>
                    <a:pt x="247749" y="210096"/>
                  </a:cubicBezTo>
                  <a:cubicBezTo>
                    <a:pt x="243709" y="216791"/>
                    <a:pt x="244752" y="225385"/>
                    <a:pt x="250279" y="230923"/>
                  </a:cubicBezTo>
                  <a:lnTo>
                    <a:pt x="261569" y="242407"/>
                  </a:lnTo>
                  <a:lnTo>
                    <a:pt x="242104" y="261872"/>
                  </a:lnTo>
                  <a:lnTo>
                    <a:pt x="230717" y="250485"/>
                  </a:lnTo>
                  <a:cubicBezTo>
                    <a:pt x="225164" y="244986"/>
                    <a:pt x="216597" y="243955"/>
                    <a:pt x="209889" y="247955"/>
                  </a:cubicBezTo>
                  <a:cubicBezTo>
                    <a:pt x="201184" y="253162"/>
                    <a:pt x="191777" y="257093"/>
                    <a:pt x="181957" y="259634"/>
                  </a:cubicBezTo>
                  <a:cubicBezTo>
                    <a:pt x="174385" y="261502"/>
                    <a:pt x="169053" y="268286"/>
                    <a:pt x="169013" y="276082"/>
                  </a:cubicBezTo>
                  <a:lnTo>
                    <a:pt x="169013" y="291848"/>
                  </a:lnTo>
                  <a:lnTo>
                    <a:pt x="142054" y="291848"/>
                  </a:lnTo>
                  <a:lnTo>
                    <a:pt x="142054" y="275790"/>
                  </a:lnTo>
                  <a:cubicBezTo>
                    <a:pt x="142014" y="267994"/>
                    <a:pt x="136682" y="261210"/>
                    <a:pt x="129110" y="259342"/>
                  </a:cubicBezTo>
                  <a:cubicBezTo>
                    <a:pt x="119290" y="256801"/>
                    <a:pt x="109883" y="252870"/>
                    <a:pt x="101178" y="247663"/>
                  </a:cubicBezTo>
                  <a:cubicBezTo>
                    <a:pt x="94478" y="243624"/>
                    <a:pt x="85887" y="244665"/>
                    <a:pt x="80350" y="250193"/>
                  </a:cubicBezTo>
                  <a:lnTo>
                    <a:pt x="68866" y="261483"/>
                  </a:lnTo>
                  <a:lnTo>
                    <a:pt x="49401" y="242018"/>
                  </a:lnTo>
                  <a:lnTo>
                    <a:pt x="60788" y="230631"/>
                  </a:lnTo>
                  <a:cubicBezTo>
                    <a:pt x="66250" y="225064"/>
                    <a:pt x="67287" y="216519"/>
                    <a:pt x="63318" y="209804"/>
                  </a:cubicBezTo>
                  <a:cubicBezTo>
                    <a:pt x="58113" y="201093"/>
                    <a:pt x="54180" y="191691"/>
                    <a:pt x="51639" y="181871"/>
                  </a:cubicBezTo>
                  <a:cubicBezTo>
                    <a:pt x="49768" y="174299"/>
                    <a:pt x="42991" y="168966"/>
                    <a:pt x="35192" y="168927"/>
                  </a:cubicBezTo>
                  <a:lnTo>
                    <a:pt x="19425" y="168927"/>
                  </a:lnTo>
                  <a:lnTo>
                    <a:pt x="19425" y="141968"/>
                  </a:lnTo>
                  <a:lnTo>
                    <a:pt x="35484" y="141968"/>
                  </a:lnTo>
                  <a:cubicBezTo>
                    <a:pt x="43283" y="141929"/>
                    <a:pt x="50060" y="136596"/>
                    <a:pt x="51931" y="129024"/>
                  </a:cubicBezTo>
                  <a:cubicBezTo>
                    <a:pt x="54472" y="119204"/>
                    <a:pt x="58404" y="109802"/>
                    <a:pt x="63610" y="101092"/>
                  </a:cubicBezTo>
                  <a:cubicBezTo>
                    <a:pt x="67579" y="94376"/>
                    <a:pt x="66542" y="85831"/>
                    <a:pt x="61080" y="80264"/>
                  </a:cubicBezTo>
                  <a:lnTo>
                    <a:pt x="49693" y="68877"/>
                  </a:lnTo>
                  <a:lnTo>
                    <a:pt x="69158" y="49412"/>
                  </a:lnTo>
                  <a:lnTo>
                    <a:pt x="80545" y="60799"/>
                  </a:lnTo>
                  <a:cubicBezTo>
                    <a:pt x="86082" y="66327"/>
                    <a:pt x="94673" y="67369"/>
                    <a:pt x="101372" y="63330"/>
                  </a:cubicBezTo>
                  <a:cubicBezTo>
                    <a:pt x="110078" y="58123"/>
                    <a:pt x="119484" y="54191"/>
                    <a:pt x="129305" y="51651"/>
                  </a:cubicBezTo>
                  <a:cubicBezTo>
                    <a:pt x="136876" y="49782"/>
                    <a:pt x="142209" y="42999"/>
                    <a:pt x="142249" y="35203"/>
                  </a:cubicBezTo>
                  <a:lnTo>
                    <a:pt x="142249" y="19339"/>
                  </a:lnTo>
                  <a:lnTo>
                    <a:pt x="169500" y="19339"/>
                  </a:lnTo>
                  <a:lnTo>
                    <a:pt x="169500" y="35397"/>
                  </a:lnTo>
                  <a:cubicBezTo>
                    <a:pt x="169540" y="43193"/>
                    <a:pt x="174872" y="49977"/>
                    <a:pt x="182444" y="51845"/>
                  </a:cubicBezTo>
                  <a:cubicBezTo>
                    <a:pt x="192264" y="54386"/>
                    <a:pt x="201670" y="58318"/>
                    <a:pt x="210376" y="63524"/>
                  </a:cubicBezTo>
                  <a:cubicBezTo>
                    <a:pt x="217084" y="67524"/>
                    <a:pt x="225650" y="66493"/>
                    <a:pt x="231204" y="60994"/>
                  </a:cubicBezTo>
                  <a:lnTo>
                    <a:pt x="242591" y="49607"/>
                  </a:lnTo>
                  <a:lnTo>
                    <a:pt x="262055" y="69072"/>
                  </a:lnTo>
                  <a:lnTo>
                    <a:pt x="250668" y="80459"/>
                  </a:lnTo>
                  <a:cubicBezTo>
                    <a:pt x="245141" y="85997"/>
                    <a:pt x="244098" y="94590"/>
                    <a:pt x="248138" y="101287"/>
                  </a:cubicBezTo>
                  <a:cubicBezTo>
                    <a:pt x="253344" y="109997"/>
                    <a:pt x="257277" y="119399"/>
                    <a:pt x="259817" y="129219"/>
                  </a:cubicBezTo>
                  <a:cubicBezTo>
                    <a:pt x="261689" y="136790"/>
                    <a:pt x="268465" y="142124"/>
                    <a:pt x="276265" y="142163"/>
                  </a:cubicBezTo>
                  <a:lnTo>
                    <a:pt x="291934" y="142163"/>
                  </a:ln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sp>
        <p:nvSpPr>
          <p:cNvPr id="614" name="TextBox 613">
            <a:extLst>
              <a:ext uri="{FF2B5EF4-FFF2-40B4-BE49-F238E27FC236}">
                <a16:creationId xmlns:a16="http://schemas.microsoft.com/office/drawing/2014/main" id="{E3787779-C057-0F5E-8213-B8D409830978}"/>
              </a:ext>
            </a:extLst>
          </p:cNvPr>
          <p:cNvSpPr txBox="1"/>
          <p:nvPr/>
        </p:nvSpPr>
        <p:spPr>
          <a:xfrm>
            <a:off x="824534" y="1017469"/>
            <a:ext cx="3992744" cy="356123"/>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000" b="1" u="none" strike="noStrike" kern="1200" cap="none" spc="0" normalizeH="0" baseline="0" noProof="0">
                <a:ln>
                  <a:noFill/>
                </a:ln>
                <a:solidFill>
                  <a:srgbClr val="004550"/>
                </a:solidFill>
                <a:effectLst/>
                <a:uLnTx/>
                <a:uFillTx/>
                <a:latin typeface="Calibri" panose="020F0502020204030204" pitchFamily="34" charset="0"/>
                <a:ea typeface="Gugi" pitchFamily="2" charset="-127"/>
                <a:cs typeface="Calibri" panose="020F0502020204030204" pitchFamily="34" charset="0"/>
                <a:sym typeface="Zilla Slab Light"/>
              </a:rPr>
              <a:t>Digital</a:t>
            </a:r>
            <a:endParaRPr kumimoji="0" lang="en-US" sz="1600" b="1" u="none" strike="noStrike" kern="1200" cap="none" spc="0" normalizeH="0" baseline="0" noProof="0">
              <a:ln>
                <a:noFill/>
              </a:ln>
              <a:solidFill>
                <a:srgbClr val="004550"/>
              </a:solidFill>
              <a:effectLst/>
              <a:uLnTx/>
              <a:uFillTx/>
              <a:latin typeface="Calibri" panose="020F0502020204030204" pitchFamily="34" charset="0"/>
              <a:ea typeface="Gugi" pitchFamily="2" charset="-127"/>
              <a:cs typeface="Calibri" panose="020F0502020204030204" pitchFamily="34" charset="0"/>
              <a:sym typeface="Zilla Slab Light"/>
            </a:endParaRPr>
          </a:p>
        </p:txBody>
      </p:sp>
      <p:cxnSp>
        <p:nvCxnSpPr>
          <p:cNvPr id="615" name="Straight Connector 614">
            <a:extLst>
              <a:ext uri="{FF2B5EF4-FFF2-40B4-BE49-F238E27FC236}">
                <a16:creationId xmlns:a16="http://schemas.microsoft.com/office/drawing/2014/main" id="{C8CF3093-B56F-8F2E-91C3-7A717DC570C6}"/>
              </a:ext>
            </a:extLst>
          </p:cNvPr>
          <p:cNvCxnSpPr>
            <a:cxnSpLocks/>
          </p:cNvCxnSpPr>
          <p:nvPr/>
        </p:nvCxnSpPr>
        <p:spPr>
          <a:xfrm>
            <a:off x="938893" y="1482724"/>
            <a:ext cx="4498332" cy="0"/>
          </a:xfrm>
          <a:prstGeom prst="line">
            <a:avLst/>
          </a:prstGeom>
          <a:ln w="28575" cap="rnd">
            <a:solidFill>
              <a:srgbClr val="FFB300"/>
            </a:solidFill>
            <a:prstDash val="solid"/>
            <a:round/>
          </a:ln>
        </p:spPr>
        <p:style>
          <a:lnRef idx="1">
            <a:schemeClr val="accent1"/>
          </a:lnRef>
          <a:fillRef idx="0">
            <a:schemeClr val="accent1"/>
          </a:fillRef>
          <a:effectRef idx="0">
            <a:schemeClr val="accent1"/>
          </a:effectRef>
          <a:fontRef idx="minor">
            <a:schemeClr val="tx1"/>
          </a:fontRef>
        </p:style>
      </p:cxnSp>
      <p:sp>
        <p:nvSpPr>
          <p:cNvPr id="616" name="TextBox 615">
            <a:extLst>
              <a:ext uri="{FF2B5EF4-FFF2-40B4-BE49-F238E27FC236}">
                <a16:creationId xmlns:a16="http://schemas.microsoft.com/office/drawing/2014/main" id="{5C1F7B8B-F9FC-C0BE-3D7C-BB2F558E0F9F}"/>
              </a:ext>
            </a:extLst>
          </p:cNvPr>
          <p:cNvSpPr txBox="1"/>
          <p:nvPr/>
        </p:nvSpPr>
        <p:spPr>
          <a:xfrm>
            <a:off x="6473683" y="1017469"/>
            <a:ext cx="3992744" cy="356123"/>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000" b="1" u="none" strike="noStrike" kern="1200" cap="none" spc="0" normalizeH="0" baseline="0" noProof="0">
                <a:ln>
                  <a:noFill/>
                </a:ln>
                <a:solidFill>
                  <a:srgbClr val="004550"/>
                </a:solidFill>
                <a:effectLst/>
                <a:uLnTx/>
                <a:uFillTx/>
                <a:latin typeface="Calibri" panose="020F0502020204030204" pitchFamily="34" charset="0"/>
                <a:ea typeface="Gugi" pitchFamily="2" charset="-127"/>
                <a:cs typeface="Calibri" panose="020F0502020204030204" pitchFamily="34" charset="0"/>
                <a:sym typeface="Zilla Slab Light"/>
              </a:rPr>
              <a:t>Saúde</a:t>
            </a:r>
            <a:endParaRPr kumimoji="0" lang="en-US" sz="1600" b="1" u="none" strike="noStrike" kern="1200" cap="none" spc="0" normalizeH="0" baseline="0" noProof="0">
              <a:ln>
                <a:noFill/>
              </a:ln>
              <a:solidFill>
                <a:srgbClr val="004550"/>
              </a:solidFill>
              <a:effectLst/>
              <a:uLnTx/>
              <a:uFillTx/>
              <a:latin typeface="Calibri" panose="020F0502020204030204" pitchFamily="34" charset="0"/>
              <a:ea typeface="Gugi" pitchFamily="2" charset="-127"/>
              <a:cs typeface="Calibri" panose="020F0502020204030204" pitchFamily="34" charset="0"/>
              <a:sym typeface="Zilla Slab Light"/>
            </a:endParaRPr>
          </a:p>
        </p:txBody>
      </p:sp>
      <p:cxnSp>
        <p:nvCxnSpPr>
          <p:cNvPr id="617" name="Straight Connector 616">
            <a:extLst>
              <a:ext uri="{FF2B5EF4-FFF2-40B4-BE49-F238E27FC236}">
                <a16:creationId xmlns:a16="http://schemas.microsoft.com/office/drawing/2014/main" id="{23541E0E-C732-A7DC-970C-8AB60B8FADA1}"/>
              </a:ext>
            </a:extLst>
          </p:cNvPr>
          <p:cNvCxnSpPr>
            <a:cxnSpLocks/>
          </p:cNvCxnSpPr>
          <p:nvPr/>
        </p:nvCxnSpPr>
        <p:spPr>
          <a:xfrm>
            <a:off x="6588042" y="1480502"/>
            <a:ext cx="4498332" cy="0"/>
          </a:xfrm>
          <a:prstGeom prst="line">
            <a:avLst/>
          </a:prstGeom>
          <a:ln w="28575" cap="rnd">
            <a:solidFill>
              <a:srgbClr val="FFB300"/>
            </a:solidFill>
            <a:prstDash val="solid"/>
            <a:round/>
          </a:ln>
        </p:spPr>
        <p:style>
          <a:lnRef idx="1">
            <a:schemeClr val="accent1"/>
          </a:lnRef>
          <a:fillRef idx="0">
            <a:schemeClr val="accent1"/>
          </a:fillRef>
          <a:effectRef idx="0">
            <a:schemeClr val="accent1"/>
          </a:effectRef>
          <a:fontRef idx="minor">
            <a:schemeClr val="tx1"/>
          </a:fontRef>
        </p:style>
      </p:cxnSp>
      <p:sp>
        <p:nvSpPr>
          <p:cNvPr id="643" name="Freeform: Shape 642">
            <a:extLst>
              <a:ext uri="{FF2B5EF4-FFF2-40B4-BE49-F238E27FC236}">
                <a16:creationId xmlns:a16="http://schemas.microsoft.com/office/drawing/2014/main" id="{BAE40F3C-5C1C-C743-994C-0C004C884E30}"/>
              </a:ext>
            </a:extLst>
          </p:cNvPr>
          <p:cNvSpPr/>
          <p:nvPr/>
        </p:nvSpPr>
        <p:spPr>
          <a:xfrm>
            <a:off x="5066137" y="4505796"/>
            <a:ext cx="374624" cy="321100"/>
          </a:xfrm>
          <a:custGeom>
            <a:avLst/>
            <a:gdLst>
              <a:gd name="connsiteX0" fmla="*/ 180937 w 533400"/>
              <a:gd name="connsiteY0" fmla="*/ 361816 h 457190"/>
              <a:gd name="connsiteX1" fmla="*/ 142837 w 533400"/>
              <a:gd name="connsiteY1" fmla="*/ 361816 h 457190"/>
              <a:gd name="connsiteX2" fmla="*/ 133312 w 533400"/>
              <a:gd name="connsiteY2" fmla="*/ 371341 h 457190"/>
              <a:gd name="connsiteX3" fmla="*/ 142837 w 533400"/>
              <a:gd name="connsiteY3" fmla="*/ 380866 h 457190"/>
              <a:gd name="connsiteX4" fmla="*/ 180937 w 533400"/>
              <a:gd name="connsiteY4" fmla="*/ 380866 h 457190"/>
              <a:gd name="connsiteX5" fmla="*/ 190462 w 533400"/>
              <a:gd name="connsiteY5" fmla="*/ 371341 h 457190"/>
              <a:gd name="connsiteX6" fmla="*/ 180937 w 533400"/>
              <a:gd name="connsiteY6" fmla="*/ 361816 h 457190"/>
              <a:gd name="connsiteX7" fmla="*/ 257137 w 533400"/>
              <a:gd name="connsiteY7" fmla="*/ 361816 h 457190"/>
              <a:gd name="connsiteX8" fmla="*/ 219037 w 533400"/>
              <a:gd name="connsiteY8" fmla="*/ 361816 h 457190"/>
              <a:gd name="connsiteX9" fmla="*/ 209512 w 533400"/>
              <a:gd name="connsiteY9" fmla="*/ 371341 h 457190"/>
              <a:gd name="connsiteX10" fmla="*/ 219037 w 533400"/>
              <a:gd name="connsiteY10" fmla="*/ 380866 h 457190"/>
              <a:gd name="connsiteX11" fmla="*/ 257137 w 533400"/>
              <a:gd name="connsiteY11" fmla="*/ 380866 h 457190"/>
              <a:gd name="connsiteX12" fmla="*/ 266662 w 533400"/>
              <a:gd name="connsiteY12" fmla="*/ 371341 h 457190"/>
              <a:gd name="connsiteX13" fmla="*/ 257137 w 533400"/>
              <a:gd name="connsiteY13" fmla="*/ 361816 h 457190"/>
              <a:gd name="connsiteX14" fmla="*/ 333337 w 533400"/>
              <a:gd name="connsiteY14" fmla="*/ 361816 h 457190"/>
              <a:gd name="connsiteX15" fmla="*/ 295237 w 533400"/>
              <a:gd name="connsiteY15" fmla="*/ 361816 h 457190"/>
              <a:gd name="connsiteX16" fmla="*/ 285712 w 533400"/>
              <a:gd name="connsiteY16" fmla="*/ 371341 h 457190"/>
              <a:gd name="connsiteX17" fmla="*/ 295237 w 533400"/>
              <a:gd name="connsiteY17" fmla="*/ 380866 h 457190"/>
              <a:gd name="connsiteX18" fmla="*/ 333337 w 533400"/>
              <a:gd name="connsiteY18" fmla="*/ 380866 h 457190"/>
              <a:gd name="connsiteX19" fmla="*/ 342862 w 533400"/>
              <a:gd name="connsiteY19" fmla="*/ 371341 h 457190"/>
              <a:gd name="connsiteX20" fmla="*/ 333337 w 533400"/>
              <a:gd name="connsiteY20" fmla="*/ 361816 h 457190"/>
              <a:gd name="connsiteX21" fmla="*/ 361912 w 533400"/>
              <a:gd name="connsiteY21" fmla="*/ 371341 h 457190"/>
              <a:gd name="connsiteX22" fmla="*/ 371437 w 533400"/>
              <a:gd name="connsiteY22" fmla="*/ 380866 h 457190"/>
              <a:gd name="connsiteX23" fmla="*/ 409537 w 533400"/>
              <a:gd name="connsiteY23" fmla="*/ 380866 h 457190"/>
              <a:gd name="connsiteX24" fmla="*/ 419062 w 533400"/>
              <a:gd name="connsiteY24" fmla="*/ 371341 h 457190"/>
              <a:gd name="connsiteX25" fmla="*/ 409537 w 533400"/>
              <a:gd name="connsiteY25" fmla="*/ 361816 h 457190"/>
              <a:gd name="connsiteX26" fmla="*/ 371437 w 533400"/>
              <a:gd name="connsiteY26" fmla="*/ 361816 h 457190"/>
              <a:gd name="connsiteX27" fmla="*/ 361912 w 533400"/>
              <a:gd name="connsiteY27" fmla="*/ 371341 h 457190"/>
              <a:gd name="connsiteX28" fmla="*/ 209512 w 533400"/>
              <a:gd name="connsiteY28" fmla="*/ 257041 h 457190"/>
              <a:gd name="connsiteX29" fmla="*/ 199987 w 533400"/>
              <a:gd name="connsiteY29" fmla="*/ 247516 h 457190"/>
              <a:gd name="connsiteX30" fmla="*/ 142837 w 533400"/>
              <a:gd name="connsiteY30" fmla="*/ 247516 h 457190"/>
              <a:gd name="connsiteX31" fmla="*/ 133312 w 533400"/>
              <a:gd name="connsiteY31" fmla="*/ 257041 h 457190"/>
              <a:gd name="connsiteX32" fmla="*/ 133312 w 533400"/>
              <a:gd name="connsiteY32" fmla="*/ 314191 h 457190"/>
              <a:gd name="connsiteX33" fmla="*/ 142837 w 533400"/>
              <a:gd name="connsiteY33" fmla="*/ 323716 h 457190"/>
              <a:gd name="connsiteX34" fmla="*/ 199987 w 533400"/>
              <a:gd name="connsiteY34" fmla="*/ 323716 h 457190"/>
              <a:gd name="connsiteX35" fmla="*/ 209512 w 533400"/>
              <a:gd name="connsiteY35" fmla="*/ 314191 h 457190"/>
              <a:gd name="connsiteX36" fmla="*/ 190462 w 533400"/>
              <a:gd name="connsiteY36" fmla="*/ 304666 h 457190"/>
              <a:gd name="connsiteX37" fmla="*/ 152362 w 533400"/>
              <a:gd name="connsiteY37" fmla="*/ 304666 h 457190"/>
              <a:gd name="connsiteX38" fmla="*/ 152362 w 533400"/>
              <a:gd name="connsiteY38" fmla="*/ 266566 h 457190"/>
              <a:gd name="connsiteX39" fmla="*/ 190462 w 533400"/>
              <a:gd name="connsiteY39" fmla="*/ 266566 h 457190"/>
              <a:gd name="connsiteX40" fmla="*/ 359150 w 533400"/>
              <a:gd name="connsiteY40" fmla="*/ 155029 h 457190"/>
              <a:gd name="connsiteX41" fmla="*/ 345624 w 533400"/>
              <a:gd name="connsiteY41" fmla="*/ 155029 h 457190"/>
              <a:gd name="connsiteX42" fmla="*/ 345624 w 533400"/>
              <a:gd name="connsiteY42" fmla="*/ 168554 h 457190"/>
              <a:gd name="connsiteX43" fmla="*/ 383724 w 533400"/>
              <a:gd name="connsiteY43" fmla="*/ 206654 h 457190"/>
              <a:gd name="connsiteX44" fmla="*/ 390487 w 533400"/>
              <a:gd name="connsiteY44" fmla="*/ 209416 h 457190"/>
              <a:gd name="connsiteX45" fmla="*/ 397250 w 533400"/>
              <a:gd name="connsiteY45" fmla="*/ 206654 h 457190"/>
              <a:gd name="connsiteX46" fmla="*/ 473450 w 533400"/>
              <a:gd name="connsiteY46" fmla="*/ 130454 h 457190"/>
              <a:gd name="connsiteX47" fmla="*/ 473450 w 533400"/>
              <a:gd name="connsiteY47" fmla="*/ 116929 h 457190"/>
              <a:gd name="connsiteX48" fmla="*/ 459924 w 533400"/>
              <a:gd name="connsiteY48" fmla="*/ 116929 h 457190"/>
              <a:gd name="connsiteX49" fmla="*/ 390487 w 533400"/>
              <a:gd name="connsiteY49" fmla="*/ 186461 h 457190"/>
              <a:gd name="connsiteX50" fmla="*/ 529266 w 533400"/>
              <a:gd name="connsiteY50" fmla="*/ 39681 h 457190"/>
              <a:gd name="connsiteX51" fmla="*/ 270758 w 533400"/>
              <a:gd name="connsiteY51" fmla="*/ 39681 h 457190"/>
              <a:gd name="connsiteX52" fmla="*/ 266662 w 533400"/>
              <a:gd name="connsiteY52" fmla="*/ 47491 h 457190"/>
              <a:gd name="connsiteX53" fmla="*/ 266662 w 533400"/>
              <a:gd name="connsiteY53" fmla="*/ 95116 h 457190"/>
              <a:gd name="connsiteX54" fmla="*/ 38062 w 533400"/>
              <a:gd name="connsiteY54" fmla="*/ 95116 h 457190"/>
              <a:gd name="connsiteX55" fmla="*/ -38 w 533400"/>
              <a:gd name="connsiteY55" fmla="*/ 133216 h 457190"/>
              <a:gd name="connsiteX56" fmla="*/ -38 w 533400"/>
              <a:gd name="connsiteY56" fmla="*/ 323716 h 457190"/>
              <a:gd name="connsiteX57" fmla="*/ 38062 w 533400"/>
              <a:gd name="connsiteY57" fmla="*/ 361816 h 457190"/>
              <a:gd name="connsiteX58" fmla="*/ 76162 w 533400"/>
              <a:gd name="connsiteY58" fmla="*/ 361816 h 457190"/>
              <a:gd name="connsiteX59" fmla="*/ 76162 w 533400"/>
              <a:gd name="connsiteY59" fmla="*/ 418966 h 457190"/>
              <a:gd name="connsiteX60" fmla="*/ 114262 w 533400"/>
              <a:gd name="connsiteY60" fmla="*/ 457066 h 457190"/>
              <a:gd name="connsiteX61" fmla="*/ 438112 w 533400"/>
              <a:gd name="connsiteY61" fmla="*/ 457066 h 457190"/>
              <a:gd name="connsiteX62" fmla="*/ 476212 w 533400"/>
              <a:gd name="connsiteY62" fmla="*/ 418966 h 457190"/>
              <a:gd name="connsiteX63" fmla="*/ 476212 w 533400"/>
              <a:gd name="connsiteY63" fmla="*/ 278092 h 457190"/>
              <a:gd name="connsiteX64" fmla="*/ 533362 w 533400"/>
              <a:gd name="connsiteY64" fmla="*/ 161791 h 457190"/>
              <a:gd name="connsiteX65" fmla="*/ 533362 w 533400"/>
              <a:gd name="connsiteY65" fmla="*/ 47491 h 457190"/>
              <a:gd name="connsiteX66" fmla="*/ 529266 w 533400"/>
              <a:gd name="connsiteY66" fmla="*/ 39681 h 457190"/>
              <a:gd name="connsiteX67" fmla="*/ 19012 w 533400"/>
              <a:gd name="connsiteY67" fmla="*/ 133216 h 457190"/>
              <a:gd name="connsiteX68" fmla="*/ 38062 w 533400"/>
              <a:gd name="connsiteY68" fmla="*/ 114166 h 457190"/>
              <a:gd name="connsiteX69" fmla="*/ 266662 w 533400"/>
              <a:gd name="connsiteY69" fmla="*/ 114166 h 457190"/>
              <a:gd name="connsiteX70" fmla="*/ 266662 w 533400"/>
              <a:gd name="connsiteY70" fmla="*/ 152266 h 457190"/>
              <a:gd name="connsiteX71" fmla="*/ 19012 w 533400"/>
              <a:gd name="connsiteY71" fmla="*/ 152266 h 457190"/>
              <a:gd name="connsiteX72" fmla="*/ 76162 w 533400"/>
              <a:gd name="connsiteY72" fmla="*/ 228466 h 457190"/>
              <a:gd name="connsiteX73" fmla="*/ 76162 w 533400"/>
              <a:gd name="connsiteY73" fmla="*/ 342766 h 457190"/>
              <a:gd name="connsiteX74" fmla="*/ 38062 w 533400"/>
              <a:gd name="connsiteY74" fmla="*/ 342766 h 457190"/>
              <a:gd name="connsiteX75" fmla="*/ 19012 w 533400"/>
              <a:gd name="connsiteY75" fmla="*/ 323716 h 457190"/>
              <a:gd name="connsiteX76" fmla="*/ 19012 w 533400"/>
              <a:gd name="connsiteY76" fmla="*/ 209416 h 457190"/>
              <a:gd name="connsiteX77" fmla="*/ 81496 w 533400"/>
              <a:gd name="connsiteY77" fmla="*/ 209416 h 457190"/>
              <a:gd name="connsiteX78" fmla="*/ 76162 w 533400"/>
              <a:gd name="connsiteY78" fmla="*/ 228466 h 457190"/>
              <a:gd name="connsiteX79" fmla="*/ 19012 w 533400"/>
              <a:gd name="connsiteY79" fmla="*/ 190366 h 457190"/>
              <a:gd name="connsiteX80" fmla="*/ 19012 w 533400"/>
              <a:gd name="connsiteY80" fmla="*/ 171316 h 457190"/>
              <a:gd name="connsiteX81" fmla="*/ 266662 w 533400"/>
              <a:gd name="connsiteY81" fmla="*/ 171316 h 457190"/>
              <a:gd name="connsiteX82" fmla="*/ 269234 w 533400"/>
              <a:gd name="connsiteY82" fmla="*/ 190366 h 457190"/>
              <a:gd name="connsiteX83" fmla="*/ 457162 w 533400"/>
              <a:gd name="connsiteY83" fmla="*/ 418966 h 457190"/>
              <a:gd name="connsiteX84" fmla="*/ 438112 w 533400"/>
              <a:gd name="connsiteY84" fmla="*/ 438016 h 457190"/>
              <a:gd name="connsiteX85" fmla="*/ 114262 w 533400"/>
              <a:gd name="connsiteY85" fmla="*/ 438016 h 457190"/>
              <a:gd name="connsiteX86" fmla="*/ 95212 w 533400"/>
              <a:gd name="connsiteY86" fmla="*/ 418966 h 457190"/>
              <a:gd name="connsiteX87" fmla="*/ 95212 w 533400"/>
              <a:gd name="connsiteY87" fmla="*/ 228466 h 457190"/>
              <a:gd name="connsiteX88" fmla="*/ 114262 w 533400"/>
              <a:gd name="connsiteY88" fmla="*/ 209416 h 457190"/>
              <a:gd name="connsiteX89" fmla="*/ 274949 w 533400"/>
              <a:gd name="connsiteY89" fmla="*/ 209416 h 457190"/>
              <a:gd name="connsiteX90" fmla="*/ 396583 w 533400"/>
              <a:gd name="connsiteY90" fmla="*/ 323050 h 457190"/>
              <a:gd name="connsiteX91" fmla="*/ 403441 w 533400"/>
              <a:gd name="connsiteY91" fmla="*/ 323050 h 457190"/>
              <a:gd name="connsiteX92" fmla="*/ 457162 w 533400"/>
              <a:gd name="connsiteY92" fmla="*/ 293236 h 457190"/>
              <a:gd name="connsiteX93" fmla="*/ 514312 w 533400"/>
              <a:gd name="connsiteY93" fmla="*/ 161791 h 457190"/>
              <a:gd name="connsiteX94" fmla="*/ 400012 w 533400"/>
              <a:gd name="connsiteY94" fmla="*/ 303905 h 457190"/>
              <a:gd name="connsiteX95" fmla="*/ 285712 w 533400"/>
              <a:gd name="connsiteY95" fmla="*/ 161791 h 457190"/>
              <a:gd name="connsiteX96" fmla="*/ 285712 w 533400"/>
              <a:gd name="connsiteY96" fmla="*/ 52730 h 457190"/>
              <a:gd name="connsiteX97" fmla="*/ 514312 w 533400"/>
              <a:gd name="connsiteY97" fmla="*/ 52730 h 45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33400" h="457190">
                <a:moveTo>
                  <a:pt x="180937" y="361816"/>
                </a:moveTo>
                <a:lnTo>
                  <a:pt x="142837" y="361816"/>
                </a:lnTo>
                <a:cubicBezTo>
                  <a:pt x="137579" y="361816"/>
                  <a:pt x="133312" y="366084"/>
                  <a:pt x="133312" y="371341"/>
                </a:cubicBezTo>
                <a:cubicBezTo>
                  <a:pt x="133312" y="376599"/>
                  <a:pt x="137579" y="380866"/>
                  <a:pt x="142837" y="380866"/>
                </a:cubicBezTo>
                <a:lnTo>
                  <a:pt x="180937" y="380866"/>
                </a:lnTo>
                <a:cubicBezTo>
                  <a:pt x="186195" y="380866"/>
                  <a:pt x="190462" y="376599"/>
                  <a:pt x="190462" y="371341"/>
                </a:cubicBezTo>
                <a:cubicBezTo>
                  <a:pt x="190462" y="366084"/>
                  <a:pt x="186195" y="361816"/>
                  <a:pt x="180937" y="361816"/>
                </a:cubicBezTo>
                <a:close/>
                <a:moveTo>
                  <a:pt x="257137" y="361816"/>
                </a:moveTo>
                <a:lnTo>
                  <a:pt x="219037" y="361816"/>
                </a:lnTo>
                <a:cubicBezTo>
                  <a:pt x="213779" y="361816"/>
                  <a:pt x="209512" y="366084"/>
                  <a:pt x="209512" y="371341"/>
                </a:cubicBezTo>
                <a:cubicBezTo>
                  <a:pt x="209512" y="376599"/>
                  <a:pt x="213779" y="380866"/>
                  <a:pt x="219037" y="380866"/>
                </a:cubicBezTo>
                <a:lnTo>
                  <a:pt x="257137" y="380866"/>
                </a:lnTo>
                <a:cubicBezTo>
                  <a:pt x="262395" y="380866"/>
                  <a:pt x="266662" y="376599"/>
                  <a:pt x="266662" y="371341"/>
                </a:cubicBezTo>
                <a:cubicBezTo>
                  <a:pt x="266662" y="366084"/>
                  <a:pt x="262395" y="361816"/>
                  <a:pt x="257137" y="361816"/>
                </a:cubicBezTo>
                <a:close/>
                <a:moveTo>
                  <a:pt x="333337" y="361816"/>
                </a:moveTo>
                <a:lnTo>
                  <a:pt x="295237" y="361816"/>
                </a:lnTo>
                <a:cubicBezTo>
                  <a:pt x="289979" y="361816"/>
                  <a:pt x="285712" y="366084"/>
                  <a:pt x="285712" y="371341"/>
                </a:cubicBezTo>
                <a:cubicBezTo>
                  <a:pt x="285712" y="376599"/>
                  <a:pt x="289979" y="380866"/>
                  <a:pt x="295237" y="380866"/>
                </a:cubicBezTo>
                <a:lnTo>
                  <a:pt x="333337" y="380866"/>
                </a:lnTo>
                <a:cubicBezTo>
                  <a:pt x="338595" y="380866"/>
                  <a:pt x="342862" y="376599"/>
                  <a:pt x="342862" y="371341"/>
                </a:cubicBezTo>
                <a:cubicBezTo>
                  <a:pt x="342862" y="366084"/>
                  <a:pt x="338595" y="361816"/>
                  <a:pt x="333337" y="361816"/>
                </a:cubicBezTo>
                <a:close/>
                <a:moveTo>
                  <a:pt x="361912" y="371341"/>
                </a:moveTo>
                <a:cubicBezTo>
                  <a:pt x="361912" y="376599"/>
                  <a:pt x="366179" y="380866"/>
                  <a:pt x="371437" y="380866"/>
                </a:cubicBezTo>
                <a:lnTo>
                  <a:pt x="409537" y="380866"/>
                </a:lnTo>
                <a:cubicBezTo>
                  <a:pt x="414795" y="380866"/>
                  <a:pt x="419062" y="376599"/>
                  <a:pt x="419062" y="371341"/>
                </a:cubicBezTo>
                <a:cubicBezTo>
                  <a:pt x="419062" y="366084"/>
                  <a:pt x="414795" y="361816"/>
                  <a:pt x="409537" y="361816"/>
                </a:cubicBezTo>
                <a:lnTo>
                  <a:pt x="371437" y="361816"/>
                </a:lnTo>
                <a:cubicBezTo>
                  <a:pt x="366179" y="361816"/>
                  <a:pt x="361912" y="366084"/>
                  <a:pt x="361912" y="371341"/>
                </a:cubicBezTo>
                <a:close/>
                <a:moveTo>
                  <a:pt x="209512" y="257041"/>
                </a:moveTo>
                <a:cubicBezTo>
                  <a:pt x="209512" y="251784"/>
                  <a:pt x="205245" y="247516"/>
                  <a:pt x="199987" y="247516"/>
                </a:cubicBezTo>
                <a:lnTo>
                  <a:pt x="142837" y="247516"/>
                </a:lnTo>
                <a:cubicBezTo>
                  <a:pt x="137579" y="247516"/>
                  <a:pt x="133312" y="251784"/>
                  <a:pt x="133312" y="257041"/>
                </a:cubicBezTo>
                <a:lnTo>
                  <a:pt x="133312" y="314191"/>
                </a:lnTo>
                <a:cubicBezTo>
                  <a:pt x="133312" y="319449"/>
                  <a:pt x="137579" y="323716"/>
                  <a:pt x="142837" y="323716"/>
                </a:cubicBezTo>
                <a:lnTo>
                  <a:pt x="199987" y="323716"/>
                </a:lnTo>
                <a:cubicBezTo>
                  <a:pt x="205245" y="323716"/>
                  <a:pt x="209512" y="319449"/>
                  <a:pt x="209512" y="314191"/>
                </a:cubicBezTo>
                <a:close/>
                <a:moveTo>
                  <a:pt x="190462" y="304666"/>
                </a:moveTo>
                <a:lnTo>
                  <a:pt x="152362" y="304666"/>
                </a:lnTo>
                <a:lnTo>
                  <a:pt x="152362" y="266566"/>
                </a:lnTo>
                <a:lnTo>
                  <a:pt x="190462" y="266566"/>
                </a:lnTo>
                <a:close/>
                <a:moveTo>
                  <a:pt x="359150" y="155029"/>
                </a:moveTo>
                <a:cubicBezTo>
                  <a:pt x="355416" y="151295"/>
                  <a:pt x="349358" y="151295"/>
                  <a:pt x="345624" y="155029"/>
                </a:cubicBezTo>
                <a:cubicBezTo>
                  <a:pt x="341891" y="158763"/>
                  <a:pt x="341891" y="164820"/>
                  <a:pt x="345624" y="168554"/>
                </a:cubicBezTo>
                <a:lnTo>
                  <a:pt x="383724" y="206654"/>
                </a:lnTo>
                <a:cubicBezTo>
                  <a:pt x="385525" y="208435"/>
                  <a:pt x="387953" y="209436"/>
                  <a:pt x="390487" y="209416"/>
                </a:cubicBezTo>
                <a:cubicBezTo>
                  <a:pt x="393021" y="209436"/>
                  <a:pt x="395450" y="208435"/>
                  <a:pt x="397250" y="206654"/>
                </a:cubicBezTo>
                <a:lnTo>
                  <a:pt x="473450" y="130454"/>
                </a:lnTo>
                <a:cubicBezTo>
                  <a:pt x="477183" y="126720"/>
                  <a:pt x="477183" y="120663"/>
                  <a:pt x="473450" y="116929"/>
                </a:cubicBezTo>
                <a:cubicBezTo>
                  <a:pt x="469716" y="113195"/>
                  <a:pt x="463658" y="113195"/>
                  <a:pt x="459924" y="116929"/>
                </a:cubicBezTo>
                <a:lnTo>
                  <a:pt x="390487" y="186461"/>
                </a:lnTo>
                <a:close/>
                <a:moveTo>
                  <a:pt x="529266" y="39681"/>
                </a:moveTo>
                <a:cubicBezTo>
                  <a:pt x="451266" y="-13392"/>
                  <a:pt x="348758" y="-13392"/>
                  <a:pt x="270758" y="39681"/>
                </a:cubicBezTo>
                <a:cubicBezTo>
                  <a:pt x="268196" y="41462"/>
                  <a:pt x="266672" y="44377"/>
                  <a:pt x="266662" y="47491"/>
                </a:cubicBezTo>
                <a:lnTo>
                  <a:pt x="266662" y="95116"/>
                </a:lnTo>
                <a:lnTo>
                  <a:pt x="38062" y="95116"/>
                </a:lnTo>
                <a:cubicBezTo>
                  <a:pt x="17021" y="95116"/>
                  <a:pt x="-38" y="112176"/>
                  <a:pt x="-38" y="133216"/>
                </a:cubicBezTo>
                <a:lnTo>
                  <a:pt x="-38" y="323716"/>
                </a:lnTo>
                <a:cubicBezTo>
                  <a:pt x="-38" y="344757"/>
                  <a:pt x="17021" y="361816"/>
                  <a:pt x="38062" y="361816"/>
                </a:cubicBezTo>
                <a:lnTo>
                  <a:pt x="76162" y="361816"/>
                </a:lnTo>
                <a:lnTo>
                  <a:pt x="76162" y="418966"/>
                </a:lnTo>
                <a:cubicBezTo>
                  <a:pt x="76162" y="440007"/>
                  <a:pt x="93221" y="457066"/>
                  <a:pt x="114262" y="457066"/>
                </a:cubicBezTo>
                <a:lnTo>
                  <a:pt x="438112" y="457066"/>
                </a:lnTo>
                <a:cubicBezTo>
                  <a:pt x="459153" y="457066"/>
                  <a:pt x="476212" y="440007"/>
                  <a:pt x="476212" y="418966"/>
                </a:cubicBezTo>
                <a:lnTo>
                  <a:pt x="476212" y="278092"/>
                </a:lnTo>
                <a:cubicBezTo>
                  <a:pt x="505930" y="251898"/>
                  <a:pt x="533362" y="213608"/>
                  <a:pt x="533362" y="161791"/>
                </a:cubicBezTo>
                <a:lnTo>
                  <a:pt x="533362" y="47491"/>
                </a:lnTo>
                <a:cubicBezTo>
                  <a:pt x="533352" y="44377"/>
                  <a:pt x="531828" y="41462"/>
                  <a:pt x="529266" y="39681"/>
                </a:cubicBezTo>
                <a:close/>
                <a:moveTo>
                  <a:pt x="19012" y="133216"/>
                </a:moveTo>
                <a:cubicBezTo>
                  <a:pt x="19012" y="122691"/>
                  <a:pt x="27537" y="114166"/>
                  <a:pt x="38062" y="114166"/>
                </a:cubicBezTo>
                <a:lnTo>
                  <a:pt x="266662" y="114166"/>
                </a:lnTo>
                <a:lnTo>
                  <a:pt x="266662" y="152266"/>
                </a:lnTo>
                <a:lnTo>
                  <a:pt x="19012" y="152266"/>
                </a:lnTo>
                <a:close/>
                <a:moveTo>
                  <a:pt x="76162" y="228466"/>
                </a:moveTo>
                <a:lnTo>
                  <a:pt x="76162" y="342766"/>
                </a:lnTo>
                <a:lnTo>
                  <a:pt x="38062" y="342766"/>
                </a:lnTo>
                <a:cubicBezTo>
                  <a:pt x="27537" y="342766"/>
                  <a:pt x="19012" y="334242"/>
                  <a:pt x="19012" y="323716"/>
                </a:cubicBezTo>
                <a:lnTo>
                  <a:pt x="19012" y="209416"/>
                </a:lnTo>
                <a:lnTo>
                  <a:pt x="81496" y="209416"/>
                </a:lnTo>
                <a:cubicBezTo>
                  <a:pt x="78029" y="215170"/>
                  <a:pt x="76190" y="221751"/>
                  <a:pt x="76162" y="228466"/>
                </a:cubicBezTo>
                <a:close/>
                <a:moveTo>
                  <a:pt x="19012" y="190366"/>
                </a:moveTo>
                <a:lnTo>
                  <a:pt x="19012" y="171316"/>
                </a:lnTo>
                <a:lnTo>
                  <a:pt x="266662" y="171316"/>
                </a:lnTo>
                <a:cubicBezTo>
                  <a:pt x="267014" y="177727"/>
                  <a:pt x="267881" y="184090"/>
                  <a:pt x="269234" y="190366"/>
                </a:cubicBezTo>
                <a:close/>
                <a:moveTo>
                  <a:pt x="457162" y="418966"/>
                </a:moveTo>
                <a:cubicBezTo>
                  <a:pt x="457162" y="429492"/>
                  <a:pt x="448637" y="438016"/>
                  <a:pt x="438112" y="438016"/>
                </a:cubicBezTo>
                <a:lnTo>
                  <a:pt x="114262" y="438016"/>
                </a:lnTo>
                <a:cubicBezTo>
                  <a:pt x="103737" y="438016"/>
                  <a:pt x="95212" y="429492"/>
                  <a:pt x="95212" y="418966"/>
                </a:cubicBezTo>
                <a:lnTo>
                  <a:pt x="95212" y="228466"/>
                </a:lnTo>
                <a:cubicBezTo>
                  <a:pt x="95212" y="217941"/>
                  <a:pt x="103737" y="209416"/>
                  <a:pt x="114262" y="209416"/>
                </a:cubicBezTo>
                <a:lnTo>
                  <a:pt x="274949" y="209416"/>
                </a:lnTo>
                <a:cubicBezTo>
                  <a:pt x="302952" y="286474"/>
                  <a:pt x="392106" y="321431"/>
                  <a:pt x="396583" y="323050"/>
                </a:cubicBezTo>
                <a:cubicBezTo>
                  <a:pt x="398793" y="323898"/>
                  <a:pt x="401231" y="323898"/>
                  <a:pt x="403441" y="323050"/>
                </a:cubicBezTo>
                <a:cubicBezTo>
                  <a:pt x="422472" y="315296"/>
                  <a:pt x="440512" y="305286"/>
                  <a:pt x="457162" y="293236"/>
                </a:cubicBezTo>
                <a:close/>
                <a:moveTo>
                  <a:pt x="514312" y="161791"/>
                </a:moveTo>
                <a:cubicBezTo>
                  <a:pt x="514312" y="249612"/>
                  <a:pt x="419062" y="295141"/>
                  <a:pt x="400012" y="303905"/>
                </a:cubicBezTo>
                <a:cubicBezTo>
                  <a:pt x="380962" y="295523"/>
                  <a:pt x="285712" y="249802"/>
                  <a:pt x="285712" y="161791"/>
                </a:cubicBezTo>
                <a:lnTo>
                  <a:pt x="285712" y="52730"/>
                </a:lnTo>
                <a:cubicBezTo>
                  <a:pt x="355244" y="7658"/>
                  <a:pt x="444780" y="7658"/>
                  <a:pt x="514312" y="52730"/>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44" name="Freeform: Shape 643">
            <a:extLst>
              <a:ext uri="{FF2B5EF4-FFF2-40B4-BE49-F238E27FC236}">
                <a16:creationId xmlns:a16="http://schemas.microsoft.com/office/drawing/2014/main" id="{B27998EE-80B3-1FC0-63E9-3D560A80A75D}"/>
              </a:ext>
            </a:extLst>
          </p:cNvPr>
          <p:cNvSpPr/>
          <p:nvPr/>
        </p:nvSpPr>
        <p:spPr>
          <a:xfrm>
            <a:off x="3455729" y="4536893"/>
            <a:ext cx="349020" cy="348404"/>
          </a:xfrm>
          <a:custGeom>
            <a:avLst/>
            <a:gdLst>
              <a:gd name="connsiteX0" fmla="*/ 354101 w 496944"/>
              <a:gd name="connsiteY0" fmla="*/ 419735 h 496067"/>
              <a:gd name="connsiteX1" fmla="*/ 317335 w 496944"/>
              <a:gd name="connsiteY1" fmla="*/ 448310 h 496067"/>
              <a:gd name="connsiteX2" fmla="*/ 287426 w 496944"/>
              <a:gd name="connsiteY2" fmla="*/ 448310 h 496067"/>
              <a:gd name="connsiteX3" fmla="*/ 287426 w 496944"/>
              <a:gd name="connsiteY3" fmla="*/ 238760 h 496067"/>
              <a:gd name="connsiteX4" fmla="*/ 277901 w 496944"/>
              <a:gd name="connsiteY4" fmla="*/ 229235 h 496067"/>
              <a:gd name="connsiteX5" fmla="*/ 268376 w 496944"/>
              <a:gd name="connsiteY5" fmla="*/ 238760 h 496067"/>
              <a:gd name="connsiteX6" fmla="*/ 268376 w 496944"/>
              <a:gd name="connsiteY6" fmla="*/ 457835 h 496067"/>
              <a:gd name="connsiteX7" fmla="*/ 277901 w 496944"/>
              <a:gd name="connsiteY7" fmla="*/ 467360 h 496067"/>
              <a:gd name="connsiteX8" fmla="*/ 317335 w 496944"/>
              <a:gd name="connsiteY8" fmla="*/ 467360 h 496067"/>
              <a:gd name="connsiteX9" fmla="*/ 363750 w 496944"/>
              <a:gd name="connsiteY9" fmla="*/ 494725 h 496067"/>
              <a:gd name="connsiteX10" fmla="*/ 391116 w 496944"/>
              <a:gd name="connsiteY10" fmla="*/ 448310 h 496067"/>
              <a:gd name="connsiteX11" fmla="*/ 354101 w 496944"/>
              <a:gd name="connsiteY11" fmla="*/ 419735 h 496067"/>
              <a:gd name="connsiteX12" fmla="*/ 354101 w 496944"/>
              <a:gd name="connsiteY12" fmla="*/ 476885 h 496067"/>
              <a:gd name="connsiteX13" fmla="*/ 335051 w 496944"/>
              <a:gd name="connsiteY13" fmla="*/ 457835 h 496067"/>
              <a:gd name="connsiteX14" fmla="*/ 354101 w 496944"/>
              <a:gd name="connsiteY14" fmla="*/ 438785 h 496067"/>
              <a:gd name="connsiteX15" fmla="*/ 373151 w 496944"/>
              <a:gd name="connsiteY15" fmla="*/ 457835 h 496067"/>
              <a:gd name="connsiteX16" fmla="*/ 354101 w 496944"/>
              <a:gd name="connsiteY16" fmla="*/ 476885 h 496067"/>
              <a:gd name="connsiteX17" fmla="*/ 430301 w 496944"/>
              <a:gd name="connsiteY17" fmla="*/ 353060 h 496067"/>
              <a:gd name="connsiteX18" fmla="*/ 393535 w 496944"/>
              <a:gd name="connsiteY18" fmla="*/ 381635 h 496067"/>
              <a:gd name="connsiteX19" fmla="*/ 344576 w 496944"/>
              <a:gd name="connsiteY19" fmla="*/ 381635 h 496067"/>
              <a:gd name="connsiteX20" fmla="*/ 344576 w 496944"/>
              <a:gd name="connsiteY20" fmla="*/ 324485 h 496067"/>
              <a:gd name="connsiteX21" fmla="*/ 399250 w 496944"/>
              <a:gd name="connsiteY21" fmla="*/ 324485 h 496067"/>
              <a:gd name="connsiteX22" fmla="*/ 496891 w 496944"/>
              <a:gd name="connsiteY22" fmla="*/ 223273 h 496067"/>
              <a:gd name="connsiteX23" fmla="*/ 443541 w 496944"/>
              <a:gd name="connsiteY23" fmla="*/ 136938 h 496067"/>
              <a:gd name="connsiteX24" fmla="*/ 444017 w 496944"/>
              <a:gd name="connsiteY24" fmla="*/ 126651 h 496067"/>
              <a:gd name="connsiteX25" fmla="*/ 323174 w 496944"/>
              <a:gd name="connsiteY25" fmla="*/ -89 h 496067"/>
              <a:gd name="connsiteX26" fmla="*/ 200844 w 496944"/>
              <a:gd name="connsiteY26" fmla="*/ 90837 h 496067"/>
              <a:gd name="connsiteX27" fmla="*/ 161125 w 496944"/>
              <a:gd name="connsiteY27" fmla="*/ 81312 h 496067"/>
              <a:gd name="connsiteX28" fmla="*/ 72257 w 496944"/>
              <a:gd name="connsiteY28" fmla="*/ 171514 h 496067"/>
              <a:gd name="connsiteX29" fmla="*/ 72257 w 496944"/>
              <a:gd name="connsiteY29" fmla="*/ 179896 h 496067"/>
              <a:gd name="connsiteX30" fmla="*/ -38 w 496944"/>
              <a:gd name="connsiteY30" fmla="*/ 252191 h 496067"/>
              <a:gd name="connsiteX31" fmla="*/ 72257 w 496944"/>
              <a:gd name="connsiteY31" fmla="*/ 324485 h 496067"/>
              <a:gd name="connsiteX32" fmla="*/ 154076 w 496944"/>
              <a:gd name="connsiteY32" fmla="*/ 324485 h 496067"/>
              <a:gd name="connsiteX33" fmla="*/ 154076 w 496944"/>
              <a:gd name="connsiteY33" fmla="*/ 381635 h 496067"/>
              <a:gd name="connsiteX34" fmla="*/ 105118 w 496944"/>
              <a:gd name="connsiteY34" fmla="*/ 381635 h 496067"/>
              <a:gd name="connsiteX35" fmla="*/ 58703 w 496944"/>
              <a:gd name="connsiteY35" fmla="*/ 354270 h 496067"/>
              <a:gd name="connsiteX36" fmla="*/ 31337 w 496944"/>
              <a:gd name="connsiteY36" fmla="*/ 400685 h 496067"/>
              <a:gd name="connsiteX37" fmla="*/ 77753 w 496944"/>
              <a:gd name="connsiteY37" fmla="*/ 428050 h 496067"/>
              <a:gd name="connsiteX38" fmla="*/ 105118 w 496944"/>
              <a:gd name="connsiteY38" fmla="*/ 400685 h 496067"/>
              <a:gd name="connsiteX39" fmla="*/ 163601 w 496944"/>
              <a:gd name="connsiteY39" fmla="*/ 400685 h 496067"/>
              <a:gd name="connsiteX40" fmla="*/ 173126 w 496944"/>
              <a:gd name="connsiteY40" fmla="*/ 391160 h 496067"/>
              <a:gd name="connsiteX41" fmla="*/ 173126 w 496944"/>
              <a:gd name="connsiteY41" fmla="*/ 238760 h 496067"/>
              <a:gd name="connsiteX42" fmla="*/ 163601 w 496944"/>
              <a:gd name="connsiteY42" fmla="*/ 229235 h 496067"/>
              <a:gd name="connsiteX43" fmla="*/ 154076 w 496944"/>
              <a:gd name="connsiteY43" fmla="*/ 238760 h 496067"/>
              <a:gd name="connsiteX44" fmla="*/ 154076 w 496944"/>
              <a:gd name="connsiteY44" fmla="*/ 305435 h 496067"/>
              <a:gd name="connsiteX45" fmla="*/ 72923 w 496944"/>
              <a:gd name="connsiteY45" fmla="*/ 305435 h 496067"/>
              <a:gd name="connsiteX46" fmla="*/ 19679 w 496944"/>
              <a:gd name="connsiteY46" fmla="*/ 252191 h 496067"/>
              <a:gd name="connsiteX47" fmla="*/ 72923 w 496944"/>
              <a:gd name="connsiteY47" fmla="*/ 198946 h 496067"/>
              <a:gd name="connsiteX48" fmla="*/ 82448 w 496944"/>
              <a:gd name="connsiteY48" fmla="*/ 199898 h 496067"/>
              <a:gd name="connsiteX49" fmla="*/ 91021 w 496944"/>
              <a:gd name="connsiteY49" fmla="*/ 197041 h 496067"/>
              <a:gd name="connsiteX50" fmla="*/ 93402 w 496944"/>
              <a:gd name="connsiteY50" fmla="*/ 188373 h 496067"/>
              <a:gd name="connsiteX51" fmla="*/ 91402 w 496944"/>
              <a:gd name="connsiteY51" fmla="*/ 171514 h 496067"/>
              <a:gd name="connsiteX52" fmla="*/ 161220 w 496944"/>
              <a:gd name="connsiteY52" fmla="*/ 100362 h 496067"/>
              <a:gd name="connsiteX53" fmla="*/ 201701 w 496944"/>
              <a:gd name="connsiteY53" fmla="*/ 113602 h 496067"/>
              <a:gd name="connsiteX54" fmla="*/ 214998 w 496944"/>
              <a:gd name="connsiteY54" fmla="*/ 111449 h 496067"/>
              <a:gd name="connsiteX55" fmla="*/ 216656 w 496944"/>
              <a:gd name="connsiteY55" fmla="*/ 107506 h 496067"/>
              <a:gd name="connsiteX56" fmla="*/ 335232 w 496944"/>
              <a:gd name="connsiteY56" fmla="*/ 18647 h 496067"/>
              <a:gd name="connsiteX57" fmla="*/ 425063 w 496944"/>
              <a:gd name="connsiteY57" fmla="*/ 126556 h 496067"/>
              <a:gd name="connsiteX58" fmla="*/ 424015 w 496944"/>
              <a:gd name="connsiteY58" fmla="*/ 141224 h 496067"/>
              <a:gd name="connsiteX59" fmla="*/ 429730 w 496944"/>
              <a:gd name="connsiteY59" fmla="*/ 151321 h 496067"/>
              <a:gd name="connsiteX60" fmla="*/ 471450 w 496944"/>
              <a:gd name="connsiteY60" fmla="*/ 257077 h 496067"/>
              <a:gd name="connsiteX61" fmla="*/ 399250 w 496944"/>
              <a:gd name="connsiteY61" fmla="*/ 305435 h 496067"/>
              <a:gd name="connsiteX62" fmla="*/ 344576 w 496944"/>
              <a:gd name="connsiteY62" fmla="*/ 305435 h 496067"/>
              <a:gd name="connsiteX63" fmla="*/ 344576 w 496944"/>
              <a:gd name="connsiteY63" fmla="*/ 238760 h 496067"/>
              <a:gd name="connsiteX64" fmla="*/ 335051 w 496944"/>
              <a:gd name="connsiteY64" fmla="*/ 229235 h 496067"/>
              <a:gd name="connsiteX65" fmla="*/ 325526 w 496944"/>
              <a:gd name="connsiteY65" fmla="*/ 238760 h 496067"/>
              <a:gd name="connsiteX66" fmla="*/ 325526 w 496944"/>
              <a:gd name="connsiteY66" fmla="*/ 391160 h 496067"/>
              <a:gd name="connsiteX67" fmla="*/ 335051 w 496944"/>
              <a:gd name="connsiteY67" fmla="*/ 400685 h 496067"/>
              <a:gd name="connsiteX68" fmla="*/ 393535 w 496944"/>
              <a:gd name="connsiteY68" fmla="*/ 400685 h 496067"/>
              <a:gd name="connsiteX69" fmla="*/ 439950 w 496944"/>
              <a:gd name="connsiteY69" fmla="*/ 428050 h 496067"/>
              <a:gd name="connsiteX70" fmla="*/ 467315 w 496944"/>
              <a:gd name="connsiteY70" fmla="*/ 381635 h 496067"/>
              <a:gd name="connsiteX71" fmla="*/ 430301 w 496944"/>
              <a:gd name="connsiteY71" fmla="*/ 353060 h 496067"/>
              <a:gd name="connsiteX72" fmla="*/ 68351 w 496944"/>
              <a:gd name="connsiteY72" fmla="*/ 410210 h 496067"/>
              <a:gd name="connsiteX73" fmla="*/ 49301 w 496944"/>
              <a:gd name="connsiteY73" fmla="*/ 391160 h 496067"/>
              <a:gd name="connsiteX74" fmla="*/ 68351 w 496944"/>
              <a:gd name="connsiteY74" fmla="*/ 372110 h 496067"/>
              <a:gd name="connsiteX75" fmla="*/ 87401 w 496944"/>
              <a:gd name="connsiteY75" fmla="*/ 391160 h 496067"/>
              <a:gd name="connsiteX76" fmla="*/ 68351 w 496944"/>
              <a:gd name="connsiteY76" fmla="*/ 410210 h 496067"/>
              <a:gd name="connsiteX77" fmla="*/ 430301 w 496944"/>
              <a:gd name="connsiteY77" fmla="*/ 410210 h 496067"/>
              <a:gd name="connsiteX78" fmla="*/ 411251 w 496944"/>
              <a:gd name="connsiteY78" fmla="*/ 391160 h 496067"/>
              <a:gd name="connsiteX79" fmla="*/ 430301 w 496944"/>
              <a:gd name="connsiteY79" fmla="*/ 372110 h 496067"/>
              <a:gd name="connsiteX80" fmla="*/ 449351 w 496944"/>
              <a:gd name="connsiteY80" fmla="*/ 391160 h 496067"/>
              <a:gd name="connsiteX81" fmla="*/ 430301 w 496944"/>
              <a:gd name="connsiteY81" fmla="*/ 410210 h 496067"/>
              <a:gd name="connsiteX82" fmla="*/ 220751 w 496944"/>
              <a:gd name="connsiteY82" fmla="*/ 229235 h 496067"/>
              <a:gd name="connsiteX83" fmla="*/ 211226 w 496944"/>
              <a:gd name="connsiteY83" fmla="*/ 238760 h 496067"/>
              <a:gd name="connsiteX84" fmla="*/ 211226 w 496944"/>
              <a:gd name="connsiteY84" fmla="*/ 448310 h 496067"/>
              <a:gd name="connsiteX85" fmla="*/ 181318 w 496944"/>
              <a:gd name="connsiteY85" fmla="*/ 448310 h 496067"/>
              <a:gd name="connsiteX86" fmla="*/ 134903 w 496944"/>
              <a:gd name="connsiteY86" fmla="*/ 420945 h 496067"/>
              <a:gd name="connsiteX87" fmla="*/ 107537 w 496944"/>
              <a:gd name="connsiteY87" fmla="*/ 467360 h 496067"/>
              <a:gd name="connsiteX88" fmla="*/ 153953 w 496944"/>
              <a:gd name="connsiteY88" fmla="*/ 494725 h 496067"/>
              <a:gd name="connsiteX89" fmla="*/ 181318 w 496944"/>
              <a:gd name="connsiteY89" fmla="*/ 467360 h 496067"/>
              <a:gd name="connsiteX90" fmla="*/ 220751 w 496944"/>
              <a:gd name="connsiteY90" fmla="*/ 467360 h 496067"/>
              <a:gd name="connsiteX91" fmla="*/ 230276 w 496944"/>
              <a:gd name="connsiteY91" fmla="*/ 457835 h 496067"/>
              <a:gd name="connsiteX92" fmla="*/ 230276 w 496944"/>
              <a:gd name="connsiteY92" fmla="*/ 238760 h 496067"/>
              <a:gd name="connsiteX93" fmla="*/ 220751 w 496944"/>
              <a:gd name="connsiteY93" fmla="*/ 229235 h 496067"/>
              <a:gd name="connsiteX94" fmla="*/ 144551 w 496944"/>
              <a:gd name="connsiteY94" fmla="*/ 476885 h 496067"/>
              <a:gd name="connsiteX95" fmla="*/ 125501 w 496944"/>
              <a:gd name="connsiteY95" fmla="*/ 457835 h 496067"/>
              <a:gd name="connsiteX96" fmla="*/ 144551 w 496944"/>
              <a:gd name="connsiteY96" fmla="*/ 438785 h 496067"/>
              <a:gd name="connsiteX97" fmla="*/ 163601 w 496944"/>
              <a:gd name="connsiteY97" fmla="*/ 457835 h 496067"/>
              <a:gd name="connsiteX98" fmla="*/ 144551 w 496944"/>
              <a:gd name="connsiteY98" fmla="*/ 476885 h 49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96944" h="496067">
                <a:moveTo>
                  <a:pt x="354101" y="419735"/>
                </a:moveTo>
                <a:cubicBezTo>
                  <a:pt x="336775" y="419793"/>
                  <a:pt x="321669" y="431537"/>
                  <a:pt x="317335" y="448310"/>
                </a:cubicBezTo>
                <a:lnTo>
                  <a:pt x="287426" y="448310"/>
                </a:lnTo>
                <a:lnTo>
                  <a:pt x="287426" y="238760"/>
                </a:lnTo>
                <a:cubicBezTo>
                  <a:pt x="287426" y="233502"/>
                  <a:pt x="283159" y="229235"/>
                  <a:pt x="277901" y="229235"/>
                </a:cubicBezTo>
                <a:cubicBezTo>
                  <a:pt x="272644" y="229235"/>
                  <a:pt x="268376" y="233502"/>
                  <a:pt x="268376" y="238760"/>
                </a:cubicBezTo>
                <a:lnTo>
                  <a:pt x="268376" y="457835"/>
                </a:lnTo>
                <a:cubicBezTo>
                  <a:pt x="268376" y="463093"/>
                  <a:pt x="272644" y="467360"/>
                  <a:pt x="277901" y="467360"/>
                </a:cubicBezTo>
                <a:lnTo>
                  <a:pt x="317335" y="467360"/>
                </a:lnTo>
                <a:cubicBezTo>
                  <a:pt x="322593" y="487734"/>
                  <a:pt x="343376" y="499983"/>
                  <a:pt x="363750" y="494725"/>
                </a:cubicBezTo>
                <a:cubicBezTo>
                  <a:pt x="384124" y="489468"/>
                  <a:pt x="396373" y="468684"/>
                  <a:pt x="391116" y="448310"/>
                </a:cubicBezTo>
                <a:cubicBezTo>
                  <a:pt x="386763" y="431442"/>
                  <a:pt x="371523" y="419678"/>
                  <a:pt x="354101" y="419735"/>
                </a:cubicBezTo>
                <a:close/>
                <a:moveTo>
                  <a:pt x="354101" y="476885"/>
                </a:moveTo>
                <a:cubicBezTo>
                  <a:pt x="343576" y="476885"/>
                  <a:pt x="335051" y="468360"/>
                  <a:pt x="335051" y="457835"/>
                </a:cubicBezTo>
                <a:cubicBezTo>
                  <a:pt x="335051" y="447310"/>
                  <a:pt x="343576" y="438785"/>
                  <a:pt x="354101" y="438785"/>
                </a:cubicBezTo>
                <a:cubicBezTo>
                  <a:pt x="364627" y="438785"/>
                  <a:pt x="373151" y="447310"/>
                  <a:pt x="373151" y="457835"/>
                </a:cubicBezTo>
                <a:cubicBezTo>
                  <a:pt x="373151" y="468360"/>
                  <a:pt x="364627" y="476885"/>
                  <a:pt x="354101" y="476885"/>
                </a:cubicBezTo>
                <a:close/>
                <a:moveTo>
                  <a:pt x="430301" y="353060"/>
                </a:moveTo>
                <a:cubicBezTo>
                  <a:pt x="412975" y="353118"/>
                  <a:pt x="397869" y="364862"/>
                  <a:pt x="393535" y="381635"/>
                </a:cubicBezTo>
                <a:lnTo>
                  <a:pt x="344576" y="381635"/>
                </a:lnTo>
                <a:lnTo>
                  <a:pt x="344576" y="324485"/>
                </a:lnTo>
                <a:lnTo>
                  <a:pt x="399250" y="324485"/>
                </a:lnTo>
                <a:cubicBezTo>
                  <a:pt x="454162" y="323504"/>
                  <a:pt x="497872" y="278184"/>
                  <a:pt x="496891" y="223273"/>
                </a:cubicBezTo>
                <a:cubicBezTo>
                  <a:pt x="496233" y="186906"/>
                  <a:pt x="475774" y="153797"/>
                  <a:pt x="443541" y="136938"/>
                </a:cubicBezTo>
                <a:cubicBezTo>
                  <a:pt x="443884" y="133518"/>
                  <a:pt x="444036" y="130090"/>
                  <a:pt x="444017" y="126651"/>
                </a:cubicBezTo>
                <a:cubicBezTo>
                  <a:pt x="445646" y="58281"/>
                  <a:pt x="391544" y="1540"/>
                  <a:pt x="323174" y="-89"/>
                </a:cubicBezTo>
                <a:cubicBezTo>
                  <a:pt x="266367" y="-1441"/>
                  <a:pt x="215932" y="36049"/>
                  <a:pt x="200844" y="90837"/>
                </a:cubicBezTo>
                <a:cubicBezTo>
                  <a:pt x="188557" y="84541"/>
                  <a:pt x="174936" y="81274"/>
                  <a:pt x="161125" y="81312"/>
                </a:cubicBezTo>
                <a:cubicBezTo>
                  <a:pt x="111700" y="81731"/>
                  <a:pt x="71942" y="122089"/>
                  <a:pt x="72257" y="171514"/>
                </a:cubicBezTo>
                <a:cubicBezTo>
                  <a:pt x="72114" y="174305"/>
                  <a:pt x="72114" y="177105"/>
                  <a:pt x="72257" y="179896"/>
                </a:cubicBezTo>
                <a:cubicBezTo>
                  <a:pt x="32328" y="179896"/>
                  <a:pt x="-38" y="212262"/>
                  <a:pt x="-38" y="252191"/>
                </a:cubicBezTo>
                <a:cubicBezTo>
                  <a:pt x="-38" y="292119"/>
                  <a:pt x="32328" y="324485"/>
                  <a:pt x="72257" y="324485"/>
                </a:cubicBezTo>
                <a:lnTo>
                  <a:pt x="154076" y="324485"/>
                </a:lnTo>
                <a:lnTo>
                  <a:pt x="154076" y="381635"/>
                </a:lnTo>
                <a:lnTo>
                  <a:pt x="105118" y="381635"/>
                </a:lnTo>
                <a:cubicBezTo>
                  <a:pt x="99860" y="361261"/>
                  <a:pt x="79077" y="349012"/>
                  <a:pt x="58703" y="354270"/>
                </a:cubicBezTo>
                <a:cubicBezTo>
                  <a:pt x="38329" y="359528"/>
                  <a:pt x="26079" y="380311"/>
                  <a:pt x="31337" y="400685"/>
                </a:cubicBezTo>
                <a:cubicBezTo>
                  <a:pt x="36595" y="421059"/>
                  <a:pt x="57379" y="433308"/>
                  <a:pt x="77753" y="428050"/>
                </a:cubicBezTo>
                <a:cubicBezTo>
                  <a:pt x="91173" y="424583"/>
                  <a:pt x="101651" y="414106"/>
                  <a:pt x="105118" y="400685"/>
                </a:cubicBezTo>
                <a:lnTo>
                  <a:pt x="163601" y="400685"/>
                </a:lnTo>
                <a:cubicBezTo>
                  <a:pt x="168859" y="400685"/>
                  <a:pt x="173126" y="396418"/>
                  <a:pt x="173126" y="391160"/>
                </a:cubicBezTo>
                <a:lnTo>
                  <a:pt x="173126" y="238760"/>
                </a:lnTo>
                <a:cubicBezTo>
                  <a:pt x="173126" y="233502"/>
                  <a:pt x="168859" y="229235"/>
                  <a:pt x="163601" y="229235"/>
                </a:cubicBezTo>
                <a:cubicBezTo>
                  <a:pt x="158344" y="229235"/>
                  <a:pt x="154076" y="233502"/>
                  <a:pt x="154076" y="238760"/>
                </a:cubicBezTo>
                <a:lnTo>
                  <a:pt x="154076" y="305435"/>
                </a:lnTo>
                <a:lnTo>
                  <a:pt x="72923" y="305435"/>
                </a:lnTo>
                <a:cubicBezTo>
                  <a:pt x="43520" y="305435"/>
                  <a:pt x="19679" y="281594"/>
                  <a:pt x="19679" y="252191"/>
                </a:cubicBezTo>
                <a:cubicBezTo>
                  <a:pt x="19679" y="222787"/>
                  <a:pt x="43520" y="198946"/>
                  <a:pt x="72923" y="198946"/>
                </a:cubicBezTo>
                <a:cubicBezTo>
                  <a:pt x="76124" y="198993"/>
                  <a:pt x="79305" y="199308"/>
                  <a:pt x="82448" y="199898"/>
                </a:cubicBezTo>
                <a:cubicBezTo>
                  <a:pt x="85601" y="200451"/>
                  <a:pt x="88830" y="199374"/>
                  <a:pt x="91021" y="197041"/>
                </a:cubicBezTo>
                <a:cubicBezTo>
                  <a:pt x="93212" y="194736"/>
                  <a:pt x="94107" y="191478"/>
                  <a:pt x="93402" y="188373"/>
                </a:cubicBezTo>
                <a:cubicBezTo>
                  <a:pt x="92107" y="182849"/>
                  <a:pt x="91431" y="177191"/>
                  <a:pt x="91402" y="171514"/>
                </a:cubicBezTo>
                <a:cubicBezTo>
                  <a:pt x="91088" y="132604"/>
                  <a:pt x="122310" y="100781"/>
                  <a:pt x="161220" y="100362"/>
                </a:cubicBezTo>
                <a:cubicBezTo>
                  <a:pt x="175774" y="100352"/>
                  <a:pt x="189957" y="104991"/>
                  <a:pt x="201701" y="113602"/>
                </a:cubicBezTo>
                <a:cubicBezTo>
                  <a:pt x="205969" y="116678"/>
                  <a:pt x="211922" y="115716"/>
                  <a:pt x="214998" y="111449"/>
                </a:cubicBezTo>
                <a:cubicBezTo>
                  <a:pt x="215846" y="110277"/>
                  <a:pt x="216408" y="108925"/>
                  <a:pt x="216656" y="107506"/>
                </a:cubicBezTo>
                <a:cubicBezTo>
                  <a:pt x="224866" y="50222"/>
                  <a:pt x="277949" y="10446"/>
                  <a:pt x="335232" y="18647"/>
                </a:cubicBezTo>
                <a:cubicBezTo>
                  <a:pt x="388411" y="26267"/>
                  <a:pt x="427215" y="72873"/>
                  <a:pt x="425063" y="126556"/>
                </a:cubicBezTo>
                <a:cubicBezTo>
                  <a:pt x="425015" y="131461"/>
                  <a:pt x="424663" y="136357"/>
                  <a:pt x="424015" y="141224"/>
                </a:cubicBezTo>
                <a:cubicBezTo>
                  <a:pt x="423415" y="145492"/>
                  <a:pt x="425758" y="149635"/>
                  <a:pt x="429730" y="151321"/>
                </a:cubicBezTo>
                <a:cubicBezTo>
                  <a:pt x="470459" y="169009"/>
                  <a:pt x="489128" y="216358"/>
                  <a:pt x="471450" y="257077"/>
                </a:cubicBezTo>
                <a:cubicBezTo>
                  <a:pt x="458915" y="285938"/>
                  <a:pt x="430702" y="304835"/>
                  <a:pt x="399250" y="305435"/>
                </a:cubicBezTo>
                <a:lnTo>
                  <a:pt x="344576" y="305435"/>
                </a:lnTo>
                <a:lnTo>
                  <a:pt x="344576" y="238760"/>
                </a:lnTo>
                <a:cubicBezTo>
                  <a:pt x="344576" y="233502"/>
                  <a:pt x="340309" y="229235"/>
                  <a:pt x="335051" y="229235"/>
                </a:cubicBezTo>
                <a:cubicBezTo>
                  <a:pt x="329794" y="229235"/>
                  <a:pt x="325526" y="233502"/>
                  <a:pt x="325526" y="238760"/>
                </a:cubicBezTo>
                <a:lnTo>
                  <a:pt x="325526" y="391160"/>
                </a:lnTo>
                <a:cubicBezTo>
                  <a:pt x="325526" y="396418"/>
                  <a:pt x="329794" y="400685"/>
                  <a:pt x="335051" y="400685"/>
                </a:cubicBezTo>
                <a:lnTo>
                  <a:pt x="393535" y="400685"/>
                </a:lnTo>
                <a:cubicBezTo>
                  <a:pt x="398793" y="421059"/>
                  <a:pt x="419576" y="433308"/>
                  <a:pt x="439950" y="428050"/>
                </a:cubicBezTo>
                <a:cubicBezTo>
                  <a:pt x="460324" y="422793"/>
                  <a:pt x="472573" y="402009"/>
                  <a:pt x="467315" y="381635"/>
                </a:cubicBezTo>
                <a:cubicBezTo>
                  <a:pt x="462963" y="364767"/>
                  <a:pt x="447723" y="353003"/>
                  <a:pt x="430301" y="353060"/>
                </a:cubicBezTo>
                <a:close/>
                <a:moveTo>
                  <a:pt x="68351" y="410210"/>
                </a:moveTo>
                <a:cubicBezTo>
                  <a:pt x="57826" y="410210"/>
                  <a:pt x="49301" y="401685"/>
                  <a:pt x="49301" y="391160"/>
                </a:cubicBezTo>
                <a:cubicBezTo>
                  <a:pt x="49301" y="380635"/>
                  <a:pt x="57826" y="372110"/>
                  <a:pt x="68351" y="372110"/>
                </a:cubicBezTo>
                <a:cubicBezTo>
                  <a:pt x="78877" y="372110"/>
                  <a:pt x="87401" y="380635"/>
                  <a:pt x="87401" y="391160"/>
                </a:cubicBezTo>
                <a:cubicBezTo>
                  <a:pt x="87401" y="401685"/>
                  <a:pt x="78877" y="410210"/>
                  <a:pt x="68351" y="410210"/>
                </a:cubicBezTo>
                <a:close/>
                <a:moveTo>
                  <a:pt x="430301" y="410210"/>
                </a:moveTo>
                <a:cubicBezTo>
                  <a:pt x="419776" y="410210"/>
                  <a:pt x="411251" y="401685"/>
                  <a:pt x="411251" y="391160"/>
                </a:cubicBezTo>
                <a:cubicBezTo>
                  <a:pt x="411251" y="380635"/>
                  <a:pt x="419776" y="372110"/>
                  <a:pt x="430301" y="372110"/>
                </a:cubicBezTo>
                <a:cubicBezTo>
                  <a:pt x="440827" y="372110"/>
                  <a:pt x="449351" y="380635"/>
                  <a:pt x="449351" y="391160"/>
                </a:cubicBezTo>
                <a:cubicBezTo>
                  <a:pt x="449351" y="401685"/>
                  <a:pt x="440827" y="410210"/>
                  <a:pt x="430301" y="410210"/>
                </a:cubicBezTo>
                <a:close/>
                <a:moveTo>
                  <a:pt x="220751" y="229235"/>
                </a:moveTo>
                <a:cubicBezTo>
                  <a:pt x="215494" y="229235"/>
                  <a:pt x="211226" y="233502"/>
                  <a:pt x="211226" y="238760"/>
                </a:cubicBezTo>
                <a:lnTo>
                  <a:pt x="211226" y="448310"/>
                </a:lnTo>
                <a:lnTo>
                  <a:pt x="181318" y="448310"/>
                </a:lnTo>
                <a:cubicBezTo>
                  <a:pt x="176060" y="427936"/>
                  <a:pt x="155277" y="415687"/>
                  <a:pt x="134903" y="420945"/>
                </a:cubicBezTo>
                <a:cubicBezTo>
                  <a:pt x="114529" y="426203"/>
                  <a:pt x="102279" y="446986"/>
                  <a:pt x="107537" y="467360"/>
                </a:cubicBezTo>
                <a:cubicBezTo>
                  <a:pt x="112795" y="487734"/>
                  <a:pt x="133579" y="499983"/>
                  <a:pt x="153953" y="494725"/>
                </a:cubicBezTo>
                <a:cubicBezTo>
                  <a:pt x="167373" y="491258"/>
                  <a:pt x="177851" y="480781"/>
                  <a:pt x="181318" y="467360"/>
                </a:cubicBezTo>
                <a:lnTo>
                  <a:pt x="220751" y="467360"/>
                </a:lnTo>
                <a:cubicBezTo>
                  <a:pt x="226009" y="467360"/>
                  <a:pt x="230276" y="463093"/>
                  <a:pt x="230276" y="457835"/>
                </a:cubicBezTo>
                <a:lnTo>
                  <a:pt x="230276" y="238760"/>
                </a:lnTo>
                <a:cubicBezTo>
                  <a:pt x="230276" y="233502"/>
                  <a:pt x="226009" y="229235"/>
                  <a:pt x="220751" y="229235"/>
                </a:cubicBezTo>
                <a:close/>
                <a:moveTo>
                  <a:pt x="144551" y="476885"/>
                </a:moveTo>
                <a:cubicBezTo>
                  <a:pt x="134026" y="476885"/>
                  <a:pt x="125501" y="468360"/>
                  <a:pt x="125501" y="457835"/>
                </a:cubicBezTo>
                <a:cubicBezTo>
                  <a:pt x="125501" y="447310"/>
                  <a:pt x="134026" y="438785"/>
                  <a:pt x="144551" y="438785"/>
                </a:cubicBezTo>
                <a:cubicBezTo>
                  <a:pt x="155077" y="438785"/>
                  <a:pt x="163601" y="447310"/>
                  <a:pt x="163601" y="457835"/>
                </a:cubicBezTo>
                <a:cubicBezTo>
                  <a:pt x="163601" y="468360"/>
                  <a:pt x="155077" y="476885"/>
                  <a:pt x="144551" y="476885"/>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47" name="Freeform: Shape 646">
            <a:extLst>
              <a:ext uri="{FF2B5EF4-FFF2-40B4-BE49-F238E27FC236}">
                <a16:creationId xmlns:a16="http://schemas.microsoft.com/office/drawing/2014/main" id="{589B4C7C-FBB7-B27F-F8AD-A1CD24CAD8C1}"/>
              </a:ext>
            </a:extLst>
          </p:cNvPr>
          <p:cNvSpPr/>
          <p:nvPr/>
        </p:nvSpPr>
        <p:spPr>
          <a:xfrm>
            <a:off x="5035843" y="2128084"/>
            <a:ext cx="401382" cy="267588"/>
          </a:xfrm>
          <a:custGeom>
            <a:avLst/>
            <a:gdLst>
              <a:gd name="connsiteX0" fmla="*/ 561937 w 571500"/>
              <a:gd name="connsiteY0" fmla="*/ 304676 h 381000"/>
              <a:gd name="connsiteX1" fmla="*/ 533362 w 571500"/>
              <a:gd name="connsiteY1" fmla="*/ 304676 h 381000"/>
              <a:gd name="connsiteX2" fmla="*/ 533362 w 571500"/>
              <a:gd name="connsiteY2" fmla="*/ 37976 h 381000"/>
              <a:gd name="connsiteX3" fmla="*/ 495262 w 571500"/>
              <a:gd name="connsiteY3" fmla="*/ -124 h 381000"/>
              <a:gd name="connsiteX4" fmla="*/ 76162 w 571500"/>
              <a:gd name="connsiteY4" fmla="*/ -124 h 381000"/>
              <a:gd name="connsiteX5" fmla="*/ 38062 w 571500"/>
              <a:gd name="connsiteY5" fmla="*/ 37976 h 381000"/>
              <a:gd name="connsiteX6" fmla="*/ 38062 w 571500"/>
              <a:gd name="connsiteY6" fmla="*/ 304676 h 381000"/>
              <a:gd name="connsiteX7" fmla="*/ 9487 w 571500"/>
              <a:gd name="connsiteY7" fmla="*/ 304676 h 381000"/>
              <a:gd name="connsiteX8" fmla="*/ -38 w 571500"/>
              <a:gd name="connsiteY8" fmla="*/ 314201 h 381000"/>
              <a:gd name="connsiteX9" fmla="*/ -38 w 571500"/>
              <a:gd name="connsiteY9" fmla="*/ 333251 h 381000"/>
              <a:gd name="connsiteX10" fmla="*/ 47587 w 571500"/>
              <a:gd name="connsiteY10" fmla="*/ 380876 h 381000"/>
              <a:gd name="connsiteX11" fmla="*/ 523837 w 571500"/>
              <a:gd name="connsiteY11" fmla="*/ 380876 h 381000"/>
              <a:gd name="connsiteX12" fmla="*/ 571462 w 571500"/>
              <a:gd name="connsiteY12" fmla="*/ 333251 h 381000"/>
              <a:gd name="connsiteX13" fmla="*/ 571462 w 571500"/>
              <a:gd name="connsiteY13" fmla="*/ 314201 h 381000"/>
              <a:gd name="connsiteX14" fmla="*/ 561937 w 571500"/>
              <a:gd name="connsiteY14" fmla="*/ 304676 h 381000"/>
              <a:gd name="connsiteX15" fmla="*/ 57112 w 571500"/>
              <a:gd name="connsiteY15" fmla="*/ 37976 h 381000"/>
              <a:gd name="connsiteX16" fmla="*/ 76162 w 571500"/>
              <a:gd name="connsiteY16" fmla="*/ 18926 h 381000"/>
              <a:gd name="connsiteX17" fmla="*/ 495262 w 571500"/>
              <a:gd name="connsiteY17" fmla="*/ 18926 h 381000"/>
              <a:gd name="connsiteX18" fmla="*/ 514312 w 571500"/>
              <a:gd name="connsiteY18" fmla="*/ 37976 h 381000"/>
              <a:gd name="connsiteX19" fmla="*/ 514312 w 571500"/>
              <a:gd name="connsiteY19" fmla="*/ 304676 h 381000"/>
              <a:gd name="connsiteX20" fmla="*/ 323812 w 571500"/>
              <a:gd name="connsiteY20" fmla="*/ 304676 h 381000"/>
              <a:gd name="connsiteX21" fmla="*/ 314287 w 571500"/>
              <a:gd name="connsiteY21" fmla="*/ 314201 h 381000"/>
              <a:gd name="connsiteX22" fmla="*/ 304762 w 571500"/>
              <a:gd name="connsiteY22" fmla="*/ 323726 h 381000"/>
              <a:gd name="connsiteX23" fmla="*/ 266662 w 571500"/>
              <a:gd name="connsiteY23" fmla="*/ 323726 h 381000"/>
              <a:gd name="connsiteX24" fmla="*/ 257137 w 571500"/>
              <a:gd name="connsiteY24" fmla="*/ 314201 h 381000"/>
              <a:gd name="connsiteX25" fmla="*/ 247612 w 571500"/>
              <a:gd name="connsiteY25" fmla="*/ 304676 h 381000"/>
              <a:gd name="connsiteX26" fmla="*/ 57112 w 571500"/>
              <a:gd name="connsiteY26" fmla="*/ 304676 h 381000"/>
              <a:gd name="connsiteX27" fmla="*/ 552412 w 571500"/>
              <a:gd name="connsiteY27" fmla="*/ 333251 h 381000"/>
              <a:gd name="connsiteX28" fmla="*/ 523837 w 571500"/>
              <a:gd name="connsiteY28" fmla="*/ 361826 h 381000"/>
              <a:gd name="connsiteX29" fmla="*/ 47587 w 571500"/>
              <a:gd name="connsiteY29" fmla="*/ 361826 h 381000"/>
              <a:gd name="connsiteX30" fmla="*/ 19012 w 571500"/>
              <a:gd name="connsiteY30" fmla="*/ 333251 h 381000"/>
              <a:gd name="connsiteX31" fmla="*/ 19012 w 571500"/>
              <a:gd name="connsiteY31" fmla="*/ 323726 h 381000"/>
              <a:gd name="connsiteX32" fmla="*/ 239706 w 571500"/>
              <a:gd name="connsiteY32" fmla="*/ 323726 h 381000"/>
              <a:gd name="connsiteX33" fmla="*/ 266662 w 571500"/>
              <a:gd name="connsiteY33" fmla="*/ 342776 h 381000"/>
              <a:gd name="connsiteX34" fmla="*/ 304762 w 571500"/>
              <a:gd name="connsiteY34" fmla="*/ 342776 h 381000"/>
              <a:gd name="connsiteX35" fmla="*/ 331718 w 571500"/>
              <a:gd name="connsiteY35" fmla="*/ 323726 h 381000"/>
              <a:gd name="connsiteX36" fmla="*/ 552412 w 571500"/>
              <a:gd name="connsiteY36" fmla="*/ 323726 h 381000"/>
              <a:gd name="connsiteX37" fmla="*/ 199987 w 571500"/>
              <a:gd name="connsiteY37" fmla="*/ 95126 h 381000"/>
              <a:gd name="connsiteX38" fmla="*/ 104737 w 571500"/>
              <a:gd name="connsiteY38" fmla="*/ 95126 h 381000"/>
              <a:gd name="connsiteX39" fmla="*/ 95212 w 571500"/>
              <a:gd name="connsiteY39" fmla="*/ 104651 h 381000"/>
              <a:gd name="connsiteX40" fmla="*/ 95212 w 571500"/>
              <a:gd name="connsiteY40" fmla="*/ 180851 h 381000"/>
              <a:gd name="connsiteX41" fmla="*/ 104737 w 571500"/>
              <a:gd name="connsiteY41" fmla="*/ 190376 h 381000"/>
              <a:gd name="connsiteX42" fmla="*/ 199987 w 571500"/>
              <a:gd name="connsiteY42" fmla="*/ 190376 h 381000"/>
              <a:gd name="connsiteX43" fmla="*/ 209512 w 571500"/>
              <a:gd name="connsiteY43" fmla="*/ 180851 h 381000"/>
              <a:gd name="connsiteX44" fmla="*/ 209512 w 571500"/>
              <a:gd name="connsiteY44" fmla="*/ 104651 h 381000"/>
              <a:gd name="connsiteX45" fmla="*/ 199987 w 571500"/>
              <a:gd name="connsiteY45" fmla="*/ 95126 h 381000"/>
              <a:gd name="connsiteX46" fmla="*/ 190462 w 571500"/>
              <a:gd name="connsiteY46" fmla="*/ 171326 h 381000"/>
              <a:gd name="connsiteX47" fmla="*/ 114262 w 571500"/>
              <a:gd name="connsiteY47" fmla="*/ 171326 h 381000"/>
              <a:gd name="connsiteX48" fmla="*/ 114262 w 571500"/>
              <a:gd name="connsiteY48" fmla="*/ 114176 h 381000"/>
              <a:gd name="connsiteX49" fmla="*/ 190462 w 571500"/>
              <a:gd name="connsiteY49" fmla="*/ 114176 h 381000"/>
              <a:gd name="connsiteX50" fmla="*/ 333337 w 571500"/>
              <a:gd name="connsiteY50" fmla="*/ 95126 h 381000"/>
              <a:gd name="connsiteX51" fmla="*/ 238087 w 571500"/>
              <a:gd name="connsiteY51" fmla="*/ 95126 h 381000"/>
              <a:gd name="connsiteX52" fmla="*/ 228562 w 571500"/>
              <a:gd name="connsiteY52" fmla="*/ 104651 h 381000"/>
              <a:gd name="connsiteX53" fmla="*/ 228562 w 571500"/>
              <a:gd name="connsiteY53" fmla="*/ 180851 h 381000"/>
              <a:gd name="connsiteX54" fmla="*/ 238087 w 571500"/>
              <a:gd name="connsiteY54" fmla="*/ 190376 h 381000"/>
              <a:gd name="connsiteX55" fmla="*/ 333337 w 571500"/>
              <a:gd name="connsiteY55" fmla="*/ 190376 h 381000"/>
              <a:gd name="connsiteX56" fmla="*/ 342862 w 571500"/>
              <a:gd name="connsiteY56" fmla="*/ 180851 h 381000"/>
              <a:gd name="connsiteX57" fmla="*/ 342862 w 571500"/>
              <a:gd name="connsiteY57" fmla="*/ 104651 h 381000"/>
              <a:gd name="connsiteX58" fmla="*/ 333337 w 571500"/>
              <a:gd name="connsiteY58" fmla="*/ 95126 h 381000"/>
              <a:gd name="connsiteX59" fmla="*/ 323812 w 571500"/>
              <a:gd name="connsiteY59" fmla="*/ 171326 h 381000"/>
              <a:gd name="connsiteX60" fmla="*/ 247612 w 571500"/>
              <a:gd name="connsiteY60" fmla="*/ 171326 h 381000"/>
              <a:gd name="connsiteX61" fmla="*/ 247612 w 571500"/>
              <a:gd name="connsiteY61" fmla="*/ 114176 h 381000"/>
              <a:gd name="connsiteX62" fmla="*/ 323812 w 571500"/>
              <a:gd name="connsiteY62" fmla="*/ 114176 h 381000"/>
              <a:gd name="connsiteX63" fmla="*/ 466687 w 571500"/>
              <a:gd name="connsiteY63" fmla="*/ 95126 h 381000"/>
              <a:gd name="connsiteX64" fmla="*/ 371437 w 571500"/>
              <a:gd name="connsiteY64" fmla="*/ 95126 h 381000"/>
              <a:gd name="connsiteX65" fmla="*/ 361912 w 571500"/>
              <a:gd name="connsiteY65" fmla="*/ 104651 h 381000"/>
              <a:gd name="connsiteX66" fmla="*/ 361912 w 571500"/>
              <a:gd name="connsiteY66" fmla="*/ 180851 h 381000"/>
              <a:gd name="connsiteX67" fmla="*/ 371437 w 571500"/>
              <a:gd name="connsiteY67" fmla="*/ 190376 h 381000"/>
              <a:gd name="connsiteX68" fmla="*/ 466687 w 571500"/>
              <a:gd name="connsiteY68" fmla="*/ 190376 h 381000"/>
              <a:gd name="connsiteX69" fmla="*/ 476212 w 571500"/>
              <a:gd name="connsiteY69" fmla="*/ 180851 h 381000"/>
              <a:gd name="connsiteX70" fmla="*/ 476212 w 571500"/>
              <a:gd name="connsiteY70" fmla="*/ 104651 h 381000"/>
              <a:gd name="connsiteX71" fmla="*/ 466687 w 571500"/>
              <a:gd name="connsiteY71" fmla="*/ 95126 h 381000"/>
              <a:gd name="connsiteX72" fmla="*/ 457162 w 571500"/>
              <a:gd name="connsiteY72" fmla="*/ 171326 h 381000"/>
              <a:gd name="connsiteX73" fmla="*/ 380962 w 571500"/>
              <a:gd name="connsiteY73" fmla="*/ 171326 h 381000"/>
              <a:gd name="connsiteX74" fmla="*/ 380962 w 571500"/>
              <a:gd name="connsiteY74" fmla="*/ 114176 h 381000"/>
              <a:gd name="connsiteX75" fmla="*/ 457162 w 571500"/>
              <a:gd name="connsiteY75" fmla="*/ 114176 h 381000"/>
              <a:gd name="connsiteX76" fmla="*/ 199987 w 571500"/>
              <a:gd name="connsiteY76" fmla="*/ 209426 h 381000"/>
              <a:gd name="connsiteX77" fmla="*/ 104737 w 571500"/>
              <a:gd name="connsiteY77" fmla="*/ 209426 h 381000"/>
              <a:gd name="connsiteX78" fmla="*/ 95212 w 571500"/>
              <a:gd name="connsiteY78" fmla="*/ 218951 h 381000"/>
              <a:gd name="connsiteX79" fmla="*/ 104737 w 571500"/>
              <a:gd name="connsiteY79" fmla="*/ 228476 h 381000"/>
              <a:gd name="connsiteX80" fmla="*/ 199987 w 571500"/>
              <a:gd name="connsiteY80" fmla="*/ 228476 h 381000"/>
              <a:gd name="connsiteX81" fmla="*/ 209512 w 571500"/>
              <a:gd name="connsiteY81" fmla="*/ 218951 h 381000"/>
              <a:gd name="connsiteX82" fmla="*/ 199987 w 571500"/>
              <a:gd name="connsiteY82" fmla="*/ 209426 h 381000"/>
              <a:gd name="connsiteX83" fmla="*/ 199987 w 571500"/>
              <a:gd name="connsiteY83" fmla="*/ 247526 h 381000"/>
              <a:gd name="connsiteX84" fmla="*/ 104737 w 571500"/>
              <a:gd name="connsiteY84" fmla="*/ 247526 h 381000"/>
              <a:gd name="connsiteX85" fmla="*/ 95212 w 571500"/>
              <a:gd name="connsiteY85" fmla="*/ 257051 h 381000"/>
              <a:gd name="connsiteX86" fmla="*/ 104737 w 571500"/>
              <a:gd name="connsiteY86" fmla="*/ 266576 h 381000"/>
              <a:gd name="connsiteX87" fmla="*/ 199987 w 571500"/>
              <a:gd name="connsiteY87" fmla="*/ 266576 h 381000"/>
              <a:gd name="connsiteX88" fmla="*/ 209512 w 571500"/>
              <a:gd name="connsiteY88" fmla="*/ 257051 h 381000"/>
              <a:gd name="connsiteX89" fmla="*/ 199987 w 571500"/>
              <a:gd name="connsiteY89" fmla="*/ 247526 h 381000"/>
              <a:gd name="connsiteX90" fmla="*/ 333337 w 571500"/>
              <a:gd name="connsiteY90" fmla="*/ 209426 h 381000"/>
              <a:gd name="connsiteX91" fmla="*/ 238087 w 571500"/>
              <a:gd name="connsiteY91" fmla="*/ 209426 h 381000"/>
              <a:gd name="connsiteX92" fmla="*/ 228562 w 571500"/>
              <a:gd name="connsiteY92" fmla="*/ 218951 h 381000"/>
              <a:gd name="connsiteX93" fmla="*/ 238087 w 571500"/>
              <a:gd name="connsiteY93" fmla="*/ 228476 h 381000"/>
              <a:gd name="connsiteX94" fmla="*/ 333337 w 571500"/>
              <a:gd name="connsiteY94" fmla="*/ 228476 h 381000"/>
              <a:gd name="connsiteX95" fmla="*/ 342862 w 571500"/>
              <a:gd name="connsiteY95" fmla="*/ 218951 h 381000"/>
              <a:gd name="connsiteX96" fmla="*/ 333337 w 571500"/>
              <a:gd name="connsiteY96" fmla="*/ 209426 h 381000"/>
              <a:gd name="connsiteX97" fmla="*/ 180937 w 571500"/>
              <a:gd name="connsiteY97" fmla="*/ 57026 h 381000"/>
              <a:gd name="connsiteX98" fmla="*/ 466687 w 571500"/>
              <a:gd name="connsiteY98" fmla="*/ 57026 h 381000"/>
              <a:gd name="connsiteX99" fmla="*/ 476212 w 571500"/>
              <a:gd name="connsiteY99" fmla="*/ 47501 h 381000"/>
              <a:gd name="connsiteX100" fmla="*/ 466687 w 571500"/>
              <a:gd name="connsiteY100" fmla="*/ 37976 h 381000"/>
              <a:gd name="connsiteX101" fmla="*/ 180937 w 571500"/>
              <a:gd name="connsiteY101" fmla="*/ 37976 h 381000"/>
              <a:gd name="connsiteX102" fmla="*/ 171412 w 571500"/>
              <a:gd name="connsiteY102" fmla="*/ 47501 h 381000"/>
              <a:gd name="connsiteX103" fmla="*/ 180937 w 571500"/>
              <a:gd name="connsiteY103" fmla="*/ 57026 h 381000"/>
              <a:gd name="connsiteX104" fmla="*/ 342862 w 571500"/>
              <a:gd name="connsiteY104" fmla="*/ 257051 h 381000"/>
              <a:gd name="connsiteX105" fmla="*/ 333337 w 571500"/>
              <a:gd name="connsiteY105" fmla="*/ 247526 h 381000"/>
              <a:gd name="connsiteX106" fmla="*/ 238087 w 571500"/>
              <a:gd name="connsiteY106" fmla="*/ 247526 h 381000"/>
              <a:gd name="connsiteX107" fmla="*/ 228562 w 571500"/>
              <a:gd name="connsiteY107" fmla="*/ 257051 h 381000"/>
              <a:gd name="connsiteX108" fmla="*/ 238087 w 571500"/>
              <a:gd name="connsiteY108" fmla="*/ 266576 h 381000"/>
              <a:gd name="connsiteX109" fmla="*/ 333337 w 571500"/>
              <a:gd name="connsiteY109" fmla="*/ 266576 h 381000"/>
              <a:gd name="connsiteX110" fmla="*/ 342862 w 571500"/>
              <a:gd name="connsiteY110" fmla="*/ 257051 h 381000"/>
              <a:gd name="connsiteX111" fmla="*/ 466687 w 571500"/>
              <a:gd name="connsiteY111" fmla="*/ 209426 h 381000"/>
              <a:gd name="connsiteX112" fmla="*/ 371437 w 571500"/>
              <a:gd name="connsiteY112" fmla="*/ 209426 h 381000"/>
              <a:gd name="connsiteX113" fmla="*/ 361912 w 571500"/>
              <a:gd name="connsiteY113" fmla="*/ 218951 h 381000"/>
              <a:gd name="connsiteX114" fmla="*/ 371437 w 571500"/>
              <a:gd name="connsiteY114" fmla="*/ 228476 h 381000"/>
              <a:gd name="connsiteX115" fmla="*/ 466687 w 571500"/>
              <a:gd name="connsiteY115" fmla="*/ 228476 h 381000"/>
              <a:gd name="connsiteX116" fmla="*/ 476212 w 571500"/>
              <a:gd name="connsiteY116" fmla="*/ 218951 h 381000"/>
              <a:gd name="connsiteX117" fmla="*/ 466687 w 571500"/>
              <a:gd name="connsiteY117" fmla="*/ 209426 h 381000"/>
              <a:gd name="connsiteX118" fmla="*/ 466687 w 571500"/>
              <a:gd name="connsiteY118" fmla="*/ 247526 h 381000"/>
              <a:gd name="connsiteX119" fmla="*/ 371437 w 571500"/>
              <a:gd name="connsiteY119" fmla="*/ 247526 h 381000"/>
              <a:gd name="connsiteX120" fmla="*/ 361912 w 571500"/>
              <a:gd name="connsiteY120" fmla="*/ 257051 h 381000"/>
              <a:gd name="connsiteX121" fmla="*/ 371437 w 571500"/>
              <a:gd name="connsiteY121" fmla="*/ 266576 h 381000"/>
              <a:gd name="connsiteX122" fmla="*/ 466687 w 571500"/>
              <a:gd name="connsiteY122" fmla="*/ 266576 h 381000"/>
              <a:gd name="connsiteX123" fmla="*/ 476212 w 571500"/>
              <a:gd name="connsiteY123" fmla="*/ 257051 h 381000"/>
              <a:gd name="connsiteX124" fmla="*/ 466687 w 571500"/>
              <a:gd name="connsiteY124" fmla="*/ 247526 h 381000"/>
              <a:gd name="connsiteX125" fmla="*/ 136074 w 571500"/>
              <a:gd name="connsiteY125" fmla="*/ 54264 h 381000"/>
              <a:gd name="connsiteX126" fmla="*/ 139217 w 571500"/>
              <a:gd name="connsiteY126" fmla="*/ 56264 h 381000"/>
              <a:gd name="connsiteX127" fmla="*/ 151648 w 571500"/>
              <a:gd name="connsiteY127" fmla="*/ 51073 h 381000"/>
              <a:gd name="connsiteX128" fmla="*/ 152362 w 571500"/>
              <a:gd name="connsiteY128" fmla="*/ 47501 h 381000"/>
              <a:gd name="connsiteX129" fmla="*/ 149600 w 571500"/>
              <a:gd name="connsiteY129" fmla="*/ 40738 h 381000"/>
              <a:gd name="connsiteX130" fmla="*/ 140932 w 571500"/>
              <a:gd name="connsiteY130" fmla="*/ 38166 h 381000"/>
              <a:gd name="connsiteX131" fmla="*/ 139217 w 571500"/>
              <a:gd name="connsiteY131" fmla="*/ 38738 h 381000"/>
              <a:gd name="connsiteX132" fmla="*/ 137503 w 571500"/>
              <a:gd name="connsiteY132" fmla="*/ 39595 h 381000"/>
              <a:gd name="connsiteX133" fmla="*/ 136074 w 571500"/>
              <a:gd name="connsiteY133" fmla="*/ 40738 h 381000"/>
              <a:gd name="connsiteX134" fmla="*/ 133312 w 571500"/>
              <a:gd name="connsiteY134" fmla="*/ 47501 h 381000"/>
              <a:gd name="connsiteX135" fmla="*/ 134074 w 571500"/>
              <a:gd name="connsiteY135" fmla="*/ 51121 h 381000"/>
              <a:gd name="connsiteX136" fmla="*/ 136074 w 571500"/>
              <a:gd name="connsiteY136" fmla="*/ 54264 h 381000"/>
              <a:gd name="connsiteX137" fmla="*/ 97974 w 571500"/>
              <a:gd name="connsiteY137" fmla="*/ 54264 h 381000"/>
              <a:gd name="connsiteX138" fmla="*/ 101117 w 571500"/>
              <a:gd name="connsiteY138" fmla="*/ 56264 h 381000"/>
              <a:gd name="connsiteX139" fmla="*/ 111500 w 571500"/>
              <a:gd name="connsiteY139" fmla="*/ 54264 h 381000"/>
              <a:gd name="connsiteX140" fmla="*/ 113500 w 571500"/>
              <a:gd name="connsiteY140" fmla="*/ 51121 h 381000"/>
              <a:gd name="connsiteX141" fmla="*/ 113500 w 571500"/>
              <a:gd name="connsiteY141" fmla="*/ 43881 h 381000"/>
              <a:gd name="connsiteX142" fmla="*/ 111500 w 571500"/>
              <a:gd name="connsiteY142" fmla="*/ 40738 h 381000"/>
              <a:gd name="connsiteX143" fmla="*/ 98029 w 571500"/>
              <a:gd name="connsiteY143" fmla="*/ 40681 h 381000"/>
              <a:gd name="connsiteX144" fmla="*/ 97974 w 571500"/>
              <a:gd name="connsiteY144" fmla="*/ 40738 h 381000"/>
              <a:gd name="connsiteX145" fmla="*/ 95974 w 571500"/>
              <a:gd name="connsiteY145" fmla="*/ 43881 h 381000"/>
              <a:gd name="connsiteX146" fmla="*/ 95974 w 571500"/>
              <a:gd name="connsiteY146" fmla="*/ 51121 h 381000"/>
              <a:gd name="connsiteX147" fmla="*/ 97974 w 571500"/>
              <a:gd name="connsiteY147" fmla="*/ 5426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571500" h="381000">
                <a:moveTo>
                  <a:pt x="561937" y="304676"/>
                </a:moveTo>
                <a:lnTo>
                  <a:pt x="533362" y="304676"/>
                </a:lnTo>
                <a:lnTo>
                  <a:pt x="533362" y="37976"/>
                </a:lnTo>
                <a:cubicBezTo>
                  <a:pt x="533362" y="16935"/>
                  <a:pt x="516304" y="-124"/>
                  <a:pt x="495262" y="-124"/>
                </a:cubicBezTo>
                <a:lnTo>
                  <a:pt x="76162" y="-124"/>
                </a:lnTo>
                <a:cubicBezTo>
                  <a:pt x="55120" y="-124"/>
                  <a:pt x="38062" y="16935"/>
                  <a:pt x="38062" y="37976"/>
                </a:cubicBezTo>
                <a:lnTo>
                  <a:pt x="38062" y="304676"/>
                </a:lnTo>
                <a:lnTo>
                  <a:pt x="9487" y="304676"/>
                </a:lnTo>
                <a:cubicBezTo>
                  <a:pt x="4226" y="304676"/>
                  <a:pt x="-38" y="308943"/>
                  <a:pt x="-38" y="314201"/>
                </a:cubicBezTo>
                <a:lnTo>
                  <a:pt x="-38" y="333251"/>
                </a:lnTo>
                <a:cubicBezTo>
                  <a:pt x="-38" y="359549"/>
                  <a:pt x="21285" y="380876"/>
                  <a:pt x="47587" y="380876"/>
                </a:cubicBezTo>
                <a:lnTo>
                  <a:pt x="523837" y="380876"/>
                </a:lnTo>
                <a:cubicBezTo>
                  <a:pt x="550139" y="380876"/>
                  <a:pt x="571462" y="359549"/>
                  <a:pt x="571462" y="333251"/>
                </a:cubicBezTo>
                <a:lnTo>
                  <a:pt x="571462" y="314201"/>
                </a:lnTo>
                <a:cubicBezTo>
                  <a:pt x="571462" y="308943"/>
                  <a:pt x="567198" y="304676"/>
                  <a:pt x="561937" y="304676"/>
                </a:cubicBezTo>
                <a:close/>
                <a:moveTo>
                  <a:pt x="57112" y="37976"/>
                </a:moveTo>
                <a:cubicBezTo>
                  <a:pt x="57112" y="27451"/>
                  <a:pt x="65641" y="18926"/>
                  <a:pt x="76162" y="18926"/>
                </a:cubicBezTo>
                <a:lnTo>
                  <a:pt x="495262" y="18926"/>
                </a:lnTo>
                <a:cubicBezTo>
                  <a:pt x="505783" y="18926"/>
                  <a:pt x="514312" y="27451"/>
                  <a:pt x="514312" y="37976"/>
                </a:cubicBezTo>
                <a:lnTo>
                  <a:pt x="514312" y="304676"/>
                </a:lnTo>
                <a:lnTo>
                  <a:pt x="323812" y="304676"/>
                </a:lnTo>
                <a:cubicBezTo>
                  <a:pt x="318551" y="304676"/>
                  <a:pt x="314287" y="308943"/>
                  <a:pt x="314287" y="314201"/>
                </a:cubicBezTo>
                <a:cubicBezTo>
                  <a:pt x="314287" y="319459"/>
                  <a:pt x="310023" y="323726"/>
                  <a:pt x="304762" y="323726"/>
                </a:cubicBezTo>
                <a:lnTo>
                  <a:pt x="266662" y="323726"/>
                </a:lnTo>
                <a:cubicBezTo>
                  <a:pt x="261401" y="323726"/>
                  <a:pt x="257137" y="319459"/>
                  <a:pt x="257137" y="314201"/>
                </a:cubicBezTo>
                <a:cubicBezTo>
                  <a:pt x="257137" y="308943"/>
                  <a:pt x="252873" y="304676"/>
                  <a:pt x="247612" y="304676"/>
                </a:cubicBezTo>
                <a:lnTo>
                  <a:pt x="57112" y="304676"/>
                </a:lnTo>
                <a:close/>
                <a:moveTo>
                  <a:pt x="552412" y="333251"/>
                </a:moveTo>
                <a:cubicBezTo>
                  <a:pt x="552412" y="349034"/>
                  <a:pt x="539619" y="361826"/>
                  <a:pt x="523837" y="361826"/>
                </a:cubicBezTo>
                <a:lnTo>
                  <a:pt x="47587" y="361826"/>
                </a:lnTo>
                <a:cubicBezTo>
                  <a:pt x="31805" y="361826"/>
                  <a:pt x="19012" y="349034"/>
                  <a:pt x="19012" y="333251"/>
                </a:cubicBezTo>
                <a:lnTo>
                  <a:pt x="19012" y="323726"/>
                </a:lnTo>
                <a:lnTo>
                  <a:pt x="239706" y="323726"/>
                </a:lnTo>
                <a:cubicBezTo>
                  <a:pt x="243745" y="335147"/>
                  <a:pt x="254547" y="342786"/>
                  <a:pt x="266662" y="342776"/>
                </a:cubicBezTo>
                <a:lnTo>
                  <a:pt x="304762" y="342776"/>
                </a:lnTo>
                <a:cubicBezTo>
                  <a:pt x="316877" y="342786"/>
                  <a:pt x="327679" y="335147"/>
                  <a:pt x="331718" y="323726"/>
                </a:cubicBezTo>
                <a:lnTo>
                  <a:pt x="552412" y="323726"/>
                </a:lnTo>
                <a:close/>
                <a:moveTo>
                  <a:pt x="199987" y="95126"/>
                </a:moveTo>
                <a:lnTo>
                  <a:pt x="104737" y="95126"/>
                </a:lnTo>
                <a:cubicBezTo>
                  <a:pt x="99476" y="95126"/>
                  <a:pt x="95212" y="99393"/>
                  <a:pt x="95212" y="104651"/>
                </a:cubicBezTo>
                <a:lnTo>
                  <a:pt x="95212" y="180851"/>
                </a:lnTo>
                <a:cubicBezTo>
                  <a:pt x="95212" y="186109"/>
                  <a:pt x="99476" y="190376"/>
                  <a:pt x="104737" y="190376"/>
                </a:cubicBezTo>
                <a:lnTo>
                  <a:pt x="199987" y="190376"/>
                </a:lnTo>
                <a:cubicBezTo>
                  <a:pt x="205248" y="190376"/>
                  <a:pt x="209512" y="186109"/>
                  <a:pt x="209512" y="180851"/>
                </a:cubicBezTo>
                <a:lnTo>
                  <a:pt x="209512" y="104651"/>
                </a:lnTo>
                <a:cubicBezTo>
                  <a:pt x="209512" y="99393"/>
                  <a:pt x="205248" y="95126"/>
                  <a:pt x="199987" y="95126"/>
                </a:cubicBezTo>
                <a:close/>
                <a:moveTo>
                  <a:pt x="190462" y="171326"/>
                </a:moveTo>
                <a:lnTo>
                  <a:pt x="114262" y="171326"/>
                </a:lnTo>
                <a:lnTo>
                  <a:pt x="114262" y="114176"/>
                </a:lnTo>
                <a:lnTo>
                  <a:pt x="190462" y="114176"/>
                </a:lnTo>
                <a:close/>
                <a:moveTo>
                  <a:pt x="333337" y="95126"/>
                </a:moveTo>
                <a:lnTo>
                  <a:pt x="238087" y="95126"/>
                </a:lnTo>
                <a:cubicBezTo>
                  <a:pt x="232826" y="95126"/>
                  <a:pt x="228562" y="99393"/>
                  <a:pt x="228562" y="104651"/>
                </a:cubicBezTo>
                <a:lnTo>
                  <a:pt x="228562" y="180851"/>
                </a:lnTo>
                <a:cubicBezTo>
                  <a:pt x="228562" y="186109"/>
                  <a:pt x="232826" y="190376"/>
                  <a:pt x="238087" y="190376"/>
                </a:cubicBezTo>
                <a:lnTo>
                  <a:pt x="333337" y="190376"/>
                </a:lnTo>
                <a:cubicBezTo>
                  <a:pt x="338598" y="190376"/>
                  <a:pt x="342862" y="186109"/>
                  <a:pt x="342862" y="180851"/>
                </a:cubicBezTo>
                <a:lnTo>
                  <a:pt x="342862" y="104651"/>
                </a:lnTo>
                <a:cubicBezTo>
                  <a:pt x="342862" y="99393"/>
                  <a:pt x="338598" y="95126"/>
                  <a:pt x="333337" y="95126"/>
                </a:cubicBezTo>
                <a:close/>
                <a:moveTo>
                  <a:pt x="323812" y="171326"/>
                </a:moveTo>
                <a:lnTo>
                  <a:pt x="247612" y="171326"/>
                </a:lnTo>
                <a:lnTo>
                  <a:pt x="247612" y="114176"/>
                </a:lnTo>
                <a:lnTo>
                  <a:pt x="323812" y="114176"/>
                </a:lnTo>
                <a:close/>
                <a:moveTo>
                  <a:pt x="466687" y="95126"/>
                </a:moveTo>
                <a:lnTo>
                  <a:pt x="371437" y="95126"/>
                </a:lnTo>
                <a:cubicBezTo>
                  <a:pt x="366176" y="95126"/>
                  <a:pt x="361912" y="99393"/>
                  <a:pt x="361912" y="104651"/>
                </a:cubicBezTo>
                <a:lnTo>
                  <a:pt x="361912" y="180851"/>
                </a:lnTo>
                <a:cubicBezTo>
                  <a:pt x="361912" y="186109"/>
                  <a:pt x="366176" y="190376"/>
                  <a:pt x="371437" y="190376"/>
                </a:cubicBezTo>
                <a:lnTo>
                  <a:pt x="466687" y="190376"/>
                </a:lnTo>
                <a:cubicBezTo>
                  <a:pt x="471948" y="190376"/>
                  <a:pt x="476212" y="186109"/>
                  <a:pt x="476212" y="180851"/>
                </a:cubicBezTo>
                <a:lnTo>
                  <a:pt x="476212" y="104651"/>
                </a:lnTo>
                <a:cubicBezTo>
                  <a:pt x="476212" y="99393"/>
                  <a:pt x="471948" y="95126"/>
                  <a:pt x="466687" y="95126"/>
                </a:cubicBezTo>
                <a:close/>
                <a:moveTo>
                  <a:pt x="457162" y="171326"/>
                </a:moveTo>
                <a:lnTo>
                  <a:pt x="380962" y="171326"/>
                </a:lnTo>
                <a:lnTo>
                  <a:pt x="380962" y="114176"/>
                </a:lnTo>
                <a:lnTo>
                  <a:pt x="457162" y="114176"/>
                </a:lnTo>
                <a:close/>
                <a:moveTo>
                  <a:pt x="199987" y="209426"/>
                </a:moveTo>
                <a:lnTo>
                  <a:pt x="104737" y="209426"/>
                </a:lnTo>
                <a:cubicBezTo>
                  <a:pt x="99476" y="209426"/>
                  <a:pt x="95212" y="213693"/>
                  <a:pt x="95212" y="218951"/>
                </a:cubicBezTo>
                <a:cubicBezTo>
                  <a:pt x="95212" y="224209"/>
                  <a:pt x="99476" y="228476"/>
                  <a:pt x="104737" y="228476"/>
                </a:cubicBezTo>
                <a:lnTo>
                  <a:pt x="199987" y="228476"/>
                </a:lnTo>
                <a:cubicBezTo>
                  <a:pt x="205248" y="228476"/>
                  <a:pt x="209512" y="224209"/>
                  <a:pt x="209512" y="218951"/>
                </a:cubicBezTo>
                <a:cubicBezTo>
                  <a:pt x="209512" y="213693"/>
                  <a:pt x="205248" y="209426"/>
                  <a:pt x="199987" y="209426"/>
                </a:cubicBezTo>
                <a:close/>
                <a:moveTo>
                  <a:pt x="199987" y="247526"/>
                </a:moveTo>
                <a:lnTo>
                  <a:pt x="104737" y="247526"/>
                </a:lnTo>
                <a:cubicBezTo>
                  <a:pt x="99476" y="247526"/>
                  <a:pt x="95212" y="251793"/>
                  <a:pt x="95212" y="257051"/>
                </a:cubicBezTo>
                <a:cubicBezTo>
                  <a:pt x="95212" y="262309"/>
                  <a:pt x="99476" y="266576"/>
                  <a:pt x="104737" y="266576"/>
                </a:cubicBezTo>
                <a:lnTo>
                  <a:pt x="199987" y="266576"/>
                </a:lnTo>
                <a:cubicBezTo>
                  <a:pt x="205248" y="266576"/>
                  <a:pt x="209512" y="262309"/>
                  <a:pt x="209512" y="257051"/>
                </a:cubicBezTo>
                <a:cubicBezTo>
                  <a:pt x="209512" y="251793"/>
                  <a:pt x="205248" y="247526"/>
                  <a:pt x="199987" y="247526"/>
                </a:cubicBezTo>
                <a:close/>
                <a:moveTo>
                  <a:pt x="333337" y="209426"/>
                </a:moveTo>
                <a:lnTo>
                  <a:pt x="238087" y="209426"/>
                </a:lnTo>
                <a:cubicBezTo>
                  <a:pt x="232826" y="209426"/>
                  <a:pt x="228562" y="213693"/>
                  <a:pt x="228562" y="218951"/>
                </a:cubicBezTo>
                <a:cubicBezTo>
                  <a:pt x="228562" y="224209"/>
                  <a:pt x="232826" y="228476"/>
                  <a:pt x="238087" y="228476"/>
                </a:cubicBezTo>
                <a:lnTo>
                  <a:pt x="333337" y="228476"/>
                </a:lnTo>
                <a:cubicBezTo>
                  <a:pt x="338598" y="228476"/>
                  <a:pt x="342862" y="224209"/>
                  <a:pt x="342862" y="218951"/>
                </a:cubicBezTo>
                <a:cubicBezTo>
                  <a:pt x="342862" y="213693"/>
                  <a:pt x="338598" y="209426"/>
                  <a:pt x="333337" y="209426"/>
                </a:cubicBezTo>
                <a:close/>
                <a:moveTo>
                  <a:pt x="180937" y="57026"/>
                </a:moveTo>
                <a:lnTo>
                  <a:pt x="466687" y="57026"/>
                </a:lnTo>
                <a:cubicBezTo>
                  <a:pt x="471948" y="57026"/>
                  <a:pt x="476212" y="52759"/>
                  <a:pt x="476212" y="47501"/>
                </a:cubicBezTo>
                <a:cubicBezTo>
                  <a:pt x="476212" y="42243"/>
                  <a:pt x="471948" y="37976"/>
                  <a:pt x="466687" y="37976"/>
                </a:cubicBezTo>
                <a:lnTo>
                  <a:pt x="180937" y="37976"/>
                </a:lnTo>
                <a:cubicBezTo>
                  <a:pt x="175676" y="37976"/>
                  <a:pt x="171412" y="42243"/>
                  <a:pt x="171412" y="47501"/>
                </a:cubicBezTo>
                <a:cubicBezTo>
                  <a:pt x="171412" y="52759"/>
                  <a:pt x="175676" y="57026"/>
                  <a:pt x="180937" y="57026"/>
                </a:cubicBezTo>
                <a:close/>
                <a:moveTo>
                  <a:pt x="342862" y="257051"/>
                </a:moveTo>
                <a:cubicBezTo>
                  <a:pt x="342862" y="251793"/>
                  <a:pt x="338598" y="247526"/>
                  <a:pt x="333337" y="247526"/>
                </a:cubicBezTo>
                <a:lnTo>
                  <a:pt x="238087" y="247526"/>
                </a:lnTo>
                <a:cubicBezTo>
                  <a:pt x="232826" y="247526"/>
                  <a:pt x="228562" y="251793"/>
                  <a:pt x="228562" y="257051"/>
                </a:cubicBezTo>
                <a:cubicBezTo>
                  <a:pt x="228562" y="262309"/>
                  <a:pt x="232826" y="266576"/>
                  <a:pt x="238087" y="266576"/>
                </a:cubicBezTo>
                <a:lnTo>
                  <a:pt x="333337" y="266576"/>
                </a:lnTo>
                <a:cubicBezTo>
                  <a:pt x="338598" y="266576"/>
                  <a:pt x="342862" y="262309"/>
                  <a:pt x="342862" y="257051"/>
                </a:cubicBezTo>
                <a:close/>
                <a:moveTo>
                  <a:pt x="466687" y="209426"/>
                </a:moveTo>
                <a:lnTo>
                  <a:pt x="371437" y="209426"/>
                </a:lnTo>
                <a:cubicBezTo>
                  <a:pt x="366176" y="209426"/>
                  <a:pt x="361912" y="213693"/>
                  <a:pt x="361912" y="218951"/>
                </a:cubicBezTo>
                <a:cubicBezTo>
                  <a:pt x="361912" y="224209"/>
                  <a:pt x="366176" y="228476"/>
                  <a:pt x="371437" y="228476"/>
                </a:cubicBezTo>
                <a:lnTo>
                  <a:pt x="466687" y="228476"/>
                </a:lnTo>
                <a:cubicBezTo>
                  <a:pt x="471948" y="228476"/>
                  <a:pt x="476212" y="224209"/>
                  <a:pt x="476212" y="218951"/>
                </a:cubicBezTo>
                <a:cubicBezTo>
                  <a:pt x="476212" y="213693"/>
                  <a:pt x="471948" y="209426"/>
                  <a:pt x="466687" y="209426"/>
                </a:cubicBezTo>
                <a:close/>
                <a:moveTo>
                  <a:pt x="466687" y="247526"/>
                </a:moveTo>
                <a:lnTo>
                  <a:pt x="371437" y="247526"/>
                </a:lnTo>
                <a:cubicBezTo>
                  <a:pt x="366176" y="247526"/>
                  <a:pt x="361912" y="251793"/>
                  <a:pt x="361912" y="257051"/>
                </a:cubicBezTo>
                <a:cubicBezTo>
                  <a:pt x="361912" y="262309"/>
                  <a:pt x="366176" y="266576"/>
                  <a:pt x="371437" y="266576"/>
                </a:cubicBezTo>
                <a:lnTo>
                  <a:pt x="466687" y="266576"/>
                </a:lnTo>
                <a:cubicBezTo>
                  <a:pt x="471948" y="266576"/>
                  <a:pt x="476212" y="262309"/>
                  <a:pt x="476212" y="257051"/>
                </a:cubicBezTo>
                <a:cubicBezTo>
                  <a:pt x="476212" y="251793"/>
                  <a:pt x="471948" y="247526"/>
                  <a:pt x="466687" y="247526"/>
                </a:cubicBezTo>
                <a:close/>
                <a:moveTo>
                  <a:pt x="136074" y="54264"/>
                </a:moveTo>
                <a:cubicBezTo>
                  <a:pt x="137000" y="55102"/>
                  <a:pt x="138063" y="55778"/>
                  <a:pt x="139217" y="56264"/>
                </a:cubicBezTo>
                <a:cubicBezTo>
                  <a:pt x="144084" y="58264"/>
                  <a:pt x="149648" y="55940"/>
                  <a:pt x="151648" y="51073"/>
                </a:cubicBezTo>
                <a:cubicBezTo>
                  <a:pt x="152113" y="49940"/>
                  <a:pt x="152356" y="48730"/>
                  <a:pt x="152362" y="47501"/>
                </a:cubicBezTo>
                <a:cubicBezTo>
                  <a:pt x="152327" y="44977"/>
                  <a:pt x="151340" y="42567"/>
                  <a:pt x="149600" y="40738"/>
                </a:cubicBezTo>
                <a:cubicBezTo>
                  <a:pt x="147327" y="38481"/>
                  <a:pt x="144070" y="37509"/>
                  <a:pt x="140932" y="38166"/>
                </a:cubicBezTo>
                <a:lnTo>
                  <a:pt x="139217" y="38738"/>
                </a:lnTo>
                <a:lnTo>
                  <a:pt x="137503" y="39595"/>
                </a:lnTo>
                <a:cubicBezTo>
                  <a:pt x="137004" y="39948"/>
                  <a:pt x="136527" y="40329"/>
                  <a:pt x="136074" y="40738"/>
                </a:cubicBezTo>
                <a:cubicBezTo>
                  <a:pt x="134334" y="42567"/>
                  <a:pt x="133347" y="44977"/>
                  <a:pt x="133312" y="47501"/>
                </a:cubicBezTo>
                <a:cubicBezTo>
                  <a:pt x="133327" y="48749"/>
                  <a:pt x="133586" y="49978"/>
                  <a:pt x="134074" y="51121"/>
                </a:cubicBezTo>
                <a:cubicBezTo>
                  <a:pt x="134556" y="52273"/>
                  <a:pt x="135233" y="53340"/>
                  <a:pt x="136074" y="54264"/>
                </a:cubicBezTo>
                <a:close/>
                <a:moveTo>
                  <a:pt x="97974" y="54264"/>
                </a:moveTo>
                <a:cubicBezTo>
                  <a:pt x="98900" y="55102"/>
                  <a:pt x="99963" y="55778"/>
                  <a:pt x="101117" y="56264"/>
                </a:cubicBezTo>
                <a:cubicBezTo>
                  <a:pt x="104665" y="57759"/>
                  <a:pt x="108760" y="56969"/>
                  <a:pt x="111500" y="54264"/>
                </a:cubicBezTo>
                <a:cubicBezTo>
                  <a:pt x="112341" y="53340"/>
                  <a:pt x="113018" y="52273"/>
                  <a:pt x="113500" y="51121"/>
                </a:cubicBezTo>
                <a:cubicBezTo>
                  <a:pt x="114519" y="48815"/>
                  <a:pt x="114519" y="46187"/>
                  <a:pt x="113500" y="43881"/>
                </a:cubicBezTo>
                <a:cubicBezTo>
                  <a:pt x="113047" y="42710"/>
                  <a:pt x="112367" y="41643"/>
                  <a:pt x="111500" y="40738"/>
                </a:cubicBezTo>
                <a:cubicBezTo>
                  <a:pt x="107795" y="37005"/>
                  <a:pt x="101764" y="36976"/>
                  <a:pt x="98029" y="40681"/>
                </a:cubicBezTo>
                <a:cubicBezTo>
                  <a:pt x="98011" y="40700"/>
                  <a:pt x="97992" y="40719"/>
                  <a:pt x="97974" y="40738"/>
                </a:cubicBezTo>
                <a:cubicBezTo>
                  <a:pt x="97107" y="41643"/>
                  <a:pt x="96427" y="42710"/>
                  <a:pt x="95974" y="43881"/>
                </a:cubicBezTo>
                <a:cubicBezTo>
                  <a:pt x="94955" y="46187"/>
                  <a:pt x="94955" y="48815"/>
                  <a:pt x="95974" y="51121"/>
                </a:cubicBezTo>
                <a:cubicBezTo>
                  <a:pt x="96456" y="52273"/>
                  <a:pt x="97133" y="53340"/>
                  <a:pt x="97974" y="5426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49" name="Freeform: Shape 648">
            <a:extLst>
              <a:ext uri="{FF2B5EF4-FFF2-40B4-BE49-F238E27FC236}">
                <a16:creationId xmlns:a16="http://schemas.microsoft.com/office/drawing/2014/main" id="{CF7F84B5-44A8-6338-9433-FDC7D46F2336}"/>
              </a:ext>
            </a:extLst>
          </p:cNvPr>
          <p:cNvSpPr/>
          <p:nvPr/>
        </p:nvSpPr>
        <p:spPr>
          <a:xfrm>
            <a:off x="5063081" y="2934659"/>
            <a:ext cx="374624" cy="267588"/>
          </a:xfrm>
          <a:custGeom>
            <a:avLst/>
            <a:gdLst>
              <a:gd name="connsiteX0" fmla="*/ 495262 w 533400"/>
              <a:gd name="connsiteY0" fmla="*/ -124 h 381000"/>
              <a:gd name="connsiteX1" fmla="*/ 38062 w 533400"/>
              <a:gd name="connsiteY1" fmla="*/ -124 h 381000"/>
              <a:gd name="connsiteX2" fmla="*/ -38 w 533400"/>
              <a:gd name="connsiteY2" fmla="*/ 37976 h 381000"/>
              <a:gd name="connsiteX3" fmla="*/ -38 w 533400"/>
              <a:gd name="connsiteY3" fmla="*/ 342776 h 381000"/>
              <a:gd name="connsiteX4" fmla="*/ 38062 w 533400"/>
              <a:gd name="connsiteY4" fmla="*/ 380876 h 381000"/>
              <a:gd name="connsiteX5" fmla="*/ 495262 w 533400"/>
              <a:gd name="connsiteY5" fmla="*/ 380876 h 381000"/>
              <a:gd name="connsiteX6" fmla="*/ 533362 w 533400"/>
              <a:gd name="connsiteY6" fmla="*/ 342776 h 381000"/>
              <a:gd name="connsiteX7" fmla="*/ 533362 w 533400"/>
              <a:gd name="connsiteY7" fmla="*/ 37976 h 381000"/>
              <a:gd name="connsiteX8" fmla="*/ 495262 w 533400"/>
              <a:gd name="connsiteY8" fmla="*/ -124 h 381000"/>
              <a:gd name="connsiteX9" fmla="*/ 514312 w 533400"/>
              <a:gd name="connsiteY9" fmla="*/ 342776 h 381000"/>
              <a:gd name="connsiteX10" fmla="*/ 495262 w 533400"/>
              <a:gd name="connsiteY10" fmla="*/ 361826 h 381000"/>
              <a:gd name="connsiteX11" fmla="*/ 38062 w 533400"/>
              <a:gd name="connsiteY11" fmla="*/ 361826 h 381000"/>
              <a:gd name="connsiteX12" fmla="*/ 19012 w 533400"/>
              <a:gd name="connsiteY12" fmla="*/ 342776 h 381000"/>
              <a:gd name="connsiteX13" fmla="*/ 19012 w 533400"/>
              <a:gd name="connsiteY13" fmla="*/ 95126 h 381000"/>
              <a:gd name="connsiteX14" fmla="*/ 514312 w 533400"/>
              <a:gd name="connsiteY14" fmla="*/ 95126 h 381000"/>
              <a:gd name="connsiteX15" fmla="*/ 514312 w 533400"/>
              <a:gd name="connsiteY15" fmla="*/ 76076 h 381000"/>
              <a:gd name="connsiteX16" fmla="*/ 19012 w 533400"/>
              <a:gd name="connsiteY16" fmla="*/ 76076 h 381000"/>
              <a:gd name="connsiteX17" fmla="*/ 19012 w 533400"/>
              <a:gd name="connsiteY17" fmla="*/ 37976 h 381000"/>
              <a:gd name="connsiteX18" fmla="*/ 38062 w 533400"/>
              <a:gd name="connsiteY18" fmla="*/ 18926 h 381000"/>
              <a:gd name="connsiteX19" fmla="*/ 495262 w 533400"/>
              <a:gd name="connsiteY19" fmla="*/ 18926 h 381000"/>
              <a:gd name="connsiteX20" fmla="*/ 514312 w 533400"/>
              <a:gd name="connsiteY20" fmla="*/ 37976 h 381000"/>
              <a:gd name="connsiteX21" fmla="*/ 71495 w 533400"/>
              <a:gd name="connsiteY21" fmla="*/ 306486 h 381000"/>
              <a:gd name="connsiteX22" fmla="*/ 100070 w 533400"/>
              <a:gd name="connsiteY22" fmla="*/ 322392 h 381000"/>
              <a:gd name="connsiteX23" fmla="*/ 100070 w 533400"/>
              <a:gd name="connsiteY23" fmla="*/ 333251 h 381000"/>
              <a:gd name="connsiteX24" fmla="*/ 109595 w 533400"/>
              <a:gd name="connsiteY24" fmla="*/ 342776 h 381000"/>
              <a:gd name="connsiteX25" fmla="*/ 119120 w 533400"/>
              <a:gd name="connsiteY25" fmla="*/ 333251 h 381000"/>
              <a:gd name="connsiteX26" fmla="*/ 119882 w 533400"/>
              <a:gd name="connsiteY26" fmla="*/ 318011 h 381000"/>
              <a:gd name="connsiteX27" fmla="*/ 115024 w 533400"/>
              <a:gd name="connsiteY27" fmla="*/ 308486 h 381000"/>
              <a:gd name="connsiteX28" fmla="*/ 87592 w 533400"/>
              <a:gd name="connsiteY28" fmla="*/ 293341 h 381000"/>
              <a:gd name="connsiteX29" fmla="*/ 91688 w 533400"/>
              <a:gd name="connsiteY29" fmla="*/ 277815 h 381000"/>
              <a:gd name="connsiteX30" fmla="*/ 123216 w 533400"/>
              <a:gd name="connsiteY30" fmla="*/ 278387 h 381000"/>
              <a:gd name="connsiteX31" fmla="*/ 123216 w 533400"/>
              <a:gd name="connsiteY31" fmla="*/ 278387 h 381000"/>
              <a:gd name="connsiteX32" fmla="*/ 131883 w 533400"/>
              <a:gd name="connsiteY32" fmla="*/ 272767 h 381000"/>
              <a:gd name="connsiteX33" fmla="*/ 147123 w 533400"/>
              <a:gd name="connsiteY33" fmla="*/ 246478 h 381000"/>
              <a:gd name="connsiteX34" fmla="*/ 147123 w 533400"/>
              <a:gd name="connsiteY34" fmla="*/ 236001 h 381000"/>
              <a:gd name="connsiteX35" fmla="*/ 130931 w 533400"/>
              <a:gd name="connsiteY35" fmla="*/ 208950 h 381000"/>
              <a:gd name="connsiteX36" fmla="*/ 142266 w 533400"/>
              <a:gd name="connsiteY36" fmla="*/ 197615 h 381000"/>
              <a:gd name="connsiteX37" fmla="*/ 169316 w 533400"/>
              <a:gd name="connsiteY37" fmla="*/ 213807 h 381000"/>
              <a:gd name="connsiteX38" fmla="*/ 179794 w 533400"/>
              <a:gd name="connsiteY38" fmla="*/ 213807 h 381000"/>
              <a:gd name="connsiteX39" fmla="*/ 205988 w 533400"/>
              <a:gd name="connsiteY39" fmla="*/ 198567 h 381000"/>
              <a:gd name="connsiteX40" fmla="*/ 211703 w 533400"/>
              <a:gd name="connsiteY40" fmla="*/ 189709 h 381000"/>
              <a:gd name="connsiteX41" fmla="*/ 211131 w 533400"/>
              <a:gd name="connsiteY41" fmla="*/ 158181 h 381000"/>
              <a:gd name="connsiteX42" fmla="*/ 226562 w 533400"/>
              <a:gd name="connsiteY42" fmla="*/ 154086 h 381000"/>
              <a:gd name="connsiteX43" fmla="*/ 241802 w 533400"/>
              <a:gd name="connsiteY43" fmla="*/ 181518 h 381000"/>
              <a:gd name="connsiteX44" fmla="*/ 251327 w 533400"/>
              <a:gd name="connsiteY44" fmla="*/ 186375 h 381000"/>
              <a:gd name="connsiteX45" fmla="*/ 281807 w 533400"/>
              <a:gd name="connsiteY45" fmla="*/ 186375 h 381000"/>
              <a:gd name="connsiteX46" fmla="*/ 291332 w 533400"/>
              <a:gd name="connsiteY46" fmla="*/ 181518 h 381000"/>
              <a:gd name="connsiteX47" fmla="*/ 306572 w 533400"/>
              <a:gd name="connsiteY47" fmla="*/ 154086 h 381000"/>
              <a:gd name="connsiteX48" fmla="*/ 322002 w 533400"/>
              <a:gd name="connsiteY48" fmla="*/ 158181 h 381000"/>
              <a:gd name="connsiteX49" fmla="*/ 321431 w 533400"/>
              <a:gd name="connsiteY49" fmla="*/ 189709 h 381000"/>
              <a:gd name="connsiteX50" fmla="*/ 327146 w 533400"/>
              <a:gd name="connsiteY50" fmla="*/ 198567 h 381000"/>
              <a:gd name="connsiteX51" fmla="*/ 353340 w 533400"/>
              <a:gd name="connsiteY51" fmla="*/ 213807 h 381000"/>
              <a:gd name="connsiteX52" fmla="*/ 363817 w 533400"/>
              <a:gd name="connsiteY52" fmla="*/ 213807 h 381000"/>
              <a:gd name="connsiteX53" fmla="*/ 390868 w 533400"/>
              <a:gd name="connsiteY53" fmla="*/ 197615 h 381000"/>
              <a:gd name="connsiteX54" fmla="*/ 402203 w 533400"/>
              <a:gd name="connsiteY54" fmla="*/ 208950 h 381000"/>
              <a:gd name="connsiteX55" fmla="*/ 386010 w 533400"/>
              <a:gd name="connsiteY55" fmla="*/ 236001 h 381000"/>
              <a:gd name="connsiteX56" fmla="*/ 386010 w 533400"/>
              <a:gd name="connsiteY56" fmla="*/ 246478 h 381000"/>
              <a:gd name="connsiteX57" fmla="*/ 401250 w 533400"/>
              <a:gd name="connsiteY57" fmla="*/ 272767 h 381000"/>
              <a:gd name="connsiteX58" fmla="*/ 410108 w 533400"/>
              <a:gd name="connsiteY58" fmla="*/ 278387 h 381000"/>
              <a:gd name="connsiteX59" fmla="*/ 441636 w 533400"/>
              <a:gd name="connsiteY59" fmla="*/ 277815 h 381000"/>
              <a:gd name="connsiteX60" fmla="*/ 445732 w 533400"/>
              <a:gd name="connsiteY60" fmla="*/ 293341 h 381000"/>
              <a:gd name="connsiteX61" fmla="*/ 419062 w 533400"/>
              <a:gd name="connsiteY61" fmla="*/ 308677 h 381000"/>
              <a:gd name="connsiteX62" fmla="*/ 414204 w 533400"/>
              <a:gd name="connsiteY62" fmla="*/ 318202 h 381000"/>
              <a:gd name="connsiteX63" fmla="*/ 414966 w 533400"/>
              <a:gd name="connsiteY63" fmla="*/ 333441 h 381000"/>
              <a:gd name="connsiteX64" fmla="*/ 424491 w 533400"/>
              <a:gd name="connsiteY64" fmla="*/ 342966 h 381000"/>
              <a:gd name="connsiteX65" fmla="*/ 434016 w 533400"/>
              <a:gd name="connsiteY65" fmla="*/ 333441 h 381000"/>
              <a:gd name="connsiteX66" fmla="*/ 434016 w 533400"/>
              <a:gd name="connsiteY66" fmla="*/ 322583 h 381000"/>
              <a:gd name="connsiteX67" fmla="*/ 462591 w 533400"/>
              <a:gd name="connsiteY67" fmla="*/ 306676 h 381000"/>
              <a:gd name="connsiteX68" fmla="*/ 467163 w 533400"/>
              <a:gd name="connsiteY68" fmla="*/ 295913 h 381000"/>
              <a:gd name="connsiteX69" fmla="*/ 459162 w 533400"/>
              <a:gd name="connsiteY69" fmla="*/ 266100 h 381000"/>
              <a:gd name="connsiteX70" fmla="*/ 449637 w 533400"/>
              <a:gd name="connsiteY70" fmla="*/ 259051 h 381000"/>
              <a:gd name="connsiteX71" fmla="*/ 449637 w 533400"/>
              <a:gd name="connsiteY71" fmla="*/ 259051 h 381000"/>
              <a:gd name="connsiteX72" fmla="*/ 416871 w 533400"/>
              <a:gd name="connsiteY72" fmla="*/ 259623 h 381000"/>
              <a:gd name="connsiteX73" fmla="*/ 406013 w 533400"/>
              <a:gd name="connsiteY73" fmla="*/ 240573 h 381000"/>
              <a:gd name="connsiteX74" fmla="*/ 422967 w 533400"/>
              <a:gd name="connsiteY74" fmla="*/ 211998 h 381000"/>
              <a:gd name="connsiteX75" fmla="*/ 421538 w 533400"/>
              <a:gd name="connsiteY75" fmla="*/ 200377 h 381000"/>
              <a:gd name="connsiteX76" fmla="*/ 399631 w 533400"/>
              <a:gd name="connsiteY76" fmla="*/ 178470 h 381000"/>
              <a:gd name="connsiteX77" fmla="*/ 388011 w 533400"/>
              <a:gd name="connsiteY77" fmla="*/ 177041 h 381000"/>
              <a:gd name="connsiteX78" fmla="*/ 359912 w 533400"/>
              <a:gd name="connsiteY78" fmla="*/ 193996 h 381000"/>
              <a:gd name="connsiteX79" fmla="*/ 340862 w 533400"/>
              <a:gd name="connsiteY79" fmla="*/ 183137 h 381000"/>
              <a:gd name="connsiteX80" fmla="*/ 341433 w 533400"/>
              <a:gd name="connsiteY80" fmla="*/ 150371 h 381000"/>
              <a:gd name="connsiteX81" fmla="*/ 334385 w 533400"/>
              <a:gd name="connsiteY81" fmla="*/ 140846 h 381000"/>
              <a:gd name="connsiteX82" fmla="*/ 304571 w 533400"/>
              <a:gd name="connsiteY82" fmla="*/ 132845 h 381000"/>
              <a:gd name="connsiteX83" fmla="*/ 293808 w 533400"/>
              <a:gd name="connsiteY83" fmla="*/ 137417 h 381000"/>
              <a:gd name="connsiteX84" fmla="*/ 277901 w 533400"/>
              <a:gd name="connsiteY84" fmla="*/ 165992 h 381000"/>
              <a:gd name="connsiteX85" fmla="*/ 256184 w 533400"/>
              <a:gd name="connsiteY85" fmla="*/ 165992 h 381000"/>
              <a:gd name="connsiteX86" fmla="*/ 240278 w 533400"/>
              <a:gd name="connsiteY86" fmla="*/ 137417 h 381000"/>
              <a:gd name="connsiteX87" fmla="*/ 229515 w 533400"/>
              <a:gd name="connsiteY87" fmla="*/ 132845 h 381000"/>
              <a:gd name="connsiteX88" fmla="*/ 199701 w 533400"/>
              <a:gd name="connsiteY88" fmla="*/ 140846 h 381000"/>
              <a:gd name="connsiteX89" fmla="*/ 192653 w 533400"/>
              <a:gd name="connsiteY89" fmla="*/ 150371 h 381000"/>
              <a:gd name="connsiteX90" fmla="*/ 193224 w 533400"/>
              <a:gd name="connsiteY90" fmla="*/ 183137 h 381000"/>
              <a:gd name="connsiteX91" fmla="*/ 174174 w 533400"/>
              <a:gd name="connsiteY91" fmla="*/ 193996 h 381000"/>
              <a:gd name="connsiteX92" fmla="*/ 146075 w 533400"/>
              <a:gd name="connsiteY92" fmla="*/ 177041 h 381000"/>
              <a:gd name="connsiteX93" fmla="*/ 134455 w 533400"/>
              <a:gd name="connsiteY93" fmla="*/ 178470 h 381000"/>
              <a:gd name="connsiteX94" fmla="*/ 112548 w 533400"/>
              <a:gd name="connsiteY94" fmla="*/ 200377 h 381000"/>
              <a:gd name="connsiteX95" fmla="*/ 111119 w 533400"/>
              <a:gd name="connsiteY95" fmla="*/ 211998 h 381000"/>
              <a:gd name="connsiteX96" fmla="*/ 128073 w 533400"/>
              <a:gd name="connsiteY96" fmla="*/ 240573 h 381000"/>
              <a:gd name="connsiteX97" fmla="*/ 117215 w 533400"/>
              <a:gd name="connsiteY97" fmla="*/ 259623 h 381000"/>
              <a:gd name="connsiteX98" fmla="*/ 84449 w 533400"/>
              <a:gd name="connsiteY98" fmla="*/ 259051 h 381000"/>
              <a:gd name="connsiteX99" fmla="*/ 74924 w 533400"/>
              <a:gd name="connsiteY99" fmla="*/ 266100 h 381000"/>
              <a:gd name="connsiteX100" fmla="*/ 66923 w 533400"/>
              <a:gd name="connsiteY100" fmla="*/ 295913 h 381000"/>
              <a:gd name="connsiteX101" fmla="*/ 71495 w 533400"/>
              <a:gd name="connsiteY101" fmla="*/ 306486 h 381000"/>
              <a:gd name="connsiteX102" fmla="*/ 266662 w 533400"/>
              <a:gd name="connsiteY102" fmla="*/ 222094 h 381000"/>
              <a:gd name="connsiteX103" fmla="*/ 155505 w 533400"/>
              <a:gd name="connsiteY103" fmla="*/ 333251 h 381000"/>
              <a:gd name="connsiteX104" fmla="*/ 165030 w 533400"/>
              <a:gd name="connsiteY104" fmla="*/ 342776 h 381000"/>
              <a:gd name="connsiteX105" fmla="*/ 174555 w 533400"/>
              <a:gd name="connsiteY105" fmla="*/ 333251 h 381000"/>
              <a:gd name="connsiteX106" fmla="*/ 266662 w 533400"/>
              <a:gd name="connsiteY106" fmla="*/ 241144 h 381000"/>
              <a:gd name="connsiteX107" fmla="*/ 358769 w 533400"/>
              <a:gd name="connsiteY107" fmla="*/ 333251 h 381000"/>
              <a:gd name="connsiteX108" fmla="*/ 368294 w 533400"/>
              <a:gd name="connsiteY108" fmla="*/ 342776 h 381000"/>
              <a:gd name="connsiteX109" fmla="*/ 377819 w 533400"/>
              <a:gd name="connsiteY109" fmla="*/ 333251 h 381000"/>
              <a:gd name="connsiteX110" fmla="*/ 266662 w 533400"/>
              <a:gd name="connsiteY110" fmla="*/ 222094 h 381000"/>
              <a:gd name="connsiteX111" fmla="*/ 266662 w 533400"/>
              <a:gd name="connsiteY111" fmla="*/ 272958 h 381000"/>
              <a:gd name="connsiteX112" fmla="*/ 206369 w 533400"/>
              <a:gd name="connsiteY112" fmla="*/ 333251 h 381000"/>
              <a:gd name="connsiteX113" fmla="*/ 215894 w 533400"/>
              <a:gd name="connsiteY113" fmla="*/ 342776 h 381000"/>
              <a:gd name="connsiteX114" fmla="*/ 225419 w 533400"/>
              <a:gd name="connsiteY114" fmla="*/ 333251 h 381000"/>
              <a:gd name="connsiteX115" fmla="*/ 266662 w 533400"/>
              <a:gd name="connsiteY115" fmla="*/ 292008 h 381000"/>
              <a:gd name="connsiteX116" fmla="*/ 307905 w 533400"/>
              <a:gd name="connsiteY116" fmla="*/ 333251 h 381000"/>
              <a:gd name="connsiteX117" fmla="*/ 317430 w 533400"/>
              <a:gd name="connsiteY117" fmla="*/ 342776 h 381000"/>
              <a:gd name="connsiteX118" fmla="*/ 326955 w 533400"/>
              <a:gd name="connsiteY118" fmla="*/ 333251 h 381000"/>
              <a:gd name="connsiteX119" fmla="*/ 266662 w 533400"/>
              <a:gd name="connsiteY119" fmla="*/ 272958 h 381000"/>
              <a:gd name="connsiteX120" fmla="*/ 152362 w 533400"/>
              <a:gd name="connsiteY120" fmla="*/ 47501 h 381000"/>
              <a:gd name="connsiteX121" fmla="*/ 142837 w 533400"/>
              <a:gd name="connsiteY121" fmla="*/ 57026 h 381000"/>
              <a:gd name="connsiteX122" fmla="*/ 133312 w 533400"/>
              <a:gd name="connsiteY122" fmla="*/ 47501 h 381000"/>
              <a:gd name="connsiteX123" fmla="*/ 142837 w 533400"/>
              <a:gd name="connsiteY123" fmla="*/ 37976 h 381000"/>
              <a:gd name="connsiteX124" fmla="*/ 152362 w 533400"/>
              <a:gd name="connsiteY124" fmla="*/ 47501 h 381000"/>
              <a:gd name="connsiteX125" fmla="*/ 114262 w 533400"/>
              <a:gd name="connsiteY125" fmla="*/ 47501 h 381000"/>
              <a:gd name="connsiteX126" fmla="*/ 104737 w 533400"/>
              <a:gd name="connsiteY126" fmla="*/ 57026 h 381000"/>
              <a:gd name="connsiteX127" fmla="*/ 95212 w 533400"/>
              <a:gd name="connsiteY127" fmla="*/ 47501 h 381000"/>
              <a:gd name="connsiteX128" fmla="*/ 104737 w 533400"/>
              <a:gd name="connsiteY128" fmla="*/ 37976 h 381000"/>
              <a:gd name="connsiteX129" fmla="*/ 114262 w 533400"/>
              <a:gd name="connsiteY129" fmla="*/ 47501 h 381000"/>
              <a:gd name="connsiteX130" fmla="*/ 76162 w 533400"/>
              <a:gd name="connsiteY130" fmla="*/ 47501 h 381000"/>
              <a:gd name="connsiteX131" fmla="*/ 66637 w 533400"/>
              <a:gd name="connsiteY131" fmla="*/ 57026 h 381000"/>
              <a:gd name="connsiteX132" fmla="*/ 57112 w 533400"/>
              <a:gd name="connsiteY132" fmla="*/ 47501 h 381000"/>
              <a:gd name="connsiteX133" fmla="*/ 66637 w 533400"/>
              <a:gd name="connsiteY133" fmla="*/ 37976 h 381000"/>
              <a:gd name="connsiteX134" fmla="*/ 76162 w 533400"/>
              <a:gd name="connsiteY134" fmla="*/ 4750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33400" h="381000">
                <a:moveTo>
                  <a:pt x="495262" y="-124"/>
                </a:moveTo>
                <a:lnTo>
                  <a:pt x="38062" y="-124"/>
                </a:lnTo>
                <a:cubicBezTo>
                  <a:pt x="17021" y="-124"/>
                  <a:pt x="-38" y="16935"/>
                  <a:pt x="-38" y="37976"/>
                </a:cubicBezTo>
                <a:lnTo>
                  <a:pt x="-38" y="342776"/>
                </a:lnTo>
                <a:cubicBezTo>
                  <a:pt x="-38" y="363817"/>
                  <a:pt x="17021" y="380876"/>
                  <a:pt x="38062" y="380876"/>
                </a:cubicBezTo>
                <a:lnTo>
                  <a:pt x="495262" y="380876"/>
                </a:lnTo>
                <a:cubicBezTo>
                  <a:pt x="516303" y="380876"/>
                  <a:pt x="533362" y="363817"/>
                  <a:pt x="533362" y="342776"/>
                </a:cubicBezTo>
                <a:lnTo>
                  <a:pt x="533362" y="37976"/>
                </a:lnTo>
                <a:cubicBezTo>
                  <a:pt x="533362" y="16935"/>
                  <a:pt x="516303" y="-124"/>
                  <a:pt x="495262" y="-124"/>
                </a:cubicBezTo>
                <a:close/>
                <a:moveTo>
                  <a:pt x="514312" y="342776"/>
                </a:moveTo>
                <a:cubicBezTo>
                  <a:pt x="514312" y="353301"/>
                  <a:pt x="505787" y="361826"/>
                  <a:pt x="495262" y="361826"/>
                </a:cubicBezTo>
                <a:lnTo>
                  <a:pt x="38062" y="361826"/>
                </a:lnTo>
                <a:cubicBezTo>
                  <a:pt x="27537" y="361826"/>
                  <a:pt x="19012" y="353301"/>
                  <a:pt x="19012" y="342776"/>
                </a:cubicBezTo>
                <a:lnTo>
                  <a:pt x="19012" y="95126"/>
                </a:lnTo>
                <a:lnTo>
                  <a:pt x="514312" y="95126"/>
                </a:lnTo>
                <a:close/>
                <a:moveTo>
                  <a:pt x="514312" y="76076"/>
                </a:moveTo>
                <a:lnTo>
                  <a:pt x="19012" y="76076"/>
                </a:lnTo>
                <a:lnTo>
                  <a:pt x="19012" y="37976"/>
                </a:lnTo>
                <a:cubicBezTo>
                  <a:pt x="19012" y="27451"/>
                  <a:pt x="27537" y="18926"/>
                  <a:pt x="38062" y="18926"/>
                </a:cubicBezTo>
                <a:lnTo>
                  <a:pt x="495262" y="18926"/>
                </a:lnTo>
                <a:cubicBezTo>
                  <a:pt x="505787" y="18926"/>
                  <a:pt x="514312" y="27451"/>
                  <a:pt x="514312" y="37976"/>
                </a:cubicBezTo>
                <a:close/>
                <a:moveTo>
                  <a:pt x="71495" y="306486"/>
                </a:moveTo>
                <a:lnTo>
                  <a:pt x="100070" y="322392"/>
                </a:lnTo>
                <a:cubicBezTo>
                  <a:pt x="100070" y="326012"/>
                  <a:pt x="100070" y="329631"/>
                  <a:pt x="100070" y="333251"/>
                </a:cubicBezTo>
                <a:cubicBezTo>
                  <a:pt x="100070" y="338509"/>
                  <a:pt x="104337" y="342776"/>
                  <a:pt x="109595" y="342776"/>
                </a:cubicBezTo>
                <a:cubicBezTo>
                  <a:pt x="114853" y="342776"/>
                  <a:pt x="119120" y="338509"/>
                  <a:pt x="119120" y="333251"/>
                </a:cubicBezTo>
                <a:cubicBezTo>
                  <a:pt x="119120" y="328203"/>
                  <a:pt x="119120" y="323059"/>
                  <a:pt x="119882" y="318011"/>
                </a:cubicBezTo>
                <a:cubicBezTo>
                  <a:pt x="120368" y="314144"/>
                  <a:pt x="118443" y="310362"/>
                  <a:pt x="115024" y="308486"/>
                </a:cubicBezTo>
                <a:lnTo>
                  <a:pt x="87592" y="293341"/>
                </a:lnTo>
                <a:lnTo>
                  <a:pt x="91688" y="277815"/>
                </a:lnTo>
                <a:lnTo>
                  <a:pt x="123216" y="278387"/>
                </a:lnTo>
                <a:lnTo>
                  <a:pt x="123216" y="278387"/>
                </a:lnTo>
                <a:cubicBezTo>
                  <a:pt x="126959" y="278378"/>
                  <a:pt x="130350" y="276177"/>
                  <a:pt x="131883" y="272767"/>
                </a:cubicBezTo>
                <a:cubicBezTo>
                  <a:pt x="136055" y="263509"/>
                  <a:pt x="141161" y="254698"/>
                  <a:pt x="147123" y="246478"/>
                </a:cubicBezTo>
                <a:cubicBezTo>
                  <a:pt x="149219" y="243297"/>
                  <a:pt x="149219" y="239182"/>
                  <a:pt x="147123" y="236001"/>
                </a:cubicBezTo>
                <a:lnTo>
                  <a:pt x="130931" y="208950"/>
                </a:lnTo>
                <a:lnTo>
                  <a:pt x="142266" y="197615"/>
                </a:lnTo>
                <a:lnTo>
                  <a:pt x="169316" y="213807"/>
                </a:lnTo>
                <a:cubicBezTo>
                  <a:pt x="172498" y="215903"/>
                  <a:pt x="176613" y="215903"/>
                  <a:pt x="179794" y="213807"/>
                </a:cubicBezTo>
                <a:cubicBezTo>
                  <a:pt x="187995" y="207864"/>
                  <a:pt x="196768" y="202758"/>
                  <a:pt x="205988" y="198567"/>
                </a:cubicBezTo>
                <a:cubicBezTo>
                  <a:pt x="209502" y="197034"/>
                  <a:pt x="211750" y="193538"/>
                  <a:pt x="211703" y="189709"/>
                </a:cubicBezTo>
                <a:lnTo>
                  <a:pt x="211131" y="158181"/>
                </a:lnTo>
                <a:lnTo>
                  <a:pt x="226562" y="154086"/>
                </a:lnTo>
                <a:lnTo>
                  <a:pt x="241802" y="181518"/>
                </a:lnTo>
                <a:cubicBezTo>
                  <a:pt x="243678" y="184937"/>
                  <a:pt x="247460" y="186861"/>
                  <a:pt x="251327" y="186375"/>
                </a:cubicBezTo>
                <a:cubicBezTo>
                  <a:pt x="261461" y="185328"/>
                  <a:pt x="271672" y="185328"/>
                  <a:pt x="281807" y="186375"/>
                </a:cubicBezTo>
                <a:cubicBezTo>
                  <a:pt x="285674" y="186861"/>
                  <a:pt x="289455" y="184937"/>
                  <a:pt x="291332" y="181518"/>
                </a:cubicBezTo>
                <a:lnTo>
                  <a:pt x="306572" y="154086"/>
                </a:lnTo>
                <a:lnTo>
                  <a:pt x="322002" y="158181"/>
                </a:lnTo>
                <a:lnTo>
                  <a:pt x="321431" y="189709"/>
                </a:lnTo>
                <a:cubicBezTo>
                  <a:pt x="321383" y="193538"/>
                  <a:pt x="323631" y="197034"/>
                  <a:pt x="327146" y="198567"/>
                </a:cubicBezTo>
                <a:cubicBezTo>
                  <a:pt x="336366" y="202758"/>
                  <a:pt x="345138" y="207864"/>
                  <a:pt x="353340" y="213807"/>
                </a:cubicBezTo>
                <a:cubicBezTo>
                  <a:pt x="356521" y="215903"/>
                  <a:pt x="360636" y="215903"/>
                  <a:pt x="363817" y="213807"/>
                </a:cubicBezTo>
                <a:lnTo>
                  <a:pt x="390868" y="197615"/>
                </a:lnTo>
                <a:lnTo>
                  <a:pt x="402203" y="208950"/>
                </a:lnTo>
                <a:lnTo>
                  <a:pt x="386010" y="236001"/>
                </a:lnTo>
                <a:cubicBezTo>
                  <a:pt x="383915" y="239182"/>
                  <a:pt x="383915" y="243297"/>
                  <a:pt x="386010" y="246478"/>
                </a:cubicBezTo>
                <a:cubicBezTo>
                  <a:pt x="391973" y="254698"/>
                  <a:pt x="397078" y="263509"/>
                  <a:pt x="401250" y="272767"/>
                </a:cubicBezTo>
                <a:cubicBezTo>
                  <a:pt x="402812" y="276244"/>
                  <a:pt x="406299" y="278454"/>
                  <a:pt x="410108" y="278387"/>
                </a:cubicBezTo>
                <a:lnTo>
                  <a:pt x="441636" y="277815"/>
                </a:lnTo>
                <a:lnTo>
                  <a:pt x="445732" y="293341"/>
                </a:lnTo>
                <a:lnTo>
                  <a:pt x="419062" y="308677"/>
                </a:lnTo>
                <a:cubicBezTo>
                  <a:pt x="415643" y="310553"/>
                  <a:pt x="413718" y="314334"/>
                  <a:pt x="414204" y="318202"/>
                </a:cubicBezTo>
                <a:cubicBezTo>
                  <a:pt x="414680" y="323250"/>
                  <a:pt x="414966" y="328393"/>
                  <a:pt x="414966" y="333441"/>
                </a:cubicBezTo>
                <a:cubicBezTo>
                  <a:pt x="414966" y="338699"/>
                  <a:pt x="419234" y="342966"/>
                  <a:pt x="424491" y="342966"/>
                </a:cubicBezTo>
                <a:cubicBezTo>
                  <a:pt x="429749" y="342966"/>
                  <a:pt x="434016" y="338699"/>
                  <a:pt x="434016" y="333441"/>
                </a:cubicBezTo>
                <a:cubicBezTo>
                  <a:pt x="434016" y="329822"/>
                  <a:pt x="434016" y="326203"/>
                  <a:pt x="434016" y="322583"/>
                </a:cubicBezTo>
                <a:lnTo>
                  <a:pt x="462591" y="306676"/>
                </a:lnTo>
                <a:cubicBezTo>
                  <a:pt x="466401" y="304552"/>
                  <a:pt x="468278" y="300123"/>
                  <a:pt x="467163" y="295913"/>
                </a:cubicBezTo>
                <a:lnTo>
                  <a:pt x="459162" y="266100"/>
                </a:lnTo>
                <a:cubicBezTo>
                  <a:pt x="458010" y="261823"/>
                  <a:pt x="454066" y="258899"/>
                  <a:pt x="449637" y="259051"/>
                </a:cubicBezTo>
                <a:lnTo>
                  <a:pt x="449637" y="259051"/>
                </a:lnTo>
                <a:lnTo>
                  <a:pt x="416871" y="259623"/>
                </a:lnTo>
                <a:cubicBezTo>
                  <a:pt x="413737" y="253012"/>
                  <a:pt x="410099" y="246640"/>
                  <a:pt x="406013" y="240573"/>
                </a:cubicBezTo>
                <a:lnTo>
                  <a:pt x="422967" y="211998"/>
                </a:lnTo>
                <a:cubicBezTo>
                  <a:pt x="425206" y="208255"/>
                  <a:pt x="424625" y="203463"/>
                  <a:pt x="421538" y="200377"/>
                </a:cubicBezTo>
                <a:lnTo>
                  <a:pt x="399631" y="178470"/>
                </a:lnTo>
                <a:cubicBezTo>
                  <a:pt x="396545" y="175384"/>
                  <a:pt x="391754" y="174803"/>
                  <a:pt x="388011" y="177041"/>
                </a:cubicBezTo>
                <a:lnTo>
                  <a:pt x="359912" y="193996"/>
                </a:lnTo>
                <a:cubicBezTo>
                  <a:pt x="353825" y="189928"/>
                  <a:pt x="347463" y="186299"/>
                  <a:pt x="340862" y="183137"/>
                </a:cubicBezTo>
                <a:lnTo>
                  <a:pt x="341433" y="150371"/>
                </a:lnTo>
                <a:cubicBezTo>
                  <a:pt x="341586" y="145942"/>
                  <a:pt x="338662" y="141998"/>
                  <a:pt x="334385" y="140846"/>
                </a:cubicBezTo>
                <a:lnTo>
                  <a:pt x="304571" y="132845"/>
                </a:lnTo>
                <a:cubicBezTo>
                  <a:pt x="300361" y="131730"/>
                  <a:pt x="295932" y="133607"/>
                  <a:pt x="293808" y="137417"/>
                </a:cubicBezTo>
                <a:lnTo>
                  <a:pt x="277901" y="165992"/>
                </a:lnTo>
                <a:cubicBezTo>
                  <a:pt x="270672" y="165516"/>
                  <a:pt x="263414" y="165516"/>
                  <a:pt x="256184" y="165992"/>
                </a:cubicBezTo>
                <a:lnTo>
                  <a:pt x="240278" y="137417"/>
                </a:lnTo>
                <a:cubicBezTo>
                  <a:pt x="238154" y="133607"/>
                  <a:pt x="233725" y="131730"/>
                  <a:pt x="229515" y="132845"/>
                </a:cubicBezTo>
                <a:lnTo>
                  <a:pt x="199701" y="140846"/>
                </a:lnTo>
                <a:cubicBezTo>
                  <a:pt x="195424" y="141998"/>
                  <a:pt x="192500" y="145942"/>
                  <a:pt x="192653" y="150371"/>
                </a:cubicBezTo>
                <a:lnTo>
                  <a:pt x="193224" y="183137"/>
                </a:lnTo>
                <a:cubicBezTo>
                  <a:pt x="186623" y="186299"/>
                  <a:pt x="180261" y="189928"/>
                  <a:pt x="174174" y="193996"/>
                </a:cubicBezTo>
                <a:lnTo>
                  <a:pt x="146075" y="177041"/>
                </a:lnTo>
                <a:cubicBezTo>
                  <a:pt x="142332" y="174803"/>
                  <a:pt x="137541" y="175384"/>
                  <a:pt x="134455" y="178470"/>
                </a:cubicBezTo>
                <a:lnTo>
                  <a:pt x="112548" y="200377"/>
                </a:lnTo>
                <a:cubicBezTo>
                  <a:pt x="109461" y="203463"/>
                  <a:pt x="108880" y="208255"/>
                  <a:pt x="111119" y="211998"/>
                </a:cubicBezTo>
                <a:lnTo>
                  <a:pt x="128073" y="240573"/>
                </a:lnTo>
                <a:cubicBezTo>
                  <a:pt x="123987" y="246640"/>
                  <a:pt x="120349" y="253012"/>
                  <a:pt x="117215" y="259623"/>
                </a:cubicBezTo>
                <a:lnTo>
                  <a:pt x="84449" y="259051"/>
                </a:lnTo>
                <a:cubicBezTo>
                  <a:pt x="80020" y="258899"/>
                  <a:pt x="76076" y="261823"/>
                  <a:pt x="74924" y="266100"/>
                </a:cubicBezTo>
                <a:lnTo>
                  <a:pt x="66923" y="295913"/>
                </a:lnTo>
                <a:cubicBezTo>
                  <a:pt x="65904" y="300066"/>
                  <a:pt x="67771" y="304390"/>
                  <a:pt x="71495" y="306486"/>
                </a:cubicBezTo>
                <a:close/>
                <a:moveTo>
                  <a:pt x="266662" y="222094"/>
                </a:moveTo>
                <a:cubicBezTo>
                  <a:pt x="205312" y="222199"/>
                  <a:pt x="155610" y="271900"/>
                  <a:pt x="155505" y="333251"/>
                </a:cubicBezTo>
                <a:cubicBezTo>
                  <a:pt x="155505" y="338509"/>
                  <a:pt x="159772" y="342776"/>
                  <a:pt x="165030" y="342776"/>
                </a:cubicBezTo>
                <a:cubicBezTo>
                  <a:pt x="170288" y="342776"/>
                  <a:pt x="174555" y="338509"/>
                  <a:pt x="174555" y="333251"/>
                </a:cubicBezTo>
                <a:cubicBezTo>
                  <a:pt x="174555" y="282378"/>
                  <a:pt x="215789" y="241144"/>
                  <a:pt x="266662" y="241144"/>
                </a:cubicBezTo>
                <a:cubicBezTo>
                  <a:pt x="317535" y="241144"/>
                  <a:pt x="358769" y="282378"/>
                  <a:pt x="358769" y="333251"/>
                </a:cubicBezTo>
                <a:cubicBezTo>
                  <a:pt x="358769" y="338509"/>
                  <a:pt x="363036" y="342776"/>
                  <a:pt x="368294" y="342776"/>
                </a:cubicBezTo>
                <a:cubicBezTo>
                  <a:pt x="373552" y="342776"/>
                  <a:pt x="377819" y="338509"/>
                  <a:pt x="377819" y="333251"/>
                </a:cubicBezTo>
                <a:cubicBezTo>
                  <a:pt x="377714" y="271900"/>
                  <a:pt x="328012" y="222199"/>
                  <a:pt x="266662" y="222094"/>
                </a:cubicBezTo>
                <a:close/>
                <a:moveTo>
                  <a:pt x="266662" y="272958"/>
                </a:moveTo>
                <a:cubicBezTo>
                  <a:pt x="233382" y="273015"/>
                  <a:pt x="206426" y="299971"/>
                  <a:pt x="206369" y="333251"/>
                </a:cubicBezTo>
                <a:cubicBezTo>
                  <a:pt x="206369" y="338509"/>
                  <a:pt x="210636" y="342776"/>
                  <a:pt x="215894" y="342776"/>
                </a:cubicBezTo>
                <a:cubicBezTo>
                  <a:pt x="221152" y="342776"/>
                  <a:pt x="225419" y="338509"/>
                  <a:pt x="225419" y="333251"/>
                </a:cubicBezTo>
                <a:cubicBezTo>
                  <a:pt x="225419" y="310477"/>
                  <a:pt x="243888" y="292008"/>
                  <a:pt x="266662" y="292008"/>
                </a:cubicBezTo>
                <a:cubicBezTo>
                  <a:pt x="289436" y="292008"/>
                  <a:pt x="307905" y="310477"/>
                  <a:pt x="307905" y="333251"/>
                </a:cubicBezTo>
                <a:cubicBezTo>
                  <a:pt x="307905" y="338509"/>
                  <a:pt x="312172" y="342776"/>
                  <a:pt x="317430" y="342776"/>
                </a:cubicBezTo>
                <a:cubicBezTo>
                  <a:pt x="322688" y="342776"/>
                  <a:pt x="326955" y="338509"/>
                  <a:pt x="326955" y="333251"/>
                </a:cubicBezTo>
                <a:cubicBezTo>
                  <a:pt x="326898" y="299971"/>
                  <a:pt x="299942" y="273015"/>
                  <a:pt x="266662" y="272958"/>
                </a:cubicBezTo>
                <a:close/>
                <a:moveTo>
                  <a:pt x="152362" y="47501"/>
                </a:moveTo>
                <a:cubicBezTo>
                  <a:pt x="152362" y="52759"/>
                  <a:pt x="148095" y="57026"/>
                  <a:pt x="142837" y="57026"/>
                </a:cubicBezTo>
                <a:cubicBezTo>
                  <a:pt x="137579" y="57026"/>
                  <a:pt x="133312" y="52759"/>
                  <a:pt x="133312" y="47501"/>
                </a:cubicBezTo>
                <a:cubicBezTo>
                  <a:pt x="133312" y="42243"/>
                  <a:pt x="137579" y="37976"/>
                  <a:pt x="142837" y="37976"/>
                </a:cubicBezTo>
                <a:cubicBezTo>
                  <a:pt x="148095" y="37976"/>
                  <a:pt x="152362" y="42243"/>
                  <a:pt x="152362" y="47501"/>
                </a:cubicBezTo>
                <a:close/>
                <a:moveTo>
                  <a:pt x="114262" y="47501"/>
                </a:moveTo>
                <a:cubicBezTo>
                  <a:pt x="114262" y="52759"/>
                  <a:pt x="109995" y="57026"/>
                  <a:pt x="104737" y="57026"/>
                </a:cubicBezTo>
                <a:cubicBezTo>
                  <a:pt x="99479" y="57026"/>
                  <a:pt x="95212" y="52759"/>
                  <a:pt x="95212" y="47501"/>
                </a:cubicBezTo>
                <a:cubicBezTo>
                  <a:pt x="95212" y="42243"/>
                  <a:pt x="99479" y="37976"/>
                  <a:pt x="104737" y="37976"/>
                </a:cubicBezTo>
                <a:cubicBezTo>
                  <a:pt x="109995" y="37976"/>
                  <a:pt x="114262" y="42243"/>
                  <a:pt x="114262" y="47501"/>
                </a:cubicBezTo>
                <a:close/>
                <a:moveTo>
                  <a:pt x="76162" y="47501"/>
                </a:moveTo>
                <a:cubicBezTo>
                  <a:pt x="76162" y="52759"/>
                  <a:pt x="71895" y="57026"/>
                  <a:pt x="66637" y="57026"/>
                </a:cubicBezTo>
                <a:cubicBezTo>
                  <a:pt x="61379" y="57026"/>
                  <a:pt x="57112" y="52759"/>
                  <a:pt x="57112" y="47501"/>
                </a:cubicBezTo>
                <a:cubicBezTo>
                  <a:pt x="57112" y="42243"/>
                  <a:pt x="61379" y="37976"/>
                  <a:pt x="66637" y="37976"/>
                </a:cubicBezTo>
                <a:cubicBezTo>
                  <a:pt x="71895" y="37976"/>
                  <a:pt x="76162" y="42243"/>
                  <a:pt x="76162" y="47501"/>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nvGrpSpPr>
          <p:cNvPr id="1041" name="Graphic 1038">
            <a:extLst>
              <a:ext uri="{FF2B5EF4-FFF2-40B4-BE49-F238E27FC236}">
                <a16:creationId xmlns:a16="http://schemas.microsoft.com/office/drawing/2014/main" id="{9F3F69DE-FA34-F8B1-84C2-0490F260BEBC}"/>
              </a:ext>
            </a:extLst>
          </p:cNvPr>
          <p:cNvGrpSpPr/>
          <p:nvPr/>
        </p:nvGrpSpPr>
        <p:grpSpPr>
          <a:xfrm>
            <a:off x="10621556" y="5304388"/>
            <a:ext cx="339940" cy="327822"/>
            <a:chOff x="10565296" y="5234894"/>
            <a:chExt cx="452460" cy="436330"/>
          </a:xfrm>
          <a:solidFill>
            <a:srgbClr val="004550"/>
          </a:solidFill>
        </p:grpSpPr>
        <p:sp>
          <p:nvSpPr>
            <p:cNvPr id="1042" name="Freeform: Shape 1041">
              <a:extLst>
                <a:ext uri="{FF2B5EF4-FFF2-40B4-BE49-F238E27FC236}">
                  <a16:creationId xmlns:a16="http://schemas.microsoft.com/office/drawing/2014/main" id="{97E639C2-D73C-F73F-092C-466993A99AC6}"/>
                </a:ext>
              </a:extLst>
            </p:cNvPr>
            <p:cNvSpPr/>
            <p:nvPr/>
          </p:nvSpPr>
          <p:spPr>
            <a:xfrm>
              <a:off x="10565296" y="5234894"/>
              <a:ext cx="452460" cy="436330"/>
            </a:xfrm>
            <a:custGeom>
              <a:avLst/>
              <a:gdLst>
                <a:gd name="connsiteX0" fmla="*/ 237788 w 452460"/>
                <a:gd name="connsiteY0" fmla="*/ 436330 h 436330"/>
                <a:gd name="connsiteX1" fmla="*/ 130026 w 452460"/>
                <a:gd name="connsiteY1" fmla="*/ 374323 h 436330"/>
                <a:gd name="connsiteX2" fmla="*/ 92219 w 452460"/>
                <a:gd name="connsiteY2" fmla="*/ 346509 h 436330"/>
                <a:gd name="connsiteX3" fmla="*/ 64888 w 452460"/>
                <a:gd name="connsiteY3" fmla="*/ 378175 h 436330"/>
                <a:gd name="connsiteX4" fmla="*/ 61155 w 452460"/>
                <a:gd name="connsiteY4" fmla="*/ 388530 h 436330"/>
                <a:gd name="connsiteX5" fmla="*/ 50560 w 452460"/>
                <a:gd name="connsiteY5" fmla="*/ 393828 h 436330"/>
                <a:gd name="connsiteX6" fmla="*/ 6733 w 452460"/>
                <a:gd name="connsiteY6" fmla="*/ 382389 h 436330"/>
                <a:gd name="connsiteX7" fmla="*/ 110 w 452460"/>
                <a:gd name="connsiteY7" fmla="*/ 372275 h 436330"/>
                <a:gd name="connsiteX8" fmla="*/ 72714 w 452460"/>
                <a:gd name="connsiteY8" fmla="*/ 274628 h 436330"/>
                <a:gd name="connsiteX9" fmla="*/ 133518 w 452460"/>
                <a:gd name="connsiteY9" fmla="*/ 279324 h 436330"/>
                <a:gd name="connsiteX10" fmla="*/ 174696 w 452460"/>
                <a:gd name="connsiteY10" fmla="*/ 283297 h 436330"/>
                <a:gd name="connsiteX11" fmla="*/ 263916 w 452460"/>
                <a:gd name="connsiteY11" fmla="*/ 178064 h 436330"/>
                <a:gd name="connsiteX12" fmla="*/ 228396 w 452460"/>
                <a:gd name="connsiteY12" fmla="*/ 85233 h 436330"/>
                <a:gd name="connsiteX13" fmla="*/ 199981 w 452460"/>
                <a:gd name="connsiteY13" fmla="*/ 17927 h 436330"/>
                <a:gd name="connsiteX14" fmla="*/ 207687 w 452460"/>
                <a:gd name="connsiteY14" fmla="*/ 7692 h 436330"/>
                <a:gd name="connsiteX15" fmla="*/ 261869 w 452460"/>
                <a:gd name="connsiteY15" fmla="*/ 107 h 436330"/>
                <a:gd name="connsiteX16" fmla="*/ 271862 w 452460"/>
                <a:gd name="connsiteY16" fmla="*/ 6970 h 436330"/>
                <a:gd name="connsiteX17" fmla="*/ 312318 w 452460"/>
                <a:gd name="connsiteY17" fmla="*/ 63439 h 436330"/>
                <a:gd name="connsiteX18" fmla="*/ 316171 w 452460"/>
                <a:gd name="connsiteY18" fmla="*/ 63680 h 436330"/>
                <a:gd name="connsiteX19" fmla="*/ 449819 w 452460"/>
                <a:gd name="connsiteY19" fmla="*/ 185770 h 436330"/>
                <a:gd name="connsiteX20" fmla="*/ 272103 w 452460"/>
                <a:gd name="connsiteY20" fmla="*/ 433682 h 436330"/>
                <a:gd name="connsiteX21" fmla="*/ 238149 w 452460"/>
                <a:gd name="connsiteY21" fmla="*/ 436210 h 436330"/>
                <a:gd name="connsiteX22" fmla="*/ 97397 w 452460"/>
                <a:gd name="connsiteY22" fmla="*/ 328087 h 436330"/>
                <a:gd name="connsiteX23" fmla="*/ 145318 w 452460"/>
                <a:gd name="connsiteY23" fmla="*/ 364690 h 436330"/>
                <a:gd name="connsiteX24" fmla="*/ 269213 w 452460"/>
                <a:gd name="connsiteY24" fmla="*/ 415982 h 436330"/>
                <a:gd name="connsiteX25" fmla="*/ 431638 w 452460"/>
                <a:gd name="connsiteY25" fmla="*/ 188419 h 436330"/>
                <a:gd name="connsiteX26" fmla="*/ 314726 w 452460"/>
                <a:gd name="connsiteY26" fmla="*/ 81861 h 436330"/>
                <a:gd name="connsiteX27" fmla="*/ 310752 w 452460"/>
                <a:gd name="connsiteY27" fmla="*/ 81621 h 436330"/>
                <a:gd name="connsiteX28" fmla="*/ 256210 w 452460"/>
                <a:gd name="connsiteY28" fmla="*/ 19251 h 436330"/>
                <a:gd name="connsiteX29" fmla="*/ 219005 w 452460"/>
                <a:gd name="connsiteY29" fmla="*/ 24429 h 436330"/>
                <a:gd name="connsiteX30" fmla="*/ 242724 w 452460"/>
                <a:gd name="connsiteY30" fmla="*/ 74878 h 436330"/>
                <a:gd name="connsiteX31" fmla="*/ 281494 w 452460"/>
                <a:gd name="connsiteY31" fmla="*/ 175656 h 436330"/>
                <a:gd name="connsiteX32" fmla="*/ 176863 w 452460"/>
                <a:gd name="connsiteY32" fmla="*/ 301237 h 436330"/>
                <a:gd name="connsiteX33" fmla="*/ 128461 w 452460"/>
                <a:gd name="connsiteY33" fmla="*/ 296782 h 436330"/>
                <a:gd name="connsiteX34" fmla="*/ 75002 w 452460"/>
                <a:gd name="connsiteY34" fmla="*/ 292568 h 436330"/>
                <a:gd name="connsiteX35" fmla="*/ 19495 w 452460"/>
                <a:gd name="connsiteY35" fmla="*/ 367098 h 436330"/>
                <a:gd name="connsiteX36" fmla="*/ 47188 w 452460"/>
                <a:gd name="connsiteY36" fmla="*/ 374323 h 436330"/>
                <a:gd name="connsiteX37" fmla="*/ 47911 w 452460"/>
                <a:gd name="connsiteY37" fmla="*/ 372396 h 436330"/>
                <a:gd name="connsiteX38" fmla="*/ 89811 w 452460"/>
                <a:gd name="connsiteY38" fmla="*/ 328689 h 436330"/>
                <a:gd name="connsiteX39" fmla="*/ 97517 w 452460"/>
                <a:gd name="connsiteY39" fmla="*/ 328087 h 43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2460" h="436330">
                  <a:moveTo>
                    <a:pt x="237788" y="436330"/>
                  </a:moveTo>
                  <a:cubicBezTo>
                    <a:pt x="169519" y="436330"/>
                    <a:pt x="147003" y="401052"/>
                    <a:pt x="130026" y="374323"/>
                  </a:cubicBezTo>
                  <a:cubicBezTo>
                    <a:pt x="117023" y="353733"/>
                    <a:pt x="109919" y="343981"/>
                    <a:pt x="92219" y="346509"/>
                  </a:cubicBezTo>
                  <a:cubicBezTo>
                    <a:pt x="76085" y="348797"/>
                    <a:pt x="71149" y="359994"/>
                    <a:pt x="64888" y="378175"/>
                  </a:cubicBezTo>
                  <a:cubicBezTo>
                    <a:pt x="63684" y="381788"/>
                    <a:pt x="62480" y="385279"/>
                    <a:pt x="61155" y="388530"/>
                  </a:cubicBezTo>
                  <a:cubicBezTo>
                    <a:pt x="59470" y="392744"/>
                    <a:pt x="54894" y="394911"/>
                    <a:pt x="50560" y="393828"/>
                  </a:cubicBezTo>
                  <a:lnTo>
                    <a:pt x="6733" y="382389"/>
                  </a:lnTo>
                  <a:cubicBezTo>
                    <a:pt x="2278" y="381185"/>
                    <a:pt x="-612" y="376851"/>
                    <a:pt x="110" y="372275"/>
                  </a:cubicBezTo>
                  <a:cubicBezTo>
                    <a:pt x="712" y="368664"/>
                    <a:pt x="14920" y="282815"/>
                    <a:pt x="72714" y="274628"/>
                  </a:cubicBezTo>
                  <a:cubicBezTo>
                    <a:pt x="101852" y="270534"/>
                    <a:pt x="118708" y="275230"/>
                    <a:pt x="133518" y="279324"/>
                  </a:cubicBezTo>
                  <a:cubicBezTo>
                    <a:pt x="146040" y="282815"/>
                    <a:pt x="156876" y="285826"/>
                    <a:pt x="174696" y="283297"/>
                  </a:cubicBezTo>
                  <a:cubicBezTo>
                    <a:pt x="215633" y="277518"/>
                    <a:pt x="273187" y="244888"/>
                    <a:pt x="263916" y="178064"/>
                  </a:cubicBezTo>
                  <a:cubicBezTo>
                    <a:pt x="256450" y="124484"/>
                    <a:pt x="242122" y="104497"/>
                    <a:pt x="228396" y="85233"/>
                  </a:cubicBezTo>
                  <a:cubicBezTo>
                    <a:pt x="216235" y="68256"/>
                    <a:pt x="204797" y="52242"/>
                    <a:pt x="199981" y="17927"/>
                  </a:cubicBezTo>
                  <a:cubicBezTo>
                    <a:pt x="199258" y="12990"/>
                    <a:pt x="202750" y="8415"/>
                    <a:pt x="207687" y="7692"/>
                  </a:cubicBezTo>
                  <a:lnTo>
                    <a:pt x="261869" y="107"/>
                  </a:lnTo>
                  <a:cubicBezTo>
                    <a:pt x="266323" y="-615"/>
                    <a:pt x="270778" y="2395"/>
                    <a:pt x="271862" y="6970"/>
                  </a:cubicBezTo>
                  <a:cubicBezTo>
                    <a:pt x="275595" y="22141"/>
                    <a:pt x="290043" y="61995"/>
                    <a:pt x="312318" y="63439"/>
                  </a:cubicBezTo>
                  <a:lnTo>
                    <a:pt x="316171" y="63680"/>
                  </a:lnTo>
                  <a:cubicBezTo>
                    <a:pt x="351329" y="65968"/>
                    <a:pt x="433805" y="71145"/>
                    <a:pt x="449819" y="185770"/>
                  </a:cubicBezTo>
                  <a:cubicBezTo>
                    <a:pt x="464990" y="294735"/>
                    <a:pt x="415985" y="413574"/>
                    <a:pt x="272103" y="433682"/>
                  </a:cubicBezTo>
                  <a:cubicBezTo>
                    <a:pt x="259701" y="435367"/>
                    <a:pt x="248383" y="436210"/>
                    <a:pt x="238149" y="436210"/>
                  </a:cubicBezTo>
                  <a:close/>
                  <a:moveTo>
                    <a:pt x="97397" y="328087"/>
                  </a:moveTo>
                  <a:cubicBezTo>
                    <a:pt x="122080" y="328087"/>
                    <a:pt x="133879" y="346629"/>
                    <a:pt x="145318" y="364690"/>
                  </a:cubicBezTo>
                  <a:cubicBezTo>
                    <a:pt x="164101" y="394189"/>
                    <a:pt x="185292" y="427782"/>
                    <a:pt x="269213" y="415982"/>
                  </a:cubicBezTo>
                  <a:cubicBezTo>
                    <a:pt x="409725" y="396356"/>
                    <a:pt x="444521" y="281130"/>
                    <a:pt x="431638" y="188419"/>
                  </a:cubicBezTo>
                  <a:cubicBezTo>
                    <a:pt x="417671" y="88363"/>
                    <a:pt x="350727" y="84149"/>
                    <a:pt x="314726" y="81861"/>
                  </a:cubicBezTo>
                  <a:lnTo>
                    <a:pt x="310752" y="81621"/>
                  </a:lnTo>
                  <a:cubicBezTo>
                    <a:pt x="278364" y="79453"/>
                    <a:pt x="261869" y="37673"/>
                    <a:pt x="256210" y="19251"/>
                  </a:cubicBezTo>
                  <a:lnTo>
                    <a:pt x="219005" y="24429"/>
                  </a:lnTo>
                  <a:cubicBezTo>
                    <a:pt x="223701" y="48389"/>
                    <a:pt x="232610" y="60791"/>
                    <a:pt x="242724" y="74878"/>
                  </a:cubicBezTo>
                  <a:cubicBezTo>
                    <a:pt x="257052" y="94985"/>
                    <a:pt x="273307" y="117742"/>
                    <a:pt x="281494" y="175656"/>
                  </a:cubicBezTo>
                  <a:cubicBezTo>
                    <a:pt x="291488" y="247055"/>
                    <a:pt x="236463" y="292929"/>
                    <a:pt x="176863" y="301237"/>
                  </a:cubicBezTo>
                  <a:cubicBezTo>
                    <a:pt x="155431" y="304247"/>
                    <a:pt x="141705" y="300394"/>
                    <a:pt x="128461" y="296782"/>
                  </a:cubicBezTo>
                  <a:cubicBezTo>
                    <a:pt x="114133" y="292809"/>
                    <a:pt x="100527" y="289076"/>
                    <a:pt x="75002" y="292568"/>
                  </a:cubicBezTo>
                  <a:cubicBezTo>
                    <a:pt x="39242" y="297625"/>
                    <a:pt x="24071" y="347352"/>
                    <a:pt x="19495" y="367098"/>
                  </a:cubicBezTo>
                  <a:lnTo>
                    <a:pt x="47188" y="374323"/>
                  </a:lnTo>
                  <a:cubicBezTo>
                    <a:pt x="47429" y="373720"/>
                    <a:pt x="47670" y="372998"/>
                    <a:pt x="47911" y="372396"/>
                  </a:cubicBezTo>
                  <a:cubicBezTo>
                    <a:pt x="53690" y="355660"/>
                    <a:pt x="61517" y="332663"/>
                    <a:pt x="89811" y="328689"/>
                  </a:cubicBezTo>
                  <a:cubicBezTo>
                    <a:pt x="92460" y="328328"/>
                    <a:pt x="94989" y="328087"/>
                    <a:pt x="97517" y="328087"/>
                  </a:cubicBezTo>
                  <a:close/>
                </a:path>
              </a:pathLst>
            </a:custGeom>
            <a:grpFill/>
            <a:ln w="12032"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706DC5AB-9559-09F4-A813-49186D0BC939}"/>
                </a:ext>
              </a:extLst>
            </p:cNvPr>
            <p:cNvSpPr/>
            <p:nvPr/>
          </p:nvSpPr>
          <p:spPr>
            <a:xfrm>
              <a:off x="10735351" y="5461940"/>
              <a:ext cx="234020" cy="160762"/>
            </a:xfrm>
            <a:custGeom>
              <a:avLst/>
              <a:gdLst>
                <a:gd name="connsiteX0" fmla="*/ 73271 w 234020"/>
                <a:gd name="connsiteY0" fmla="*/ 160762 h 160762"/>
                <a:gd name="connsiteX1" fmla="*/ 4882 w 234020"/>
                <a:gd name="connsiteY1" fmla="*/ 123076 h 160762"/>
                <a:gd name="connsiteX2" fmla="*/ 1751 w 234020"/>
                <a:gd name="connsiteY2" fmla="*/ 118741 h 160762"/>
                <a:gd name="connsiteX3" fmla="*/ 788 w 234020"/>
                <a:gd name="connsiteY3" fmla="*/ 109831 h 160762"/>
                <a:gd name="connsiteX4" fmla="*/ 8012 w 234020"/>
                <a:gd name="connsiteY4" fmla="*/ 104413 h 160762"/>
                <a:gd name="connsiteX5" fmla="*/ 11142 w 234020"/>
                <a:gd name="connsiteY5" fmla="*/ 104052 h 160762"/>
                <a:gd name="connsiteX6" fmla="*/ 135399 w 234020"/>
                <a:gd name="connsiteY6" fmla="*/ 9414 h 160762"/>
                <a:gd name="connsiteX7" fmla="*/ 146958 w 234020"/>
                <a:gd name="connsiteY7" fmla="*/ 3876 h 160762"/>
                <a:gd name="connsiteX8" fmla="*/ 152497 w 234020"/>
                <a:gd name="connsiteY8" fmla="*/ 15435 h 160762"/>
                <a:gd name="connsiteX9" fmla="*/ 25109 w 234020"/>
                <a:gd name="connsiteY9" fmla="*/ 119945 h 160762"/>
                <a:gd name="connsiteX10" fmla="*/ 92777 w 234020"/>
                <a:gd name="connsiteY10" fmla="*/ 141136 h 160762"/>
                <a:gd name="connsiteX11" fmla="*/ 215950 w 234020"/>
                <a:gd name="connsiteY11" fmla="*/ 8571 h 160762"/>
                <a:gd name="connsiteX12" fmla="*/ 225462 w 234020"/>
                <a:gd name="connsiteY12" fmla="*/ 23 h 160762"/>
                <a:gd name="connsiteX13" fmla="*/ 234010 w 234020"/>
                <a:gd name="connsiteY13" fmla="*/ 9535 h 160762"/>
                <a:gd name="connsiteX14" fmla="*/ 95305 w 234020"/>
                <a:gd name="connsiteY14" fmla="*/ 158956 h 160762"/>
                <a:gd name="connsiteX15" fmla="*/ 73512 w 234020"/>
                <a:gd name="connsiteY15" fmla="*/ 160521 h 1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4020" h="160762">
                  <a:moveTo>
                    <a:pt x="73271" y="160762"/>
                  </a:moveTo>
                  <a:cubicBezTo>
                    <a:pt x="31491" y="160762"/>
                    <a:pt x="16922" y="140053"/>
                    <a:pt x="4882" y="123076"/>
                  </a:cubicBezTo>
                  <a:lnTo>
                    <a:pt x="1751" y="118741"/>
                  </a:lnTo>
                  <a:cubicBezTo>
                    <a:pt x="-175" y="116213"/>
                    <a:pt x="-536" y="112721"/>
                    <a:pt x="788" y="109831"/>
                  </a:cubicBezTo>
                  <a:cubicBezTo>
                    <a:pt x="2112" y="106942"/>
                    <a:pt x="4761" y="104895"/>
                    <a:pt x="8012" y="104413"/>
                  </a:cubicBezTo>
                  <a:lnTo>
                    <a:pt x="11142" y="104052"/>
                  </a:lnTo>
                  <a:cubicBezTo>
                    <a:pt x="69177" y="95985"/>
                    <a:pt x="117941" y="58780"/>
                    <a:pt x="135399" y="9414"/>
                  </a:cubicBezTo>
                  <a:cubicBezTo>
                    <a:pt x="137085" y="4719"/>
                    <a:pt x="142262" y="2311"/>
                    <a:pt x="146958" y="3876"/>
                  </a:cubicBezTo>
                  <a:cubicBezTo>
                    <a:pt x="151654" y="5561"/>
                    <a:pt x="154062" y="10739"/>
                    <a:pt x="152497" y="15435"/>
                  </a:cubicBezTo>
                  <a:cubicBezTo>
                    <a:pt x="133955" y="67810"/>
                    <a:pt x="84589" y="107784"/>
                    <a:pt x="25109" y="119945"/>
                  </a:cubicBezTo>
                  <a:cubicBezTo>
                    <a:pt x="36668" y="134996"/>
                    <a:pt x="51237" y="147036"/>
                    <a:pt x="92777" y="141136"/>
                  </a:cubicBezTo>
                  <a:cubicBezTo>
                    <a:pt x="194036" y="126929"/>
                    <a:pt x="213421" y="52037"/>
                    <a:pt x="215950" y="8571"/>
                  </a:cubicBezTo>
                  <a:cubicBezTo>
                    <a:pt x="216191" y="3635"/>
                    <a:pt x="220525" y="-338"/>
                    <a:pt x="225462" y="23"/>
                  </a:cubicBezTo>
                  <a:cubicBezTo>
                    <a:pt x="230398" y="264"/>
                    <a:pt x="234251" y="4598"/>
                    <a:pt x="234010" y="9535"/>
                  </a:cubicBezTo>
                  <a:cubicBezTo>
                    <a:pt x="231722" y="48907"/>
                    <a:pt x="213662" y="142461"/>
                    <a:pt x="95305" y="158956"/>
                  </a:cubicBezTo>
                  <a:cubicBezTo>
                    <a:pt x="87238" y="160040"/>
                    <a:pt x="80013" y="160521"/>
                    <a:pt x="73512" y="160521"/>
                  </a:cubicBezTo>
                  <a:close/>
                </a:path>
              </a:pathLst>
            </a:custGeom>
            <a:grpFill/>
            <a:ln w="12032"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49C203EB-B5DD-CD14-83BC-3CF1EBF2E6F1}"/>
                </a:ext>
              </a:extLst>
            </p:cNvPr>
            <p:cNvSpPr/>
            <p:nvPr/>
          </p:nvSpPr>
          <p:spPr>
            <a:xfrm>
              <a:off x="10870168" y="5462014"/>
              <a:ext cx="99141" cy="29327"/>
            </a:xfrm>
            <a:custGeom>
              <a:avLst/>
              <a:gdLst>
                <a:gd name="connsiteX0" fmla="*/ 41881 w 99141"/>
                <a:gd name="connsiteY0" fmla="*/ 29207 h 29327"/>
                <a:gd name="connsiteX1" fmla="*/ 3833 w 99141"/>
                <a:gd name="connsiteY1" fmla="*/ 19695 h 29327"/>
                <a:gd name="connsiteX2" fmla="*/ 1666 w 99141"/>
                <a:gd name="connsiteY2" fmla="*/ 7173 h 29327"/>
                <a:gd name="connsiteX3" fmla="*/ 14188 w 99141"/>
                <a:gd name="connsiteY3" fmla="*/ 4886 h 29327"/>
                <a:gd name="connsiteX4" fmla="*/ 86430 w 99141"/>
                <a:gd name="connsiteY4" fmla="*/ 792 h 29327"/>
                <a:gd name="connsiteX5" fmla="*/ 98350 w 99141"/>
                <a:gd name="connsiteY5" fmla="*/ 5487 h 29327"/>
                <a:gd name="connsiteX6" fmla="*/ 93654 w 99141"/>
                <a:gd name="connsiteY6" fmla="*/ 17408 h 29327"/>
                <a:gd name="connsiteX7" fmla="*/ 42001 w 99141"/>
                <a:gd name="connsiteY7" fmla="*/ 29328 h 2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141" h="29327">
                  <a:moveTo>
                    <a:pt x="41881" y="29207"/>
                  </a:moveTo>
                  <a:cubicBezTo>
                    <a:pt x="17800" y="29207"/>
                    <a:pt x="4676" y="20297"/>
                    <a:pt x="3833" y="19695"/>
                  </a:cubicBezTo>
                  <a:cubicBezTo>
                    <a:pt x="-261" y="16805"/>
                    <a:pt x="-1224" y="11146"/>
                    <a:pt x="1666" y="7173"/>
                  </a:cubicBezTo>
                  <a:cubicBezTo>
                    <a:pt x="4435" y="3080"/>
                    <a:pt x="10094" y="2116"/>
                    <a:pt x="14188" y="4886"/>
                  </a:cubicBezTo>
                  <a:cubicBezTo>
                    <a:pt x="15392" y="5728"/>
                    <a:pt x="39834" y="21140"/>
                    <a:pt x="86430" y="792"/>
                  </a:cubicBezTo>
                  <a:cubicBezTo>
                    <a:pt x="91006" y="-1255"/>
                    <a:pt x="96303" y="792"/>
                    <a:pt x="98350" y="5487"/>
                  </a:cubicBezTo>
                  <a:cubicBezTo>
                    <a:pt x="100397" y="10063"/>
                    <a:pt x="98350" y="15361"/>
                    <a:pt x="93654" y="17408"/>
                  </a:cubicBezTo>
                  <a:cubicBezTo>
                    <a:pt x="73065" y="26438"/>
                    <a:pt x="55727" y="29328"/>
                    <a:pt x="42001" y="29328"/>
                  </a:cubicBezTo>
                  <a:close/>
                </a:path>
              </a:pathLst>
            </a:custGeom>
            <a:grpFill/>
            <a:ln w="12032" cap="flat">
              <a:noFill/>
              <a:prstDash val="solid"/>
              <a:miter/>
            </a:ln>
          </p:spPr>
          <p:txBody>
            <a:bodyPr rtlCol="0" anchor="ctr"/>
            <a:lstStyle/>
            <a:p>
              <a:endParaRPr lang="en-US"/>
            </a:p>
          </p:txBody>
        </p:sp>
      </p:grpSp>
      <p:grpSp>
        <p:nvGrpSpPr>
          <p:cNvPr id="1045" name="Graphic 1038">
            <a:extLst>
              <a:ext uri="{FF2B5EF4-FFF2-40B4-BE49-F238E27FC236}">
                <a16:creationId xmlns:a16="http://schemas.microsoft.com/office/drawing/2014/main" id="{2885519A-BCF6-1CDD-1A95-C907CB67511B}"/>
              </a:ext>
            </a:extLst>
          </p:cNvPr>
          <p:cNvGrpSpPr/>
          <p:nvPr/>
        </p:nvGrpSpPr>
        <p:grpSpPr>
          <a:xfrm>
            <a:off x="9807534" y="5340093"/>
            <a:ext cx="338722" cy="257000"/>
            <a:chOff x="9751476" y="5282320"/>
            <a:chExt cx="450838" cy="342067"/>
          </a:xfrm>
          <a:solidFill>
            <a:srgbClr val="004550"/>
          </a:solidFill>
        </p:grpSpPr>
        <p:sp>
          <p:nvSpPr>
            <p:cNvPr id="1046" name="Freeform: Shape 1045">
              <a:extLst>
                <a:ext uri="{FF2B5EF4-FFF2-40B4-BE49-F238E27FC236}">
                  <a16:creationId xmlns:a16="http://schemas.microsoft.com/office/drawing/2014/main" id="{A117C3DF-10FD-66F2-545B-0E91144D3D15}"/>
                </a:ext>
              </a:extLst>
            </p:cNvPr>
            <p:cNvSpPr/>
            <p:nvPr/>
          </p:nvSpPr>
          <p:spPr>
            <a:xfrm>
              <a:off x="9751476" y="5282320"/>
              <a:ext cx="450838" cy="342067"/>
            </a:xfrm>
            <a:custGeom>
              <a:avLst/>
              <a:gdLst>
                <a:gd name="connsiteX0" fmla="*/ 44550 w 450838"/>
                <a:gd name="connsiteY0" fmla="*/ 342068 h 342067"/>
                <a:gd name="connsiteX1" fmla="*/ 8187 w 450838"/>
                <a:gd name="connsiteY1" fmla="*/ 322081 h 342067"/>
                <a:gd name="connsiteX2" fmla="*/ 0 w 450838"/>
                <a:gd name="connsiteY2" fmla="*/ 253089 h 342067"/>
                <a:gd name="connsiteX3" fmla="*/ 0 w 450838"/>
                <a:gd name="connsiteY3" fmla="*/ 134371 h 342067"/>
                <a:gd name="connsiteX4" fmla="*/ 134371 w 450838"/>
                <a:gd name="connsiteY4" fmla="*/ 0 h 342067"/>
                <a:gd name="connsiteX5" fmla="*/ 409373 w 450838"/>
                <a:gd name="connsiteY5" fmla="*/ 0 h 342067"/>
                <a:gd name="connsiteX6" fmla="*/ 448264 w 450838"/>
                <a:gd name="connsiteY6" fmla="*/ 20228 h 342067"/>
                <a:gd name="connsiteX7" fmla="*/ 437427 w 450838"/>
                <a:gd name="connsiteY7" fmla="*/ 63814 h 342067"/>
                <a:gd name="connsiteX8" fmla="*/ 422497 w 450838"/>
                <a:gd name="connsiteY8" fmla="*/ 78504 h 342067"/>
                <a:gd name="connsiteX9" fmla="*/ 400464 w 450838"/>
                <a:gd name="connsiteY9" fmla="*/ 106317 h 342067"/>
                <a:gd name="connsiteX10" fmla="*/ 322682 w 450838"/>
                <a:gd name="connsiteY10" fmla="*/ 194212 h 342067"/>
                <a:gd name="connsiteX11" fmla="*/ 303779 w 450838"/>
                <a:gd name="connsiteY11" fmla="*/ 209142 h 342067"/>
                <a:gd name="connsiteX12" fmla="*/ 279939 w 450838"/>
                <a:gd name="connsiteY12" fmla="*/ 213236 h 342067"/>
                <a:gd name="connsiteX13" fmla="*/ 263203 w 450838"/>
                <a:gd name="connsiteY13" fmla="*/ 199750 h 342067"/>
                <a:gd name="connsiteX14" fmla="*/ 253089 w 450838"/>
                <a:gd name="connsiteY14" fmla="*/ 174947 h 342067"/>
                <a:gd name="connsiteX15" fmla="*/ 238400 w 450838"/>
                <a:gd name="connsiteY15" fmla="*/ 57072 h 342067"/>
                <a:gd name="connsiteX16" fmla="*/ 247430 w 450838"/>
                <a:gd name="connsiteY16" fmla="*/ 48041 h 342067"/>
                <a:gd name="connsiteX17" fmla="*/ 256460 w 450838"/>
                <a:gd name="connsiteY17" fmla="*/ 57072 h 342067"/>
                <a:gd name="connsiteX18" fmla="*/ 270066 w 450838"/>
                <a:gd name="connsiteY18" fmla="*/ 168927 h 342067"/>
                <a:gd name="connsiteX19" fmla="*/ 279578 w 450838"/>
                <a:gd name="connsiteY19" fmla="*/ 191924 h 342067"/>
                <a:gd name="connsiteX20" fmla="*/ 284273 w 450838"/>
                <a:gd name="connsiteY20" fmla="*/ 195536 h 342067"/>
                <a:gd name="connsiteX21" fmla="*/ 292943 w 450838"/>
                <a:gd name="connsiteY21" fmla="*/ 194573 h 342067"/>
                <a:gd name="connsiteX22" fmla="*/ 311244 w 450838"/>
                <a:gd name="connsiteY22" fmla="*/ 180125 h 342067"/>
                <a:gd name="connsiteX23" fmla="*/ 383607 w 450838"/>
                <a:gd name="connsiteY23" fmla="*/ 99694 h 342067"/>
                <a:gd name="connsiteX24" fmla="*/ 410216 w 450838"/>
                <a:gd name="connsiteY24" fmla="*/ 65139 h 342067"/>
                <a:gd name="connsiteX25" fmla="*/ 424063 w 450838"/>
                <a:gd name="connsiteY25" fmla="*/ 51533 h 342067"/>
                <a:gd name="connsiteX26" fmla="*/ 431768 w 450838"/>
                <a:gd name="connsiteY26" fmla="*/ 27332 h 342067"/>
                <a:gd name="connsiteX27" fmla="*/ 409373 w 450838"/>
                <a:gd name="connsiteY27" fmla="*/ 17820 h 342067"/>
                <a:gd name="connsiteX28" fmla="*/ 134371 w 450838"/>
                <a:gd name="connsiteY28" fmla="*/ 17820 h 342067"/>
                <a:gd name="connsiteX29" fmla="*/ 18061 w 450838"/>
                <a:gd name="connsiteY29" fmla="*/ 134130 h 342067"/>
                <a:gd name="connsiteX30" fmla="*/ 18061 w 450838"/>
                <a:gd name="connsiteY30" fmla="*/ 252848 h 342067"/>
                <a:gd name="connsiteX31" fmla="*/ 24803 w 450838"/>
                <a:gd name="connsiteY31" fmla="*/ 314616 h 342067"/>
                <a:gd name="connsiteX32" fmla="*/ 61767 w 450838"/>
                <a:gd name="connsiteY32" fmla="*/ 320516 h 342067"/>
                <a:gd name="connsiteX33" fmla="*/ 112939 w 450838"/>
                <a:gd name="connsiteY33" fmla="*/ 295110 h 342067"/>
                <a:gd name="connsiteX34" fmla="*/ 162545 w 450838"/>
                <a:gd name="connsiteY34" fmla="*/ 270186 h 342067"/>
                <a:gd name="connsiteX35" fmla="*/ 203603 w 450838"/>
                <a:gd name="connsiteY35" fmla="*/ 251524 h 342067"/>
                <a:gd name="connsiteX36" fmla="*/ 239965 w 450838"/>
                <a:gd name="connsiteY36" fmla="*/ 231055 h 342067"/>
                <a:gd name="connsiteX37" fmla="*/ 252367 w 450838"/>
                <a:gd name="connsiteY37" fmla="*/ 234065 h 342067"/>
                <a:gd name="connsiteX38" fmla="*/ 249356 w 450838"/>
                <a:gd name="connsiteY38" fmla="*/ 246467 h 342067"/>
                <a:gd name="connsiteX39" fmla="*/ 211550 w 450838"/>
                <a:gd name="connsiteY39" fmla="*/ 267658 h 342067"/>
                <a:gd name="connsiteX40" fmla="*/ 169408 w 450838"/>
                <a:gd name="connsiteY40" fmla="*/ 286802 h 342067"/>
                <a:gd name="connsiteX41" fmla="*/ 122451 w 450838"/>
                <a:gd name="connsiteY41" fmla="*/ 310401 h 342067"/>
                <a:gd name="connsiteX42" fmla="*/ 67667 w 450838"/>
                <a:gd name="connsiteY42" fmla="*/ 337613 h 342067"/>
                <a:gd name="connsiteX43" fmla="*/ 44429 w 450838"/>
                <a:gd name="connsiteY43" fmla="*/ 341827 h 34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50838" h="342067">
                  <a:moveTo>
                    <a:pt x="44550" y="342068"/>
                  </a:moveTo>
                  <a:cubicBezTo>
                    <a:pt x="27813" y="342068"/>
                    <a:pt x="13967" y="334964"/>
                    <a:pt x="8187" y="322081"/>
                  </a:cubicBezTo>
                  <a:cubicBezTo>
                    <a:pt x="1084" y="305224"/>
                    <a:pt x="0" y="271632"/>
                    <a:pt x="0" y="253089"/>
                  </a:cubicBezTo>
                  <a:lnTo>
                    <a:pt x="0" y="134371"/>
                  </a:lnTo>
                  <a:cubicBezTo>
                    <a:pt x="0" y="60202"/>
                    <a:pt x="60322" y="0"/>
                    <a:pt x="134371" y="0"/>
                  </a:cubicBezTo>
                  <a:lnTo>
                    <a:pt x="409373" y="0"/>
                  </a:lnTo>
                  <a:cubicBezTo>
                    <a:pt x="428397" y="0"/>
                    <a:pt x="442484" y="7345"/>
                    <a:pt x="448264" y="20228"/>
                  </a:cubicBezTo>
                  <a:cubicBezTo>
                    <a:pt x="454043" y="33352"/>
                    <a:pt x="449949" y="50088"/>
                    <a:pt x="437427" y="63814"/>
                  </a:cubicBezTo>
                  <a:cubicBezTo>
                    <a:pt x="432371" y="69473"/>
                    <a:pt x="427313" y="74049"/>
                    <a:pt x="422497" y="78504"/>
                  </a:cubicBezTo>
                  <a:cubicBezTo>
                    <a:pt x="412745" y="87534"/>
                    <a:pt x="404918" y="94758"/>
                    <a:pt x="400464" y="106317"/>
                  </a:cubicBezTo>
                  <a:cubicBezTo>
                    <a:pt x="388664" y="137140"/>
                    <a:pt x="346643" y="174706"/>
                    <a:pt x="322682" y="194212"/>
                  </a:cubicBezTo>
                  <a:cubicBezTo>
                    <a:pt x="316542" y="199269"/>
                    <a:pt x="310281" y="204205"/>
                    <a:pt x="303779" y="209142"/>
                  </a:cubicBezTo>
                  <a:cubicBezTo>
                    <a:pt x="298000" y="213597"/>
                    <a:pt x="288247" y="215282"/>
                    <a:pt x="279939" y="213236"/>
                  </a:cubicBezTo>
                  <a:cubicBezTo>
                    <a:pt x="272354" y="211430"/>
                    <a:pt x="266454" y="206613"/>
                    <a:pt x="263203" y="199750"/>
                  </a:cubicBezTo>
                  <a:cubicBezTo>
                    <a:pt x="259470" y="191804"/>
                    <a:pt x="256099" y="183496"/>
                    <a:pt x="253089" y="174947"/>
                  </a:cubicBezTo>
                  <a:cubicBezTo>
                    <a:pt x="244661" y="151228"/>
                    <a:pt x="238400" y="87052"/>
                    <a:pt x="238400" y="57072"/>
                  </a:cubicBezTo>
                  <a:cubicBezTo>
                    <a:pt x="238400" y="52135"/>
                    <a:pt x="242493" y="48041"/>
                    <a:pt x="247430" y="48041"/>
                  </a:cubicBezTo>
                  <a:cubicBezTo>
                    <a:pt x="252367" y="48041"/>
                    <a:pt x="256460" y="52135"/>
                    <a:pt x="256460" y="57072"/>
                  </a:cubicBezTo>
                  <a:cubicBezTo>
                    <a:pt x="256460" y="88256"/>
                    <a:pt x="263203" y="149301"/>
                    <a:pt x="270066" y="168927"/>
                  </a:cubicBezTo>
                  <a:cubicBezTo>
                    <a:pt x="272835" y="176873"/>
                    <a:pt x="276086" y="184579"/>
                    <a:pt x="279578" y="191924"/>
                  </a:cubicBezTo>
                  <a:cubicBezTo>
                    <a:pt x="280180" y="193128"/>
                    <a:pt x="281263" y="194814"/>
                    <a:pt x="284273" y="195536"/>
                  </a:cubicBezTo>
                  <a:cubicBezTo>
                    <a:pt x="288127" y="196499"/>
                    <a:pt x="292100" y="195295"/>
                    <a:pt x="292943" y="194573"/>
                  </a:cubicBezTo>
                  <a:cubicBezTo>
                    <a:pt x="299204" y="189877"/>
                    <a:pt x="305344" y="184941"/>
                    <a:pt x="311244" y="180125"/>
                  </a:cubicBezTo>
                  <a:cubicBezTo>
                    <a:pt x="349653" y="148699"/>
                    <a:pt x="376022" y="119320"/>
                    <a:pt x="383607" y="99694"/>
                  </a:cubicBezTo>
                  <a:cubicBezTo>
                    <a:pt x="389627" y="84163"/>
                    <a:pt x="399621" y="74891"/>
                    <a:pt x="410216" y="65139"/>
                  </a:cubicBezTo>
                  <a:cubicBezTo>
                    <a:pt x="414792" y="60925"/>
                    <a:pt x="419487" y="56590"/>
                    <a:pt x="424063" y="51533"/>
                  </a:cubicBezTo>
                  <a:cubicBezTo>
                    <a:pt x="431528" y="43225"/>
                    <a:pt x="434538" y="33713"/>
                    <a:pt x="431768" y="27332"/>
                  </a:cubicBezTo>
                  <a:cubicBezTo>
                    <a:pt x="429119" y="21312"/>
                    <a:pt x="420932" y="17820"/>
                    <a:pt x="409373" y="17820"/>
                  </a:cubicBezTo>
                  <a:lnTo>
                    <a:pt x="134371" y="17820"/>
                  </a:lnTo>
                  <a:cubicBezTo>
                    <a:pt x="70195" y="17820"/>
                    <a:pt x="18061" y="69955"/>
                    <a:pt x="18061" y="134130"/>
                  </a:cubicBezTo>
                  <a:lnTo>
                    <a:pt x="18061" y="252848"/>
                  </a:lnTo>
                  <a:cubicBezTo>
                    <a:pt x="18061" y="281625"/>
                    <a:pt x="20589" y="304743"/>
                    <a:pt x="24803" y="314616"/>
                  </a:cubicBezTo>
                  <a:cubicBezTo>
                    <a:pt x="28897" y="323646"/>
                    <a:pt x="45513" y="326295"/>
                    <a:pt x="61767" y="320516"/>
                  </a:cubicBezTo>
                  <a:cubicBezTo>
                    <a:pt x="80310" y="313893"/>
                    <a:pt x="100899" y="302696"/>
                    <a:pt x="112939" y="295110"/>
                  </a:cubicBezTo>
                  <a:cubicBezTo>
                    <a:pt x="131722" y="283190"/>
                    <a:pt x="145930" y="277170"/>
                    <a:pt x="162545" y="270186"/>
                  </a:cubicBezTo>
                  <a:cubicBezTo>
                    <a:pt x="173984" y="265370"/>
                    <a:pt x="186867" y="259832"/>
                    <a:pt x="203603" y="251524"/>
                  </a:cubicBezTo>
                  <a:cubicBezTo>
                    <a:pt x="215041" y="245865"/>
                    <a:pt x="227202" y="239002"/>
                    <a:pt x="239965" y="231055"/>
                  </a:cubicBezTo>
                  <a:cubicBezTo>
                    <a:pt x="244179" y="228406"/>
                    <a:pt x="249838" y="229731"/>
                    <a:pt x="252367" y="234065"/>
                  </a:cubicBezTo>
                  <a:cubicBezTo>
                    <a:pt x="255015" y="238279"/>
                    <a:pt x="253691" y="243818"/>
                    <a:pt x="249356" y="246467"/>
                  </a:cubicBezTo>
                  <a:cubicBezTo>
                    <a:pt x="236112" y="254534"/>
                    <a:pt x="223470" y="261758"/>
                    <a:pt x="211550" y="267658"/>
                  </a:cubicBezTo>
                  <a:cubicBezTo>
                    <a:pt x="194212" y="276327"/>
                    <a:pt x="181088" y="281866"/>
                    <a:pt x="169408" y="286802"/>
                  </a:cubicBezTo>
                  <a:cubicBezTo>
                    <a:pt x="152913" y="293786"/>
                    <a:pt x="139909" y="299324"/>
                    <a:pt x="122451" y="310401"/>
                  </a:cubicBezTo>
                  <a:cubicBezTo>
                    <a:pt x="109568" y="318469"/>
                    <a:pt x="87654" y="330509"/>
                    <a:pt x="67667" y="337613"/>
                  </a:cubicBezTo>
                  <a:cubicBezTo>
                    <a:pt x="59720" y="340502"/>
                    <a:pt x="51774" y="341827"/>
                    <a:pt x="44429" y="341827"/>
                  </a:cubicBezTo>
                  <a:close/>
                </a:path>
              </a:pathLst>
            </a:custGeom>
            <a:grpFill/>
            <a:ln w="12032"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46EA87FE-A881-14BA-1918-8C7E50EFE2BA}"/>
                </a:ext>
              </a:extLst>
            </p:cNvPr>
            <p:cNvSpPr/>
            <p:nvPr/>
          </p:nvSpPr>
          <p:spPr>
            <a:xfrm>
              <a:off x="9799758" y="5330602"/>
              <a:ext cx="95239" cy="140391"/>
            </a:xfrm>
            <a:custGeom>
              <a:avLst/>
              <a:gdLst>
                <a:gd name="connsiteX0" fmla="*/ 9030 w 95239"/>
                <a:gd name="connsiteY0" fmla="*/ 140391 h 140391"/>
                <a:gd name="connsiteX1" fmla="*/ 0 w 95239"/>
                <a:gd name="connsiteY1" fmla="*/ 131361 h 140391"/>
                <a:gd name="connsiteX2" fmla="*/ 0 w 95239"/>
                <a:gd name="connsiteY2" fmla="*/ 86209 h 140391"/>
                <a:gd name="connsiteX3" fmla="*/ 86209 w 95239"/>
                <a:gd name="connsiteY3" fmla="*/ 0 h 140391"/>
                <a:gd name="connsiteX4" fmla="*/ 95240 w 95239"/>
                <a:gd name="connsiteY4" fmla="*/ 9030 h 140391"/>
                <a:gd name="connsiteX5" fmla="*/ 86209 w 95239"/>
                <a:gd name="connsiteY5" fmla="*/ 18061 h 140391"/>
                <a:gd name="connsiteX6" fmla="*/ 18061 w 95239"/>
                <a:gd name="connsiteY6" fmla="*/ 86209 h 140391"/>
                <a:gd name="connsiteX7" fmla="*/ 18061 w 95239"/>
                <a:gd name="connsiteY7" fmla="*/ 131361 h 140391"/>
                <a:gd name="connsiteX8" fmla="*/ 9030 w 95239"/>
                <a:gd name="connsiteY8" fmla="*/ 140391 h 1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39" h="140391">
                  <a:moveTo>
                    <a:pt x="9030" y="140391"/>
                  </a:moveTo>
                  <a:cubicBezTo>
                    <a:pt x="4094" y="140391"/>
                    <a:pt x="0" y="136297"/>
                    <a:pt x="0" y="131361"/>
                  </a:cubicBezTo>
                  <a:lnTo>
                    <a:pt x="0" y="86209"/>
                  </a:lnTo>
                  <a:cubicBezTo>
                    <a:pt x="0" y="38650"/>
                    <a:pt x="38650" y="0"/>
                    <a:pt x="86209" y="0"/>
                  </a:cubicBezTo>
                  <a:cubicBezTo>
                    <a:pt x="91145" y="0"/>
                    <a:pt x="95240" y="4094"/>
                    <a:pt x="95240" y="9030"/>
                  </a:cubicBezTo>
                  <a:cubicBezTo>
                    <a:pt x="95240" y="13967"/>
                    <a:pt x="91145" y="18061"/>
                    <a:pt x="86209" y="18061"/>
                  </a:cubicBezTo>
                  <a:cubicBezTo>
                    <a:pt x="48643" y="18061"/>
                    <a:pt x="18061" y="48643"/>
                    <a:pt x="18061" y="86209"/>
                  </a:cubicBezTo>
                  <a:lnTo>
                    <a:pt x="18061" y="131361"/>
                  </a:lnTo>
                  <a:cubicBezTo>
                    <a:pt x="18061" y="136297"/>
                    <a:pt x="13967" y="140391"/>
                    <a:pt x="9030" y="140391"/>
                  </a:cubicBezTo>
                  <a:close/>
                </a:path>
              </a:pathLst>
            </a:custGeom>
            <a:grpFill/>
            <a:ln w="12032" cap="flat">
              <a:noFill/>
              <a:prstDash val="solid"/>
              <a:miter/>
            </a:ln>
          </p:spPr>
          <p:txBody>
            <a:bodyPr rtlCol="0" anchor="ctr"/>
            <a:lstStyle/>
            <a:p>
              <a:endParaRPr lang="en-US"/>
            </a:p>
          </p:txBody>
        </p:sp>
      </p:grpSp>
      <p:grpSp>
        <p:nvGrpSpPr>
          <p:cNvPr id="1048" name="Graphic 1038">
            <a:extLst>
              <a:ext uri="{FF2B5EF4-FFF2-40B4-BE49-F238E27FC236}">
                <a16:creationId xmlns:a16="http://schemas.microsoft.com/office/drawing/2014/main" id="{3960ED72-4C2E-54BF-CB94-3500FF5D1D15}"/>
              </a:ext>
            </a:extLst>
          </p:cNvPr>
          <p:cNvGrpSpPr/>
          <p:nvPr/>
        </p:nvGrpSpPr>
        <p:grpSpPr>
          <a:xfrm>
            <a:off x="8171806" y="2856882"/>
            <a:ext cx="362477" cy="362477"/>
            <a:chOff x="8111815" y="2781651"/>
            <a:chExt cx="482458" cy="482458"/>
          </a:xfrm>
          <a:solidFill>
            <a:srgbClr val="004550"/>
          </a:solidFill>
        </p:grpSpPr>
        <p:sp>
          <p:nvSpPr>
            <p:cNvPr id="1049" name="Freeform: Shape 1048">
              <a:extLst>
                <a:ext uri="{FF2B5EF4-FFF2-40B4-BE49-F238E27FC236}">
                  <a16:creationId xmlns:a16="http://schemas.microsoft.com/office/drawing/2014/main" id="{EEEFB22F-764A-5B4D-0FC1-E3069A3E5F53}"/>
                </a:ext>
              </a:extLst>
            </p:cNvPr>
            <p:cNvSpPr/>
            <p:nvPr/>
          </p:nvSpPr>
          <p:spPr>
            <a:xfrm>
              <a:off x="8111815" y="2781651"/>
              <a:ext cx="482458" cy="482458"/>
            </a:xfrm>
            <a:custGeom>
              <a:avLst/>
              <a:gdLst>
                <a:gd name="connsiteX0" fmla="*/ 241049 w 482458"/>
                <a:gd name="connsiteY0" fmla="*/ 482459 h 482458"/>
                <a:gd name="connsiteX1" fmla="*/ 241049 w 482458"/>
                <a:gd name="connsiteY1" fmla="*/ 482459 h 482458"/>
                <a:gd name="connsiteX2" fmla="*/ 210346 w 482458"/>
                <a:gd name="connsiteY2" fmla="*/ 469696 h 482458"/>
                <a:gd name="connsiteX3" fmla="*/ 197583 w 482458"/>
                <a:gd name="connsiteY3" fmla="*/ 438872 h 482458"/>
                <a:gd name="connsiteX4" fmla="*/ 209864 w 482458"/>
                <a:gd name="connsiteY4" fmla="*/ 406243 h 482458"/>
                <a:gd name="connsiteX5" fmla="*/ 209623 w 482458"/>
                <a:gd name="connsiteY5" fmla="*/ 384209 h 482458"/>
                <a:gd name="connsiteX6" fmla="*/ 162184 w 482458"/>
                <a:gd name="connsiteY6" fmla="*/ 364583 h 482458"/>
                <a:gd name="connsiteX7" fmla="*/ 146411 w 482458"/>
                <a:gd name="connsiteY7" fmla="*/ 380356 h 482458"/>
                <a:gd name="connsiteX8" fmla="*/ 131963 w 482458"/>
                <a:gd name="connsiteY8" fmla="*/ 411781 h 482458"/>
                <a:gd name="connsiteX9" fmla="*/ 101260 w 482458"/>
                <a:gd name="connsiteY9" fmla="*/ 424544 h 482458"/>
                <a:gd name="connsiteX10" fmla="*/ 101260 w 482458"/>
                <a:gd name="connsiteY10" fmla="*/ 424544 h 482458"/>
                <a:gd name="connsiteX11" fmla="*/ 70557 w 482458"/>
                <a:gd name="connsiteY11" fmla="*/ 411781 h 482458"/>
                <a:gd name="connsiteX12" fmla="*/ 57794 w 482458"/>
                <a:gd name="connsiteY12" fmla="*/ 381078 h 482458"/>
                <a:gd name="connsiteX13" fmla="*/ 70557 w 482458"/>
                <a:gd name="connsiteY13" fmla="*/ 350255 h 482458"/>
                <a:gd name="connsiteX14" fmla="*/ 102103 w 482458"/>
                <a:gd name="connsiteY14" fmla="*/ 335807 h 482458"/>
                <a:gd name="connsiteX15" fmla="*/ 114143 w 482458"/>
                <a:gd name="connsiteY15" fmla="*/ 323646 h 482458"/>
                <a:gd name="connsiteX16" fmla="*/ 117755 w 482458"/>
                <a:gd name="connsiteY16" fmla="*/ 320034 h 482458"/>
                <a:gd name="connsiteX17" fmla="*/ 98129 w 482458"/>
                <a:gd name="connsiteY17" fmla="*/ 272594 h 482458"/>
                <a:gd name="connsiteX18" fmla="*/ 75855 w 482458"/>
                <a:gd name="connsiteY18" fmla="*/ 272594 h 482458"/>
                <a:gd name="connsiteX19" fmla="*/ 43466 w 482458"/>
                <a:gd name="connsiteY19" fmla="*/ 284514 h 482458"/>
                <a:gd name="connsiteX20" fmla="*/ 12763 w 482458"/>
                <a:gd name="connsiteY20" fmla="*/ 271752 h 482458"/>
                <a:gd name="connsiteX21" fmla="*/ 0 w 482458"/>
                <a:gd name="connsiteY21" fmla="*/ 241049 h 482458"/>
                <a:gd name="connsiteX22" fmla="*/ 12763 w 482458"/>
                <a:gd name="connsiteY22" fmla="*/ 210346 h 482458"/>
                <a:gd name="connsiteX23" fmla="*/ 43586 w 482458"/>
                <a:gd name="connsiteY23" fmla="*/ 197583 h 482458"/>
                <a:gd name="connsiteX24" fmla="*/ 75975 w 482458"/>
                <a:gd name="connsiteY24" fmla="*/ 209503 h 482458"/>
                <a:gd name="connsiteX25" fmla="*/ 98250 w 482458"/>
                <a:gd name="connsiteY25" fmla="*/ 209503 h 482458"/>
                <a:gd name="connsiteX26" fmla="*/ 117876 w 482458"/>
                <a:gd name="connsiteY26" fmla="*/ 162184 h 482458"/>
                <a:gd name="connsiteX27" fmla="*/ 102103 w 482458"/>
                <a:gd name="connsiteY27" fmla="*/ 146411 h 482458"/>
                <a:gd name="connsiteX28" fmla="*/ 70677 w 482458"/>
                <a:gd name="connsiteY28" fmla="*/ 131963 h 482458"/>
                <a:gd name="connsiteX29" fmla="*/ 57914 w 482458"/>
                <a:gd name="connsiteY29" fmla="*/ 101260 h 482458"/>
                <a:gd name="connsiteX30" fmla="*/ 70677 w 482458"/>
                <a:gd name="connsiteY30" fmla="*/ 70557 h 482458"/>
                <a:gd name="connsiteX31" fmla="*/ 101380 w 482458"/>
                <a:gd name="connsiteY31" fmla="*/ 57794 h 482458"/>
                <a:gd name="connsiteX32" fmla="*/ 101380 w 482458"/>
                <a:gd name="connsiteY32" fmla="*/ 57794 h 482458"/>
                <a:gd name="connsiteX33" fmla="*/ 132204 w 482458"/>
                <a:gd name="connsiteY33" fmla="*/ 70557 h 482458"/>
                <a:gd name="connsiteX34" fmla="*/ 146652 w 482458"/>
                <a:gd name="connsiteY34" fmla="*/ 101982 h 482458"/>
                <a:gd name="connsiteX35" fmla="*/ 162425 w 482458"/>
                <a:gd name="connsiteY35" fmla="*/ 117755 h 482458"/>
                <a:gd name="connsiteX36" fmla="*/ 209864 w 482458"/>
                <a:gd name="connsiteY36" fmla="*/ 98129 h 482458"/>
                <a:gd name="connsiteX37" fmla="*/ 209864 w 482458"/>
                <a:gd name="connsiteY37" fmla="*/ 75855 h 482458"/>
                <a:gd name="connsiteX38" fmla="*/ 197944 w 482458"/>
                <a:gd name="connsiteY38" fmla="*/ 43466 h 482458"/>
                <a:gd name="connsiteX39" fmla="*/ 241410 w 482458"/>
                <a:gd name="connsiteY39" fmla="*/ 0 h 482458"/>
                <a:gd name="connsiteX40" fmla="*/ 284876 w 482458"/>
                <a:gd name="connsiteY40" fmla="*/ 43466 h 482458"/>
                <a:gd name="connsiteX41" fmla="*/ 272956 w 482458"/>
                <a:gd name="connsiteY41" fmla="*/ 75855 h 482458"/>
                <a:gd name="connsiteX42" fmla="*/ 272956 w 482458"/>
                <a:gd name="connsiteY42" fmla="*/ 98129 h 482458"/>
                <a:gd name="connsiteX43" fmla="*/ 320515 w 482458"/>
                <a:gd name="connsiteY43" fmla="*/ 117635 h 482458"/>
                <a:gd name="connsiteX44" fmla="*/ 336168 w 482458"/>
                <a:gd name="connsiteY44" fmla="*/ 101982 h 482458"/>
                <a:gd name="connsiteX45" fmla="*/ 350616 w 482458"/>
                <a:gd name="connsiteY45" fmla="*/ 70557 h 482458"/>
                <a:gd name="connsiteX46" fmla="*/ 381319 w 482458"/>
                <a:gd name="connsiteY46" fmla="*/ 57794 h 482458"/>
                <a:gd name="connsiteX47" fmla="*/ 381319 w 482458"/>
                <a:gd name="connsiteY47" fmla="*/ 57794 h 482458"/>
                <a:gd name="connsiteX48" fmla="*/ 411902 w 482458"/>
                <a:gd name="connsiteY48" fmla="*/ 70557 h 482458"/>
                <a:gd name="connsiteX49" fmla="*/ 424665 w 482458"/>
                <a:gd name="connsiteY49" fmla="*/ 101260 h 482458"/>
                <a:gd name="connsiteX50" fmla="*/ 411902 w 482458"/>
                <a:gd name="connsiteY50" fmla="*/ 132083 h 482458"/>
                <a:gd name="connsiteX51" fmla="*/ 380476 w 482458"/>
                <a:gd name="connsiteY51" fmla="*/ 146532 h 482458"/>
                <a:gd name="connsiteX52" fmla="*/ 364704 w 482458"/>
                <a:gd name="connsiteY52" fmla="*/ 162305 h 482458"/>
                <a:gd name="connsiteX53" fmla="*/ 384329 w 482458"/>
                <a:gd name="connsiteY53" fmla="*/ 209744 h 482458"/>
                <a:gd name="connsiteX54" fmla="*/ 406604 w 482458"/>
                <a:gd name="connsiteY54" fmla="*/ 209744 h 482458"/>
                <a:gd name="connsiteX55" fmla="*/ 438993 w 482458"/>
                <a:gd name="connsiteY55" fmla="*/ 197824 h 482458"/>
                <a:gd name="connsiteX56" fmla="*/ 469816 w 482458"/>
                <a:gd name="connsiteY56" fmla="*/ 210586 h 482458"/>
                <a:gd name="connsiteX57" fmla="*/ 482459 w 482458"/>
                <a:gd name="connsiteY57" fmla="*/ 241289 h 482458"/>
                <a:gd name="connsiteX58" fmla="*/ 469816 w 482458"/>
                <a:gd name="connsiteY58" fmla="*/ 271993 h 482458"/>
                <a:gd name="connsiteX59" fmla="*/ 438993 w 482458"/>
                <a:gd name="connsiteY59" fmla="*/ 284755 h 482458"/>
                <a:gd name="connsiteX60" fmla="*/ 406604 w 482458"/>
                <a:gd name="connsiteY60" fmla="*/ 272715 h 482458"/>
                <a:gd name="connsiteX61" fmla="*/ 384329 w 482458"/>
                <a:gd name="connsiteY61" fmla="*/ 272715 h 482458"/>
                <a:gd name="connsiteX62" fmla="*/ 364704 w 482458"/>
                <a:gd name="connsiteY62" fmla="*/ 320154 h 482458"/>
                <a:gd name="connsiteX63" fmla="*/ 380476 w 482458"/>
                <a:gd name="connsiteY63" fmla="*/ 335927 h 482458"/>
                <a:gd name="connsiteX64" fmla="*/ 411902 w 482458"/>
                <a:gd name="connsiteY64" fmla="*/ 350375 h 482458"/>
                <a:gd name="connsiteX65" fmla="*/ 424665 w 482458"/>
                <a:gd name="connsiteY65" fmla="*/ 381078 h 482458"/>
                <a:gd name="connsiteX66" fmla="*/ 411902 w 482458"/>
                <a:gd name="connsiteY66" fmla="*/ 411781 h 482458"/>
                <a:gd name="connsiteX67" fmla="*/ 381199 w 482458"/>
                <a:gd name="connsiteY67" fmla="*/ 424544 h 482458"/>
                <a:gd name="connsiteX68" fmla="*/ 381199 w 482458"/>
                <a:gd name="connsiteY68" fmla="*/ 424544 h 482458"/>
                <a:gd name="connsiteX69" fmla="*/ 350375 w 482458"/>
                <a:gd name="connsiteY69" fmla="*/ 411781 h 482458"/>
                <a:gd name="connsiteX70" fmla="*/ 335927 w 482458"/>
                <a:gd name="connsiteY70" fmla="*/ 380356 h 482458"/>
                <a:gd name="connsiteX71" fmla="*/ 320154 w 482458"/>
                <a:gd name="connsiteY71" fmla="*/ 364583 h 482458"/>
                <a:gd name="connsiteX72" fmla="*/ 272715 w 482458"/>
                <a:gd name="connsiteY72" fmla="*/ 384209 h 482458"/>
                <a:gd name="connsiteX73" fmla="*/ 272715 w 482458"/>
                <a:gd name="connsiteY73" fmla="*/ 406484 h 482458"/>
                <a:gd name="connsiteX74" fmla="*/ 284635 w 482458"/>
                <a:gd name="connsiteY74" fmla="*/ 438872 h 482458"/>
                <a:gd name="connsiteX75" fmla="*/ 271872 w 482458"/>
                <a:gd name="connsiteY75" fmla="*/ 469696 h 482458"/>
                <a:gd name="connsiteX76" fmla="*/ 241169 w 482458"/>
                <a:gd name="connsiteY76" fmla="*/ 482338 h 482458"/>
                <a:gd name="connsiteX77" fmla="*/ 227564 w 482458"/>
                <a:gd name="connsiteY77" fmla="*/ 410216 h 482458"/>
                <a:gd name="connsiteX78" fmla="*/ 224313 w 482458"/>
                <a:gd name="connsiteY78" fmla="*/ 417320 h 482458"/>
                <a:gd name="connsiteX79" fmla="*/ 215523 w 482458"/>
                <a:gd name="connsiteY79" fmla="*/ 438993 h 482458"/>
                <a:gd name="connsiteX80" fmla="*/ 222988 w 482458"/>
                <a:gd name="connsiteY80" fmla="*/ 456933 h 482458"/>
                <a:gd name="connsiteX81" fmla="*/ 240928 w 482458"/>
                <a:gd name="connsiteY81" fmla="*/ 464398 h 482458"/>
                <a:gd name="connsiteX82" fmla="*/ 240928 w 482458"/>
                <a:gd name="connsiteY82" fmla="*/ 464398 h 482458"/>
                <a:gd name="connsiteX83" fmla="*/ 258868 w 482458"/>
                <a:gd name="connsiteY83" fmla="*/ 457053 h 482458"/>
                <a:gd name="connsiteX84" fmla="*/ 266334 w 482458"/>
                <a:gd name="connsiteY84" fmla="*/ 439113 h 482458"/>
                <a:gd name="connsiteX85" fmla="*/ 257544 w 482458"/>
                <a:gd name="connsiteY85" fmla="*/ 417440 h 482458"/>
                <a:gd name="connsiteX86" fmla="*/ 254293 w 482458"/>
                <a:gd name="connsiteY86" fmla="*/ 410457 h 482458"/>
                <a:gd name="connsiteX87" fmla="*/ 254293 w 482458"/>
                <a:gd name="connsiteY87" fmla="*/ 376864 h 482458"/>
                <a:gd name="connsiteX88" fmla="*/ 262119 w 482458"/>
                <a:gd name="connsiteY88" fmla="*/ 367954 h 482458"/>
                <a:gd name="connsiteX89" fmla="*/ 315579 w 482458"/>
                <a:gd name="connsiteY89" fmla="*/ 345800 h 482458"/>
                <a:gd name="connsiteX90" fmla="*/ 327258 w 482458"/>
                <a:gd name="connsiteY90" fmla="*/ 346763 h 482458"/>
                <a:gd name="connsiteX91" fmla="*/ 353626 w 482458"/>
                <a:gd name="connsiteY91" fmla="*/ 380476 h 482458"/>
                <a:gd name="connsiteX92" fmla="*/ 362777 w 482458"/>
                <a:gd name="connsiteY92" fmla="*/ 399259 h 482458"/>
                <a:gd name="connsiteX93" fmla="*/ 380717 w 482458"/>
                <a:gd name="connsiteY93" fmla="*/ 406724 h 482458"/>
                <a:gd name="connsiteX94" fmla="*/ 380717 w 482458"/>
                <a:gd name="connsiteY94" fmla="*/ 406724 h 482458"/>
                <a:gd name="connsiteX95" fmla="*/ 398657 w 482458"/>
                <a:gd name="connsiteY95" fmla="*/ 399259 h 482458"/>
                <a:gd name="connsiteX96" fmla="*/ 406123 w 482458"/>
                <a:gd name="connsiteY96" fmla="*/ 381319 h 482458"/>
                <a:gd name="connsiteX97" fmla="*/ 398657 w 482458"/>
                <a:gd name="connsiteY97" fmla="*/ 363379 h 482458"/>
                <a:gd name="connsiteX98" fmla="*/ 377226 w 482458"/>
                <a:gd name="connsiteY98" fmla="*/ 354228 h 482458"/>
                <a:gd name="connsiteX99" fmla="*/ 370001 w 482458"/>
                <a:gd name="connsiteY99" fmla="*/ 351579 h 482458"/>
                <a:gd name="connsiteX100" fmla="*/ 346161 w 482458"/>
                <a:gd name="connsiteY100" fmla="*/ 327740 h 482458"/>
                <a:gd name="connsiteX101" fmla="*/ 345319 w 482458"/>
                <a:gd name="connsiteY101" fmla="*/ 315940 h 482458"/>
                <a:gd name="connsiteX102" fmla="*/ 345559 w 482458"/>
                <a:gd name="connsiteY102" fmla="*/ 315579 h 482458"/>
                <a:gd name="connsiteX103" fmla="*/ 367473 w 482458"/>
                <a:gd name="connsiteY103" fmla="*/ 262360 h 482458"/>
                <a:gd name="connsiteX104" fmla="*/ 376383 w 482458"/>
                <a:gd name="connsiteY104" fmla="*/ 254775 h 482458"/>
                <a:gd name="connsiteX105" fmla="*/ 409975 w 482458"/>
                <a:gd name="connsiteY105" fmla="*/ 254775 h 482458"/>
                <a:gd name="connsiteX106" fmla="*/ 416959 w 482458"/>
                <a:gd name="connsiteY106" fmla="*/ 258026 h 482458"/>
                <a:gd name="connsiteX107" fmla="*/ 438632 w 482458"/>
                <a:gd name="connsiteY107" fmla="*/ 266815 h 482458"/>
                <a:gd name="connsiteX108" fmla="*/ 456572 w 482458"/>
                <a:gd name="connsiteY108" fmla="*/ 259350 h 482458"/>
                <a:gd name="connsiteX109" fmla="*/ 463916 w 482458"/>
                <a:gd name="connsiteY109" fmla="*/ 241410 h 482458"/>
                <a:gd name="connsiteX110" fmla="*/ 456572 w 482458"/>
                <a:gd name="connsiteY110" fmla="*/ 223470 h 482458"/>
                <a:gd name="connsiteX111" fmla="*/ 416959 w 482458"/>
                <a:gd name="connsiteY111" fmla="*/ 224674 h 482458"/>
                <a:gd name="connsiteX112" fmla="*/ 409975 w 482458"/>
                <a:gd name="connsiteY112" fmla="*/ 227925 h 482458"/>
                <a:gd name="connsiteX113" fmla="*/ 376383 w 482458"/>
                <a:gd name="connsiteY113" fmla="*/ 227925 h 482458"/>
                <a:gd name="connsiteX114" fmla="*/ 367473 w 482458"/>
                <a:gd name="connsiteY114" fmla="*/ 220339 h 482458"/>
                <a:gd name="connsiteX115" fmla="*/ 345198 w 482458"/>
                <a:gd name="connsiteY115" fmla="*/ 166639 h 482458"/>
                <a:gd name="connsiteX116" fmla="*/ 344476 w 482458"/>
                <a:gd name="connsiteY116" fmla="*/ 165435 h 482458"/>
                <a:gd name="connsiteX117" fmla="*/ 346161 w 482458"/>
                <a:gd name="connsiteY117" fmla="*/ 154960 h 482458"/>
                <a:gd name="connsiteX118" fmla="*/ 370001 w 482458"/>
                <a:gd name="connsiteY118" fmla="*/ 131120 h 482458"/>
                <a:gd name="connsiteX119" fmla="*/ 377707 w 482458"/>
                <a:gd name="connsiteY119" fmla="*/ 128591 h 482458"/>
                <a:gd name="connsiteX120" fmla="*/ 398657 w 482458"/>
                <a:gd name="connsiteY120" fmla="*/ 119441 h 482458"/>
                <a:gd name="connsiteX121" fmla="*/ 406123 w 482458"/>
                <a:gd name="connsiteY121" fmla="*/ 101380 h 482458"/>
                <a:gd name="connsiteX122" fmla="*/ 398657 w 482458"/>
                <a:gd name="connsiteY122" fmla="*/ 83440 h 482458"/>
                <a:gd name="connsiteX123" fmla="*/ 380717 w 482458"/>
                <a:gd name="connsiteY123" fmla="*/ 75975 h 482458"/>
                <a:gd name="connsiteX124" fmla="*/ 380717 w 482458"/>
                <a:gd name="connsiteY124" fmla="*/ 75975 h 482458"/>
                <a:gd name="connsiteX125" fmla="*/ 362777 w 482458"/>
                <a:gd name="connsiteY125" fmla="*/ 83440 h 482458"/>
                <a:gd name="connsiteX126" fmla="*/ 353626 w 482458"/>
                <a:gd name="connsiteY126" fmla="*/ 104872 h 482458"/>
                <a:gd name="connsiteX127" fmla="*/ 350978 w 482458"/>
                <a:gd name="connsiteY127" fmla="*/ 112096 h 482458"/>
                <a:gd name="connsiteX128" fmla="*/ 327138 w 482458"/>
                <a:gd name="connsiteY128" fmla="*/ 135936 h 482458"/>
                <a:gd name="connsiteX129" fmla="*/ 316060 w 482458"/>
                <a:gd name="connsiteY129" fmla="*/ 137260 h 482458"/>
                <a:gd name="connsiteX130" fmla="*/ 312087 w 482458"/>
                <a:gd name="connsiteY130" fmla="*/ 134491 h 482458"/>
                <a:gd name="connsiteX131" fmla="*/ 262119 w 482458"/>
                <a:gd name="connsiteY131" fmla="*/ 114625 h 482458"/>
                <a:gd name="connsiteX132" fmla="*/ 259230 w 482458"/>
                <a:gd name="connsiteY132" fmla="*/ 113782 h 482458"/>
                <a:gd name="connsiteX133" fmla="*/ 254293 w 482458"/>
                <a:gd name="connsiteY133" fmla="*/ 105233 h 482458"/>
                <a:gd name="connsiteX134" fmla="*/ 254293 w 482458"/>
                <a:gd name="connsiteY134" fmla="*/ 72604 h 482458"/>
                <a:gd name="connsiteX135" fmla="*/ 257544 w 482458"/>
                <a:gd name="connsiteY135" fmla="*/ 65139 h 482458"/>
                <a:gd name="connsiteX136" fmla="*/ 266334 w 482458"/>
                <a:gd name="connsiteY136" fmla="*/ 43466 h 482458"/>
                <a:gd name="connsiteX137" fmla="*/ 240928 w 482458"/>
                <a:gd name="connsiteY137" fmla="*/ 18061 h 482458"/>
                <a:gd name="connsiteX138" fmla="*/ 215523 w 482458"/>
                <a:gd name="connsiteY138" fmla="*/ 43466 h 482458"/>
                <a:gd name="connsiteX139" fmla="*/ 224313 w 482458"/>
                <a:gd name="connsiteY139" fmla="*/ 65139 h 482458"/>
                <a:gd name="connsiteX140" fmla="*/ 227564 w 482458"/>
                <a:gd name="connsiteY140" fmla="*/ 72122 h 482458"/>
                <a:gd name="connsiteX141" fmla="*/ 227564 w 482458"/>
                <a:gd name="connsiteY141" fmla="*/ 105715 h 482458"/>
                <a:gd name="connsiteX142" fmla="*/ 219737 w 482458"/>
                <a:gd name="connsiteY142" fmla="*/ 114625 h 482458"/>
                <a:gd name="connsiteX143" fmla="*/ 166278 w 482458"/>
                <a:gd name="connsiteY143" fmla="*/ 136779 h 482458"/>
                <a:gd name="connsiteX144" fmla="*/ 154599 w 482458"/>
                <a:gd name="connsiteY144" fmla="*/ 135816 h 482458"/>
                <a:gd name="connsiteX145" fmla="*/ 131240 w 482458"/>
                <a:gd name="connsiteY145" fmla="*/ 112457 h 482458"/>
                <a:gd name="connsiteX146" fmla="*/ 128230 w 482458"/>
                <a:gd name="connsiteY146" fmla="*/ 104872 h 482458"/>
                <a:gd name="connsiteX147" fmla="*/ 119079 w 482458"/>
                <a:gd name="connsiteY147" fmla="*/ 83319 h 482458"/>
                <a:gd name="connsiteX148" fmla="*/ 83079 w 482458"/>
                <a:gd name="connsiteY148" fmla="*/ 83319 h 482458"/>
                <a:gd name="connsiteX149" fmla="*/ 75614 w 482458"/>
                <a:gd name="connsiteY149" fmla="*/ 101260 h 482458"/>
                <a:gd name="connsiteX150" fmla="*/ 83079 w 482458"/>
                <a:gd name="connsiteY150" fmla="*/ 119200 h 482458"/>
                <a:gd name="connsiteX151" fmla="*/ 104511 w 482458"/>
                <a:gd name="connsiteY151" fmla="*/ 128351 h 482458"/>
                <a:gd name="connsiteX152" fmla="*/ 111735 w 482458"/>
                <a:gd name="connsiteY152" fmla="*/ 130999 h 482458"/>
                <a:gd name="connsiteX153" fmla="*/ 135454 w 482458"/>
                <a:gd name="connsiteY153" fmla="*/ 154839 h 482458"/>
                <a:gd name="connsiteX154" fmla="*/ 136418 w 482458"/>
                <a:gd name="connsiteY154" fmla="*/ 166519 h 482458"/>
                <a:gd name="connsiteX155" fmla="*/ 114143 w 482458"/>
                <a:gd name="connsiteY155" fmla="*/ 220219 h 482458"/>
                <a:gd name="connsiteX156" fmla="*/ 113541 w 482458"/>
                <a:gd name="connsiteY156" fmla="*/ 222145 h 482458"/>
                <a:gd name="connsiteX157" fmla="*/ 71640 w 482458"/>
                <a:gd name="connsiteY157" fmla="*/ 227804 h 482458"/>
                <a:gd name="connsiteX158" fmla="*/ 64777 w 482458"/>
                <a:gd name="connsiteY158" fmla="*/ 224553 h 482458"/>
                <a:gd name="connsiteX159" fmla="*/ 43105 w 482458"/>
                <a:gd name="connsiteY159" fmla="*/ 215764 h 482458"/>
                <a:gd name="connsiteX160" fmla="*/ 25165 w 482458"/>
                <a:gd name="connsiteY160" fmla="*/ 223229 h 482458"/>
                <a:gd name="connsiteX161" fmla="*/ 17699 w 482458"/>
                <a:gd name="connsiteY161" fmla="*/ 241169 h 482458"/>
                <a:gd name="connsiteX162" fmla="*/ 25165 w 482458"/>
                <a:gd name="connsiteY162" fmla="*/ 259109 h 482458"/>
                <a:gd name="connsiteX163" fmla="*/ 64777 w 482458"/>
                <a:gd name="connsiteY163" fmla="*/ 257785 h 482458"/>
                <a:gd name="connsiteX164" fmla="*/ 71640 w 482458"/>
                <a:gd name="connsiteY164" fmla="*/ 254534 h 482458"/>
                <a:gd name="connsiteX165" fmla="*/ 105233 w 482458"/>
                <a:gd name="connsiteY165" fmla="*/ 254534 h 482458"/>
                <a:gd name="connsiteX166" fmla="*/ 114143 w 482458"/>
                <a:gd name="connsiteY166" fmla="*/ 262360 h 482458"/>
                <a:gd name="connsiteX167" fmla="*/ 136297 w 482458"/>
                <a:gd name="connsiteY167" fmla="*/ 315820 h 482458"/>
                <a:gd name="connsiteX168" fmla="*/ 137261 w 482458"/>
                <a:gd name="connsiteY168" fmla="*/ 317626 h 482458"/>
                <a:gd name="connsiteX169" fmla="*/ 111494 w 482458"/>
                <a:gd name="connsiteY169" fmla="*/ 351218 h 482458"/>
                <a:gd name="connsiteX170" fmla="*/ 104270 w 482458"/>
                <a:gd name="connsiteY170" fmla="*/ 353867 h 482458"/>
                <a:gd name="connsiteX171" fmla="*/ 82838 w 482458"/>
                <a:gd name="connsiteY171" fmla="*/ 363018 h 482458"/>
                <a:gd name="connsiteX172" fmla="*/ 75373 w 482458"/>
                <a:gd name="connsiteY172" fmla="*/ 380958 h 482458"/>
                <a:gd name="connsiteX173" fmla="*/ 82838 w 482458"/>
                <a:gd name="connsiteY173" fmla="*/ 398898 h 482458"/>
                <a:gd name="connsiteX174" fmla="*/ 100778 w 482458"/>
                <a:gd name="connsiteY174" fmla="*/ 406363 h 482458"/>
                <a:gd name="connsiteX175" fmla="*/ 100778 w 482458"/>
                <a:gd name="connsiteY175" fmla="*/ 406363 h 482458"/>
                <a:gd name="connsiteX176" fmla="*/ 118718 w 482458"/>
                <a:gd name="connsiteY176" fmla="*/ 398898 h 482458"/>
                <a:gd name="connsiteX177" fmla="*/ 127869 w 482458"/>
                <a:gd name="connsiteY177" fmla="*/ 377466 h 482458"/>
                <a:gd name="connsiteX178" fmla="*/ 130518 w 482458"/>
                <a:gd name="connsiteY178" fmla="*/ 370242 h 482458"/>
                <a:gd name="connsiteX179" fmla="*/ 154358 w 482458"/>
                <a:gd name="connsiteY179" fmla="*/ 346402 h 482458"/>
                <a:gd name="connsiteX180" fmla="*/ 166398 w 482458"/>
                <a:gd name="connsiteY180" fmla="*/ 345680 h 482458"/>
                <a:gd name="connsiteX181" fmla="*/ 219256 w 482458"/>
                <a:gd name="connsiteY181" fmla="*/ 367593 h 482458"/>
                <a:gd name="connsiteX182" fmla="*/ 223349 w 482458"/>
                <a:gd name="connsiteY182" fmla="*/ 369038 h 482458"/>
                <a:gd name="connsiteX183" fmla="*/ 227323 w 482458"/>
                <a:gd name="connsiteY183" fmla="*/ 377105 h 482458"/>
                <a:gd name="connsiteX184" fmla="*/ 227323 w 482458"/>
                <a:gd name="connsiteY184" fmla="*/ 409975 h 48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482458" h="482458">
                  <a:moveTo>
                    <a:pt x="241049" y="482459"/>
                  </a:moveTo>
                  <a:lnTo>
                    <a:pt x="241049" y="482459"/>
                  </a:lnTo>
                  <a:cubicBezTo>
                    <a:pt x="229490" y="482459"/>
                    <a:pt x="218533" y="477883"/>
                    <a:pt x="210346" y="469696"/>
                  </a:cubicBezTo>
                  <a:cubicBezTo>
                    <a:pt x="202158" y="461508"/>
                    <a:pt x="197583" y="450551"/>
                    <a:pt x="197583" y="438872"/>
                  </a:cubicBezTo>
                  <a:cubicBezTo>
                    <a:pt x="197583" y="426109"/>
                    <a:pt x="202158" y="414310"/>
                    <a:pt x="209864" y="406243"/>
                  </a:cubicBezTo>
                  <a:cubicBezTo>
                    <a:pt x="209623" y="401427"/>
                    <a:pt x="209623" y="394443"/>
                    <a:pt x="209623" y="384209"/>
                  </a:cubicBezTo>
                  <a:cubicBezTo>
                    <a:pt x="192767" y="380476"/>
                    <a:pt x="176633" y="373854"/>
                    <a:pt x="162184" y="364583"/>
                  </a:cubicBezTo>
                  <a:lnTo>
                    <a:pt x="146411" y="380356"/>
                  </a:lnTo>
                  <a:cubicBezTo>
                    <a:pt x="146050" y="391433"/>
                    <a:pt x="140873" y="402872"/>
                    <a:pt x="131963" y="411781"/>
                  </a:cubicBezTo>
                  <a:cubicBezTo>
                    <a:pt x="123775" y="419969"/>
                    <a:pt x="112819" y="424544"/>
                    <a:pt x="101260" y="424544"/>
                  </a:cubicBezTo>
                  <a:lnTo>
                    <a:pt x="101260" y="424544"/>
                  </a:lnTo>
                  <a:cubicBezTo>
                    <a:pt x="89701" y="424544"/>
                    <a:pt x="78744" y="419969"/>
                    <a:pt x="70557" y="411781"/>
                  </a:cubicBezTo>
                  <a:cubicBezTo>
                    <a:pt x="62369" y="403594"/>
                    <a:pt x="57794" y="392637"/>
                    <a:pt x="57794" y="381078"/>
                  </a:cubicBezTo>
                  <a:cubicBezTo>
                    <a:pt x="57794" y="369399"/>
                    <a:pt x="62369" y="358563"/>
                    <a:pt x="70557" y="350255"/>
                  </a:cubicBezTo>
                  <a:cubicBezTo>
                    <a:pt x="79587" y="341345"/>
                    <a:pt x="91026" y="336168"/>
                    <a:pt x="102103" y="335807"/>
                  </a:cubicBezTo>
                  <a:cubicBezTo>
                    <a:pt x="104872" y="332917"/>
                    <a:pt x="108725" y="329064"/>
                    <a:pt x="114143" y="323646"/>
                  </a:cubicBezTo>
                  <a:lnTo>
                    <a:pt x="117755" y="320034"/>
                  </a:lnTo>
                  <a:cubicBezTo>
                    <a:pt x="108484" y="305585"/>
                    <a:pt x="101862" y="289451"/>
                    <a:pt x="98129" y="272594"/>
                  </a:cubicBezTo>
                  <a:lnTo>
                    <a:pt x="75855" y="272594"/>
                  </a:lnTo>
                  <a:cubicBezTo>
                    <a:pt x="67787" y="280180"/>
                    <a:pt x="55988" y="284514"/>
                    <a:pt x="43466" y="284514"/>
                  </a:cubicBezTo>
                  <a:cubicBezTo>
                    <a:pt x="31907" y="284514"/>
                    <a:pt x="20950" y="279939"/>
                    <a:pt x="12763" y="271752"/>
                  </a:cubicBezTo>
                  <a:cubicBezTo>
                    <a:pt x="4575" y="263564"/>
                    <a:pt x="0" y="252607"/>
                    <a:pt x="0" y="241049"/>
                  </a:cubicBezTo>
                  <a:cubicBezTo>
                    <a:pt x="0" y="229490"/>
                    <a:pt x="4575" y="218533"/>
                    <a:pt x="12763" y="210346"/>
                  </a:cubicBezTo>
                  <a:cubicBezTo>
                    <a:pt x="20950" y="202158"/>
                    <a:pt x="31907" y="197583"/>
                    <a:pt x="43586" y="197583"/>
                  </a:cubicBezTo>
                  <a:cubicBezTo>
                    <a:pt x="56108" y="197583"/>
                    <a:pt x="67908" y="202038"/>
                    <a:pt x="75975" y="209503"/>
                  </a:cubicBezTo>
                  <a:cubicBezTo>
                    <a:pt x="81393" y="209503"/>
                    <a:pt x="91387" y="209503"/>
                    <a:pt x="98250" y="209503"/>
                  </a:cubicBezTo>
                  <a:cubicBezTo>
                    <a:pt x="101982" y="192646"/>
                    <a:pt x="108604" y="176512"/>
                    <a:pt x="117876" y="162184"/>
                  </a:cubicBezTo>
                  <a:lnTo>
                    <a:pt x="102103" y="146411"/>
                  </a:lnTo>
                  <a:cubicBezTo>
                    <a:pt x="91026" y="146050"/>
                    <a:pt x="79587" y="140873"/>
                    <a:pt x="70677" y="131963"/>
                  </a:cubicBezTo>
                  <a:cubicBezTo>
                    <a:pt x="62490" y="123775"/>
                    <a:pt x="57914" y="112819"/>
                    <a:pt x="57914" y="101260"/>
                  </a:cubicBezTo>
                  <a:cubicBezTo>
                    <a:pt x="57914" y="89701"/>
                    <a:pt x="62490" y="78744"/>
                    <a:pt x="70677" y="70557"/>
                  </a:cubicBezTo>
                  <a:cubicBezTo>
                    <a:pt x="78865" y="62369"/>
                    <a:pt x="89821" y="57794"/>
                    <a:pt x="101380" y="57794"/>
                  </a:cubicBezTo>
                  <a:lnTo>
                    <a:pt x="101380" y="57794"/>
                  </a:lnTo>
                  <a:cubicBezTo>
                    <a:pt x="112939" y="57794"/>
                    <a:pt x="123896" y="62369"/>
                    <a:pt x="132204" y="70557"/>
                  </a:cubicBezTo>
                  <a:cubicBezTo>
                    <a:pt x="141113" y="79467"/>
                    <a:pt x="146291" y="90905"/>
                    <a:pt x="146652" y="101982"/>
                  </a:cubicBezTo>
                  <a:lnTo>
                    <a:pt x="162425" y="117755"/>
                  </a:lnTo>
                  <a:cubicBezTo>
                    <a:pt x="176873" y="108484"/>
                    <a:pt x="193008" y="101862"/>
                    <a:pt x="209864" y="98129"/>
                  </a:cubicBezTo>
                  <a:lnTo>
                    <a:pt x="209864" y="75855"/>
                  </a:lnTo>
                  <a:cubicBezTo>
                    <a:pt x="202279" y="67787"/>
                    <a:pt x="197944" y="55988"/>
                    <a:pt x="197944" y="43466"/>
                  </a:cubicBezTo>
                  <a:cubicBezTo>
                    <a:pt x="197944" y="19505"/>
                    <a:pt x="217450" y="0"/>
                    <a:pt x="241410" y="0"/>
                  </a:cubicBezTo>
                  <a:cubicBezTo>
                    <a:pt x="265370" y="0"/>
                    <a:pt x="284876" y="19505"/>
                    <a:pt x="284876" y="43466"/>
                  </a:cubicBezTo>
                  <a:cubicBezTo>
                    <a:pt x="284876" y="55988"/>
                    <a:pt x="280421" y="67787"/>
                    <a:pt x="272956" y="75855"/>
                  </a:cubicBezTo>
                  <a:lnTo>
                    <a:pt x="272956" y="98129"/>
                  </a:lnTo>
                  <a:cubicBezTo>
                    <a:pt x="291739" y="102103"/>
                    <a:pt x="307632" y="108604"/>
                    <a:pt x="320515" y="117635"/>
                  </a:cubicBezTo>
                  <a:lnTo>
                    <a:pt x="336168" y="101982"/>
                  </a:lnTo>
                  <a:cubicBezTo>
                    <a:pt x="336529" y="90905"/>
                    <a:pt x="341706" y="79467"/>
                    <a:pt x="350616" y="70557"/>
                  </a:cubicBezTo>
                  <a:cubicBezTo>
                    <a:pt x="358804" y="62369"/>
                    <a:pt x="369761" y="57794"/>
                    <a:pt x="381319" y="57794"/>
                  </a:cubicBezTo>
                  <a:lnTo>
                    <a:pt x="381319" y="57794"/>
                  </a:lnTo>
                  <a:cubicBezTo>
                    <a:pt x="392878" y="57794"/>
                    <a:pt x="403835" y="62369"/>
                    <a:pt x="411902" y="70557"/>
                  </a:cubicBezTo>
                  <a:cubicBezTo>
                    <a:pt x="420089" y="78744"/>
                    <a:pt x="424665" y="89581"/>
                    <a:pt x="424665" y="101260"/>
                  </a:cubicBezTo>
                  <a:cubicBezTo>
                    <a:pt x="424665" y="112939"/>
                    <a:pt x="420210" y="123896"/>
                    <a:pt x="411902" y="132083"/>
                  </a:cubicBezTo>
                  <a:cubicBezTo>
                    <a:pt x="402992" y="140993"/>
                    <a:pt x="391554" y="146170"/>
                    <a:pt x="380476" y="146532"/>
                  </a:cubicBezTo>
                  <a:lnTo>
                    <a:pt x="364704" y="162305"/>
                  </a:lnTo>
                  <a:cubicBezTo>
                    <a:pt x="373975" y="176753"/>
                    <a:pt x="380717" y="193007"/>
                    <a:pt x="384329" y="209744"/>
                  </a:cubicBezTo>
                  <a:lnTo>
                    <a:pt x="406604" y="209744"/>
                  </a:lnTo>
                  <a:cubicBezTo>
                    <a:pt x="414671" y="202158"/>
                    <a:pt x="426471" y="197824"/>
                    <a:pt x="438993" y="197824"/>
                  </a:cubicBezTo>
                  <a:cubicBezTo>
                    <a:pt x="450672" y="197824"/>
                    <a:pt x="461629" y="202399"/>
                    <a:pt x="469816" y="210586"/>
                  </a:cubicBezTo>
                  <a:cubicBezTo>
                    <a:pt x="478004" y="218774"/>
                    <a:pt x="482459" y="229731"/>
                    <a:pt x="482459" y="241289"/>
                  </a:cubicBezTo>
                  <a:cubicBezTo>
                    <a:pt x="482459" y="252848"/>
                    <a:pt x="478004" y="263805"/>
                    <a:pt x="469816" y="271993"/>
                  </a:cubicBezTo>
                  <a:cubicBezTo>
                    <a:pt x="461629" y="280300"/>
                    <a:pt x="450672" y="284755"/>
                    <a:pt x="438993" y="284755"/>
                  </a:cubicBezTo>
                  <a:cubicBezTo>
                    <a:pt x="426350" y="284755"/>
                    <a:pt x="414551" y="280300"/>
                    <a:pt x="406604" y="272715"/>
                  </a:cubicBezTo>
                  <a:lnTo>
                    <a:pt x="384329" y="272715"/>
                  </a:lnTo>
                  <a:cubicBezTo>
                    <a:pt x="380597" y="289571"/>
                    <a:pt x="373975" y="305706"/>
                    <a:pt x="364704" y="320154"/>
                  </a:cubicBezTo>
                  <a:lnTo>
                    <a:pt x="380476" y="335927"/>
                  </a:lnTo>
                  <a:cubicBezTo>
                    <a:pt x="391554" y="336288"/>
                    <a:pt x="402992" y="341466"/>
                    <a:pt x="411902" y="350375"/>
                  </a:cubicBezTo>
                  <a:cubicBezTo>
                    <a:pt x="420089" y="358563"/>
                    <a:pt x="424665" y="369520"/>
                    <a:pt x="424665" y="381078"/>
                  </a:cubicBezTo>
                  <a:cubicBezTo>
                    <a:pt x="424665" y="392637"/>
                    <a:pt x="420089" y="403594"/>
                    <a:pt x="411902" y="411781"/>
                  </a:cubicBezTo>
                  <a:cubicBezTo>
                    <a:pt x="403715" y="419969"/>
                    <a:pt x="392878" y="424544"/>
                    <a:pt x="381199" y="424544"/>
                  </a:cubicBezTo>
                  <a:lnTo>
                    <a:pt x="381199" y="424544"/>
                  </a:lnTo>
                  <a:cubicBezTo>
                    <a:pt x="369640" y="424544"/>
                    <a:pt x="358683" y="419969"/>
                    <a:pt x="350375" y="411781"/>
                  </a:cubicBezTo>
                  <a:cubicBezTo>
                    <a:pt x="341466" y="402872"/>
                    <a:pt x="336288" y="391433"/>
                    <a:pt x="335927" y="380356"/>
                  </a:cubicBezTo>
                  <a:lnTo>
                    <a:pt x="320154" y="364583"/>
                  </a:lnTo>
                  <a:cubicBezTo>
                    <a:pt x="305706" y="373854"/>
                    <a:pt x="289451" y="380597"/>
                    <a:pt x="272715" y="384209"/>
                  </a:cubicBezTo>
                  <a:lnTo>
                    <a:pt x="272715" y="406484"/>
                  </a:lnTo>
                  <a:cubicBezTo>
                    <a:pt x="280301" y="414551"/>
                    <a:pt x="284635" y="426350"/>
                    <a:pt x="284635" y="438872"/>
                  </a:cubicBezTo>
                  <a:cubicBezTo>
                    <a:pt x="284635" y="450551"/>
                    <a:pt x="280060" y="461388"/>
                    <a:pt x="271872" y="469696"/>
                  </a:cubicBezTo>
                  <a:cubicBezTo>
                    <a:pt x="263685" y="477883"/>
                    <a:pt x="252848" y="482338"/>
                    <a:pt x="241169" y="482338"/>
                  </a:cubicBezTo>
                  <a:close/>
                  <a:moveTo>
                    <a:pt x="227564" y="410216"/>
                  </a:moveTo>
                  <a:cubicBezTo>
                    <a:pt x="227564" y="412865"/>
                    <a:pt x="226480" y="415514"/>
                    <a:pt x="224313" y="417320"/>
                  </a:cubicBezTo>
                  <a:cubicBezTo>
                    <a:pt x="219015" y="421775"/>
                    <a:pt x="215523" y="430203"/>
                    <a:pt x="215523" y="438993"/>
                  </a:cubicBezTo>
                  <a:cubicBezTo>
                    <a:pt x="215523" y="445735"/>
                    <a:pt x="218172" y="452117"/>
                    <a:pt x="222988" y="456933"/>
                  </a:cubicBezTo>
                  <a:cubicBezTo>
                    <a:pt x="227804" y="461749"/>
                    <a:pt x="234186" y="464398"/>
                    <a:pt x="240928" y="464398"/>
                  </a:cubicBezTo>
                  <a:lnTo>
                    <a:pt x="240928" y="464398"/>
                  </a:lnTo>
                  <a:cubicBezTo>
                    <a:pt x="247671" y="464398"/>
                    <a:pt x="254052" y="461749"/>
                    <a:pt x="258868" y="457053"/>
                  </a:cubicBezTo>
                  <a:cubicBezTo>
                    <a:pt x="263685" y="452237"/>
                    <a:pt x="266334" y="445856"/>
                    <a:pt x="266334" y="439113"/>
                  </a:cubicBezTo>
                  <a:cubicBezTo>
                    <a:pt x="266334" y="430444"/>
                    <a:pt x="262962" y="421895"/>
                    <a:pt x="257544" y="417440"/>
                  </a:cubicBezTo>
                  <a:cubicBezTo>
                    <a:pt x="255497" y="415755"/>
                    <a:pt x="254293" y="413226"/>
                    <a:pt x="254293" y="410457"/>
                  </a:cubicBezTo>
                  <a:lnTo>
                    <a:pt x="254293" y="376864"/>
                  </a:lnTo>
                  <a:cubicBezTo>
                    <a:pt x="254293" y="372289"/>
                    <a:pt x="257665" y="368556"/>
                    <a:pt x="262119" y="367954"/>
                  </a:cubicBezTo>
                  <a:cubicBezTo>
                    <a:pt x="281384" y="364824"/>
                    <a:pt x="299806" y="357118"/>
                    <a:pt x="315579" y="345800"/>
                  </a:cubicBezTo>
                  <a:cubicBezTo>
                    <a:pt x="319191" y="343272"/>
                    <a:pt x="324128" y="343633"/>
                    <a:pt x="327258" y="346763"/>
                  </a:cubicBezTo>
                  <a:cubicBezTo>
                    <a:pt x="352302" y="371807"/>
                    <a:pt x="356516" y="376022"/>
                    <a:pt x="353626" y="380476"/>
                  </a:cubicBezTo>
                  <a:cubicBezTo>
                    <a:pt x="353988" y="386737"/>
                    <a:pt x="357359" y="393841"/>
                    <a:pt x="362777" y="399259"/>
                  </a:cubicBezTo>
                  <a:cubicBezTo>
                    <a:pt x="367593" y="404076"/>
                    <a:pt x="373975" y="406724"/>
                    <a:pt x="380717" y="406724"/>
                  </a:cubicBezTo>
                  <a:lnTo>
                    <a:pt x="380717" y="406724"/>
                  </a:lnTo>
                  <a:cubicBezTo>
                    <a:pt x="387460" y="406724"/>
                    <a:pt x="393841" y="404076"/>
                    <a:pt x="398657" y="399259"/>
                  </a:cubicBezTo>
                  <a:cubicBezTo>
                    <a:pt x="403474" y="394443"/>
                    <a:pt x="406123" y="388062"/>
                    <a:pt x="406123" y="381319"/>
                  </a:cubicBezTo>
                  <a:cubicBezTo>
                    <a:pt x="406123" y="374577"/>
                    <a:pt x="403474" y="368195"/>
                    <a:pt x="398657" y="363379"/>
                  </a:cubicBezTo>
                  <a:cubicBezTo>
                    <a:pt x="392517" y="357238"/>
                    <a:pt x="384089" y="353626"/>
                    <a:pt x="377226" y="354228"/>
                  </a:cubicBezTo>
                  <a:cubicBezTo>
                    <a:pt x="374456" y="354469"/>
                    <a:pt x="371928" y="353506"/>
                    <a:pt x="370001" y="351579"/>
                  </a:cubicBezTo>
                  <a:lnTo>
                    <a:pt x="346161" y="327740"/>
                  </a:lnTo>
                  <a:cubicBezTo>
                    <a:pt x="343031" y="324609"/>
                    <a:pt x="342670" y="319552"/>
                    <a:pt x="345319" y="315940"/>
                  </a:cubicBezTo>
                  <a:lnTo>
                    <a:pt x="345559" y="315579"/>
                  </a:lnTo>
                  <a:cubicBezTo>
                    <a:pt x="356757" y="300047"/>
                    <a:pt x="364342" y="281504"/>
                    <a:pt x="367473" y="262360"/>
                  </a:cubicBezTo>
                  <a:cubicBezTo>
                    <a:pt x="368195" y="258026"/>
                    <a:pt x="371928" y="254775"/>
                    <a:pt x="376383" y="254775"/>
                  </a:cubicBezTo>
                  <a:lnTo>
                    <a:pt x="409975" y="254775"/>
                  </a:lnTo>
                  <a:cubicBezTo>
                    <a:pt x="412624" y="254775"/>
                    <a:pt x="415153" y="255979"/>
                    <a:pt x="416959" y="258026"/>
                  </a:cubicBezTo>
                  <a:cubicBezTo>
                    <a:pt x="421414" y="263323"/>
                    <a:pt x="429842" y="266695"/>
                    <a:pt x="438632" y="266815"/>
                  </a:cubicBezTo>
                  <a:cubicBezTo>
                    <a:pt x="445374" y="266815"/>
                    <a:pt x="451756" y="264166"/>
                    <a:pt x="456572" y="259350"/>
                  </a:cubicBezTo>
                  <a:cubicBezTo>
                    <a:pt x="461388" y="254534"/>
                    <a:pt x="464037" y="248153"/>
                    <a:pt x="463916" y="241410"/>
                  </a:cubicBezTo>
                  <a:cubicBezTo>
                    <a:pt x="463916" y="234667"/>
                    <a:pt x="461268" y="228286"/>
                    <a:pt x="456572" y="223470"/>
                  </a:cubicBezTo>
                  <a:cubicBezTo>
                    <a:pt x="445615" y="212513"/>
                    <a:pt x="424785" y="215282"/>
                    <a:pt x="416959" y="224674"/>
                  </a:cubicBezTo>
                  <a:cubicBezTo>
                    <a:pt x="415273" y="226721"/>
                    <a:pt x="412745" y="227925"/>
                    <a:pt x="409975" y="227925"/>
                  </a:cubicBezTo>
                  <a:lnTo>
                    <a:pt x="376383" y="227925"/>
                  </a:lnTo>
                  <a:cubicBezTo>
                    <a:pt x="371928" y="227925"/>
                    <a:pt x="368195" y="224674"/>
                    <a:pt x="367473" y="220339"/>
                  </a:cubicBezTo>
                  <a:cubicBezTo>
                    <a:pt x="364222" y="200593"/>
                    <a:pt x="356757" y="182653"/>
                    <a:pt x="345198" y="166639"/>
                  </a:cubicBezTo>
                  <a:cubicBezTo>
                    <a:pt x="344957" y="166278"/>
                    <a:pt x="344717" y="165796"/>
                    <a:pt x="344476" y="165435"/>
                  </a:cubicBezTo>
                  <a:cubicBezTo>
                    <a:pt x="342790" y="161943"/>
                    <a:pt x="343392" y="157729"/>
                    <a:pt x="346161" y="154960"/>
                  </a:cubicBezTo>
                  <a:lnTo>
                    <a:pt x="370001" y="131120"/>
                  </a:lnTo>
                  <a:cubicBezTo>
                    <a:pt x="372048" y="128953"/>
                    <a:pt x="374938" y="128110"/>
                    <a:pt x="377707" y="128591"/>
                  </a:cubicBezTo>
                  <a:cubicBezTo>
                    <a:pt x="384450" y="128953"/>
                    <a:pt x="392637" y="125461"/>
                    <a:pt x="398657" y="119441"/>
                  </a:cubicBezTo>
                  <a:cubicBezTo>
                    <a:pt x="403474" y="114625"/>
                    <a:pt x="406123" y="108243"/>
                    <a:pt x="406123" y="101380"/>
                  </a:cubicBezTo>
                  <a:cubicBezTo>
                    <a:pt x="406123" y="94637"/>
                    <a:pt x="403474" y="88256"/>
                    <a:pt x="398657" y="83440"/>
                  </a:cubicBezTo>
                  <a:cubicBezTo>
                    <a:pt x="393841" y="78624"/>
                    <a:pt x="387460" y="75975"/>
                    <a:pt x="380717" y="75975"/>
                  </a:cubicBezTo>
                  <a:lnTo>
                    <a:pt x="380717" y="75975"/>
                  </a:lnTo>
                  <a:cubicBezTo>
                    <a:pt x="373975" y="75975"/>
                    <a:pt x="367593" y="78624"/>
                    <a:pt x="362777" y="83440"/>
                  </a:cubicBezTo>
                  <a:cubicBezTo>
                    <a:pt x="356637" y="89581"/>
                    <a:pt x="353024" y="98009"/>
                    <a:pt x="353626" y="104872"/>
                  </a:cubicBezTo>
                  <a:cubicBezTo>
                    <a:pt x="353867" y="107521"/>
                    <a:pt x="352904" y="110170"/>
                    <a:pt x="350978" y="112096"/>
                  </a:cubicBezTo>
                  <a:lnTo>
                    <a:pt x="327138" y="135936"/>
                  </a:lnTo>
                  <a:cubicBezTo>
                    <a:pt x="324248" y="138946"/>
                    <a:pt x="319552" y="139428"/>
                    <a:pt x="316060" y="137260"/>
                  </a:cubicBezTo>
                  <a:cubicBezTo>
                    <a:pt x="316060" y="137260"/>
                    <a:pt x="314254" y="136177"/>
                    <a:pt x="312087" y="134491"/>
                  </a:cubicBezTo>
                  <a:cubicBezTo>
                    <a:pt x="299565" y="124738"/>
                    <a:pt x="282829" y="118116"/>
                    <a:pt x="262119" y="114625"/>
                  </a:cubicBezTo>
                  <a:cubicBezTo>
                    <a:pt x="261156" y="114504"/>
                    <a:pt x="260073" y="114263"/>
                    <a:pt x="259230" y="113782"/>
                  </a:cubicBezTo>
                  <a:cubicBezTo>
                    <a:pt x="255979" y="112096"/>
                    <a:pt x="254052" y="108725"/>
                    <a:pt x="254293" y="105233"/>
                  </a:cubicBezTo>
                  <a:lnTo>
                    <a:pt x="254293" y="72604"/>
                  </a:lnTo>
                  <a:cubicBezTo>
                    <a:pt x="254173" y="69834"/>
                    <a:pt x="255256" y="67065"/>
                    <a:pt x="257544" y="65139"/>
                  </a:cubicBezTo>
                  <a:cubicBezTo>
                    <a:pt x="262842" y="60684"/>
                    <a:pt x="266334" y="52255"/>
                    <a:pt x="266334" y="43466"/>
                  </a:cubicBezTo>
                  <a:cubicBezTo>
                    <a:pt x="266334" y="29499"/>
                    <a:pt x="254895" y="18061"/>
                    <a:pt x="240928" y="18061"/>
                  </a:cubicBezTo>
                  <a:cubicBezTo>
                    <a:pt x="226961" y="18061"/>
                    <a:pt x="215523" y="29499"/>
                    <a:pt x="215523" y="43466"/>
                  </a:cubicBezTo>
                  <a:cubicBezTo>
                    <a:pt x="215523" y="52135"/>
                    <a:pt x="219015" y="60684"/>
                    <a:pt x="224313" y="65139"/>
                  </a:cubicBezTo>
                  <a:cubicBezTo>
                    <a:pt x="226359" y="66824"/>
                    <a:pt x="227564" y="69353"/>
                    <a:pt x="227564" y="72122"/>
                  </a:cubicBezTo>
                  <a:lnTo>
                    <a:pt x="227564" y="105715"/>
                  </a:lnTo>
                  <a:cubicBezTo>
                    <a:pt x="227564" y="110170"/>
                    <a:pt x="224192" y="114023"/>
                    <a:pt x="219737" y="114625"/>
                  </a:cubicBezTo>
                  <a:cubicBezTo>
                    <a:pt x="200473" y="117875"/>
                    <a:pt x="182051" y="125461"/>
                    <a:pt x="166278" y="136779"/>
                  </a:cubicBezTo>
                  <a:cubicBezTo>
                    <a:pt x="162666" y="139307"/>
                    <a:pt x="157729" y="138946"/>
                    <a:pt x="154599" y="135816"/>
                  </a:cubicBezTo>
                  <a:lnTo>
                    <a:pt x="131240" y="112457"/>
                  </a:lnTo>
                  <a:cubicBezTo>
                    <a:pt x="129194" y="110651"/>
                    <a:pt x="127989" y="107882"/>
                    <a:pt x="128230" y="104872"/>
                  </a:cubicBezTo>
                  <a:cubicBezTo>
                    <a:pt x="128832" y="98009"/>
                    <a:pt x="125220" y="89581"/>
                    <a:pt x="119079" y="83319"/>
                  </a:cubicBezTo>
                  <a:cubicBezTo>
                    <a:pt x="109447" y="73687"/>
                    <a:pt x="92711" y="73687"/>
                    <a:pt x="83079" y="83319"/>
                  </a:cubicBezTo>
                  <a:cubicBezTo>
                    <a:pt x="78263" y="88136"/>
                    <a:pt x="75614" y="94517"/>
                    <a:pt x="75614" y="101260"/>
                  </a:cubicBezTo>
                  <a:cubicBezTo>
                    <a:pt x="75614" y="108002"/>
                    <a:pt x="78263" y="114384"/>
                    <a:pt x="83079" y="119200"/>
                  </a:cubicBezTo>
                  <a:cubicBezTo>
                    <a:pt x="89219" y="125341"/>
                    <a:pt x="97648" y="129073"/>
                    <a:pt x="104511" y="128351"/>
                  </a:cubicBezTo>
                  <a:cubicBezTo>
                    <a:pt x="107160" y="128110"/>
                    <a:pt x="109809" y="129073"/>
                    <a:pt x="111735" y="130999"/>
                  </a:cubicBezTo>
                  <a:lnTo>
                    <a:pt x="135454" y="154839"/>
                  </a:lnTo>
                  <a:cubicBezTo>
                    <a:pt x="138585" y="157970"/>
                    <a:pt x="138946" y="162907"/>
                    <a:pt x="136418" y="166519"/>
                  </a:cubicBezTo>
                  <a:cubicBezTo>
                    <a:pt x="124979" y="182532"/>
                    <a:pt x="117394" y="200954"/>
                    <a:pt x="114143" y="220219"/>
                  </a:cubicBezTo>
                  <a:cubicBezTo>
                    <a:pt x="114143" y="220941"/>
                    <a:pt x="113902" y="221543"/>
                    <a:pt x="113541" y="222145"/>
                  </a:cubicBezTo>
                  <a:cubicBezTo>
                    <a:pt x="111253" y="227684"/>
                    <a:pt x="111614" y="228165"/>
                    <a:pt x="71640" y="227804"/>
                  </a:cubicBezTo>
                  <a:cubicBezTo>
                    <a:pt x="69112" y="227804"/>
                    <a:pt x="66463" y="226721"/>
                    <a:pt x="64777" y="224553"/>
                  </a:cubicBezTo>
                  <a:cubicBezTo>
                    <a:pt x="60322" y="219256"/>
                    <a:pt x="51894" y="215764"/>
                    <a:pt x="43105" y="215764"/>
                  </a:cubicBezTo>
                  <a:cubicBezTo>
                    <a:pt x="36362" y="215764"/>
                    <a:pt x="29981" y="218413"/>
                    <a:pt x="25165" y="223229"/>
                  </a:cubicBezTo>
                  <a:cubicBezTo>
                    <a:pt x="20348" y="228045"/>
                    <a:pt x="17699" y="234426"/>
                    <a:pt x="17699" y="241169"/>
                  </a:cubicBezTo>
                  <a:cubicBezTo>
                    <a:pt x="17699" y="248032"/>
                    <a:pt x="20348" y="254413"/>
                    <a:pt x="25165" y="259109"/>
                  </a:cubicBezTo>
                  <a:cubicBezTo>
                    <a:pt x="36121" y="270066"/>
                    <a:pt x="56831" y="267297"/>
                    <a:pt x="64777" y="257785"/>
                  </a:cubicBezTo>
                  <a:cubicBezTo>
                    <a:pt x="66463" y="255738"/>
                    <a:pt x="68992" y="254534"/>
                    <a:pt x="71640" y="254534"/>
                  </a:cubicBezTo>
                  <a:lnTo>
                    <a:pt x="105233" y="254534"/>
                  </a:lnTo>
                  <a:cubicBezTo>
                    <a:pt x="109809" y="254534"/>
                    <a:pt x="113541" y="257905"/>
                    <a:pt x="114143" y="262360"/>
                  </a:cubicBezTo>
                  <a:cubicBezTo>
                    <a:pt x="117394" y="281625"/>
                    <a:pt x="124979" y="300047"/>
                    <a:pt x="136297" y="315820"/>
                  </a:cubicBezTo>
                  <a:cubicBezTo>
                    <a:pt x="136659" y="316422"/>
                    <a:pt x="137020" y="317024"/>
                    <a:pt x="137261" y="317626"/>
                  </a:cubicBezTo>
                  <a:cubicBezTo>
                    <a:pt x="138790" y="321318"/>
                    <a:pt x="130193" y="332516"/>
                    <a:pt x="111494" y="351218"/>
                  </a:cubicBezTo>
                  <a:cubicBezTo>
                    <a:pt x="109568" y="353145"/>
                    <a:pt x="107039" y="354108"/>
                    <a:pt x="104270" y="353867"/>
                  </a:cubicBezTo>
                  <a:cubicBezTo>
                    <a:pt x="97407" y="353265"/>
                    <a:pt x="88978" y="356877"/>
                    <a:pt x="82838" y="363018"/>
                  </a:cubicBezTo>
                  <a:cubicBezTo>
                    <a:pt x="78022" y="367834"/>
                    <a:pt x="75373" y="374215"/>
                    <a:pt x="75373" y="380958"/>
                  </a:cubicBezTo>
                  <a:cubicBezTo>
                    <a:pt x="75373" y="387701"/>
                    <a:pt x="78022" y="394082"/>
                    <a:pt x="82838" y="398898"/>
                  </a:cubicBezTo>
                  <a:cubicBezTo>
                    <a:pt x="87654" y="403714"/>
                    <a:pt x="94036" y="406363"/>
                    <a:pt x="100778" y="406363"/>
                  </a:cubicBezTo>
                  <a:lnTo>
                    <a:pt x="100778" y="406363"/>
                  </a:lnTo>
                  <a:cubicBezTo>
                    <a:pt x="107521" y="406363"/>
                    <a:pt x="113902" y="403714"/>
                    <a:pt x="118718" y="398898"/>
                  </a:cubicBezTo>
                  <a:cubicBezTo>
                    <a:pt x="124859" y="392758"/>
                    <a:pt x="128471" y="384329"/>
                    <a:pt x="127869" y="377466"/>
                  </a:cubicBezTo>
                  <a:cubicBezTo>
                    <a:pt x="127628" y="374817"/>
                    <a:pt x="128591" y="372169"/>
                    <a:pt x="130518" y="370242"/>
                  </a:cubicBezTo>
                  <a:lnTo>
                    <a:pt x="154358" y="346402"/>
                  </a:lnTo>
                  <a:cubicBezTo>
                    <a:pt x="157609" y="343151"/>
                    <a:pt x="162786" y="342910"/>
                    <a:pt x="166398" y="345680"/>
                  </a:cubicBezTo>
                  <a:cubicBezTo>
                    <a:pt x="181930" y="356757"/>
                    <a:pt x="200232" y="364342"/>
                    <a:pt x="219256" y="367593"/>
                  </a:cubicBezTo>
                  <a:cubicBezTo>
                    <a:pt x="220700" y="367714"/>
                    <a:pt x="222145" y="368195"/>
                    <a:pt x="223349" y="369038"/>
                  </a:cubicBezTo>
                  <a:cubicBezTo>
                    <a:pt x="226119" y="370844"/>
                    <a:pt x="227564" y="373975"/>
                    <a:pt x="227323" y="377105"/>
                  </a:cubicBezTo>
                  <a:cubicBezTo>
                    <a:pt x="227323" y="381319"/>
                    <a:pt x="227323" y="408290"/>
                    <a:pt x="227323" y="409975"/>
                  </a:cubicBezTo>
                  <a:close/>
                </a:path>
              </a:pathLst>
            </a:custGeom>
            <a:grpFill/>
            <a:ln w="12032"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F45B1A0A-43A4-A05A-D997-94B75D97993F}"/>
                </a:ext>
              </a:extLst>
            </p:cNvPr>
            <p:cNvSpPr/>
            <p:nvPr/>
          </p:nvSpPr>
          <p:spPr>
            <a:xfrm>
              <a:off x="8337693" y="2950217"/>
              <a:ext cx="99212" cy="99212"/>
            </a:xfrm>
            <a:custGeom>
              <a:avLst/>
              <a:gdLst>
                <a:gd name="connsiteX0" fmla="*/ 49606 w 99212"/>
                <a:gd name="connsiteY0" fmla="*/ 99213 h 99212"/>
                <a:gd name="connsiteX1" fmla="*/ 0 w 99212"/>
                <a:gd name="connsiteY1" fmla="*/ 49606 h 99212"/>
                <a:gd name="connsiteX2" fmla="*/ 49606 w 99212"/>
                <a:gd name="connsiteY2" fmla="*/ 0 h 99212"/>
                <a:gd name="connsiteX3" fmla="*/ 99213 w 99212"/>
                <a:gd name="connsiteY3" fmla="*/ 49606 h 99212"/>
                <a:gd name="connsiteX4" fmla="*/ 49606 w 99212"/>
                <a:gd name="connsiteY4" fmla="*/ 99213 h 99212"/>
                <a:gd name="connsiteX5" fmla="*/ 49606 w 99212"/>
                <a:gd name="connsiteY5" fmla="*/ 18181 h 99212"/>
                <a:gd name="connsiteX6" fmla="*/ 18061 w 99212"/>
                <a:gd name="connsiteY6" fmla="*/ 49727 h 99212"/>
                <a:gd name="connsiteX7" fmla="*/ 49606 w 99212"/>
                <a:gd name="connsiteY7" fmla="*/ 81273 h 99212"/>
                <a:gd name="connsiteX8" fmla="*/ 81152 w 99212"/>
                <a:gd name="connsiteY8" fmla="*/ 49727 h 99212"/>
                <a:gd name="connsiteX9" fmla="*/ 49606 w 99212"/>
                <a:gd name="connsiteY9" fmla="*/ 18181 h 9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12" h="99212">
                  <a:moveTo>
                    <a:pt x="49606" y="99213"/>
                  </a:moveTo>
                  <a:cubicBezTo>
                    <a:pt x="22275" y="99213"/>
                    <a:pt x="0" y="76938"/>
                    <a:pt x="0" y="49606"/>
                  </a:cubicBezTo>
                  <a:cubicBezTo>
                    <a:pt x="0" y="22275"/>
                    <a:pt x="22275" y="0"/>
                    <a:pt x="49606" y="0"/>
                  </a:cubicBezTo>
                  <a:cubicBezTo>
                    <a:pt x="76938" y="0"/>
                    <a:pt x="99213" y="22275"/>
                    <a:pt x="99213" y="49606"/>
                  </a:cubicBezTo>
                  <a:cubicBezTo>
                    <a:pt x="99213" y="76938"/>
                    <a:pt x="76938" y="99213"/>
                    <a:pt x="49606" y="99213"/>
                  </a:cubicBezTo>
                  <a:close/>
                  <a:moveTo>
                    <a:pt x="49606" y="18181"/>
                  </a:moveTo>
                  <a:cubicBezTo>
                    <a:pt x="32268" y="18181"/>
                    <a:pt x="18061" y="32268"/>
                    <a:pt x="18061" y="49727"/>
                  </a:cubicBezTo>
                  <a:cubicBezTo>
                    <a:pt x="18061" y="67185"/>
                    <a:pt x="32148" y="81273"/>
                    <a:pt x="49606" y="81273"/>
                  </a:cubicBezTo>
                  <a:cubicBezTo>
                    <a:pt x="67065" y="81273"/>
                    <a:pt x="81152" y="67185"/>
                    <a:pt x="81152" y="49727"/>
                  </a:cubicBezTo>
                  <a:cubicBezTo>
                    <a:pt x="81152" y="32268"/>
                    <a:pt x="67065" y="18181"/>
                    <a:pt x="49606" y="18181"/>
                  </a:cubicBezTo>
                  <a:close/>
                </a:path>
              </a:pathLst>
            </a:custGeom>
            <a:grpFill/>
            <a:ln w="12032"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F34F7DCB-83A2-3DC0-203E-8BC858AC099E}"/>
                </a:ext>
              </a:extLst>
            </p:cNvPr>
            <p:cNvSpPr/>
            <p:nvPr/>
          </p:nvSpPr>
          <p:spPr>
            <a:xfrm>
              <a:off x="8269664" y="3006332"/>
              <a:ext cx="36121" cy="36113"/>
            </a:xfrm>
            <a:custGeom>
              <a:avLst/>
              <a:gdLst>
                <a:gd name="connsiteX0" fmla="*/ 18061 w 36121"/>
                <a:gd name="connsiteY0" fmla="*/ 36114 h 36113"/>
                <a:gd name="connsiteX1" fmla="*/ 5298 w 36121"/>
                <a:gd name="connsiteY1" fmla="*/ 30816 h 36113"/>
                <a:gd name="connsiteX2" fmla="*/ 0 w 36121"/>
                <a:gd name="connsiteY2" fmla="*/ 18053 h 36113"/>
                <a:gd name="connsiteX3" fmla="*/ 5298 w 36121"/>
                <a:gd name="connsiteY3" fmla="*/ 5290 h 36113"/>
                <a:gd name="connsiteX4" fmla="*/ 21673 w 36121"/>
                <a:gd name="connsiteY4" fmla="*/ 354 h 36113"/>
                <a:gd name="connsiteX5" fmla="*/ 25044 w 36121"/>
                <a:gd name="connsiteY5" fmla="*/ 1437 h 36113"/>
                <a:gd name="connsiteX6" fmla="*/ 28175 w 36121"/>
                <a:gd name="connsiteY6" fmla="*/ 3123 h 36113"/>
                <a:gd name="connsiteX7" fmla="*/ 30824 w 36121"/>
                <a:gd name="connsiteY7" fmla="*/ 5290 h 36113"/>
                <a:gd name="connsiteX8" fmla="*/ 33111 w 36121"/>
                <a:gd name="connsiteY8" fmla="*/ 8059 h 36113"/>
                <a:gd name="connsiteX9" fmla="*/ 34797 w 36121"/>
                <a:gd name="connsiteY9" fmla="*/ 11190 h 36113"/>
                <a:gd name="connsiteX10" fmla="*/ 35760 w 36121"/>
                <a:gd name="connsiteY10" fmla="*/ 14561 h 36113"/>
                <a:gd name="connsiteX11" fmla="*/ 36121 w 36121"/>
                <a:gd name="connsiteY11" fmla="*/ 18053 h 36113"/>
                <a:gd name="connsiteX12" fmla="*/ 35760 w 36121"/>
                <a:gd name="connsiteY12" fmla="*/ 21665 h 36113"/>
                <a:gd name="connsiteX13" fmla="*/ 34797 w 36121"/>
                <a:gd name="connsiteY13" fmla="*/ 25036 h 36113"/>
                <a:gd name="connsiteX14" fmla="*/ 33111 w 36121"/>
                <a:gd name="connsiteY14" fmla="*/ 28167 h 36113"/>
                <a:gd name="connsiteX15" fmla="*/ 30824 w 36121"/>
                <a:gd name="connsiteY15" fmla="*/ 30816 h 36113"/>
                <a:gd name="connsiteX16" fmla="*/ 28175 w 36121"/>
                <a:gd name="connsiteY16" fmla="*/ 33103 h 36113"/>
                <a:gd name="connsiteX17" fmla="*/ 25044 w 36121"/>
                <a:gd name="connsiteY17" fmla="*/ 34789 h 36113"/>
                <a:gd name="connsiteX18" fmla="*/ 21673 w 36121"/>
                <a:gd name="connsiteY18" fmla="*/ 35752 h 36113"/>
                <a:gd name="connsiteX19" fmla="*/ 18061 w 36121"/>
                <a:gd name="connsiteY19" fmla="*/ 36114 h 3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21" h="36113">
                  <a:moveTo>
                    <a:pt x="18061" y="36114"/>
                  </a:moveTo>
                  <a:cubicBezTo>
                    <a:pt x="13365" y="36114"/>
                    <a:pt x="8669" y="34187"/>
                    <a:pt x="5298" y="30816"/>
                  </a:cubicBezTo>
                  <a:cubicBezTo>
                    <a:pt x="1927" y="27444"/>
                    <a:pt x="0" y="22869"/>
                    <a:pt x="0" y="18053"/>
                  </a:cubicBezTo>
                  <a:cubicBezTo>
                    <a:pt x="0" y="13237"/>
                    <a:pt x="1927" y="8661"/>
                    <a:pt x="5298" y="5290"/>
                  </a:cubicBezTo>
                  <a:cubicBezTo>
                    <a:pt x="9512" y="1076"/>
                    <a:pt x="15773" y="-850"/>
                    <a:pt x="21673" y="354"/>
                  </a:cubicBezTo>
                  <a:cubicBezTo>
                    <a:pt x="22756" y="594"/>
                    <a:pt x="23960" y="956"/>
                    <a:pt x="25044" y="1437"/>
                  </a:cubicBezTo>
                  <a:cubicBezTo>
                    <a:pt x="26128" y="1919"/>
                    <a:pt x="27091" y="2400"/>
                    <a:pt x="28175" y="3123"/>
                  </a:cubicBezTo>
                  <a:cubicBezTo>
                    <a:pt x="29138" y="3725"/>
                    <a:pt x="30101" y="4447"/>
                    <a:pt x="30824" y="5290"/>
                  </a:cubicBezTo>
                  <a:cubicBezTo>
                    <a:pt x="31666" y="6133"/>
                    <a:pt x="32509" y="7096"/>
                    <a:pt x="33111" y="8059"/>
                  </a:cubicBezTo>
                  <a:cubicBezTo>
                    <a:pt x="33713" y="9023"/>
                    <a:pt x="34315" y="10106"/>
                    <a:pt x="34797" y="11190"/>
                  </a:cubicBezTo>
                  <a:cubicBezTo>
                    <a:pt x="35278" y="12274"/>
                    <a:pt x="35640" y="13357"/>
                    <a:pt x="35760" y="14561"/>
                  </a:cubicBezTo>
                  <a:cubicBezTo>
                    <a:pt x="36001" y="15765"/>
                    <a:pt x="36121" y="16969"/>
                    <a:pt x="36121" y="18053"/>
                  </a:cubicBezTo>
                  <a:cubicBezTo>
                    <a:pt x="36121" y="19257"/>
                    <a:pt x="36121" y="20461"/>
                    <a:pt x="35760" y="21665"/>
                  </a:cubicBezTo>
                  <a:cubicBezTo>
                    <a:pt x="35640" y="22749"/>
                    <a:pt x="35278" y="23953"/>
                    <a:pt x="34797" y="25036"/>
                  </a:cubicBezTo>
                  <a:cubicBezTo>
                    <a:pt x="34315" y="26120"/>
                    <a:pt x="33713" y="27083"/>
                    <a:pt x="33111" y="28167"/>
                  </a:cubicBezTo>
                  <a:cubicBezTo>
                    <a:pt x="32509" y="29130"/>
                    <a:pt x="31666" y="30093"/>
                    <a:pt x="30824" y="30816"/>
                  </a:cubicBezTo>
                  <a:cubicBezTo>
                    <a:pt x="30101" y="31659"/>
                    <a:pt x="29138" y="32501"/>
                    <a:pt x="28175" y="33103"/>
                  </a:cubicBezTo>
                  <a:cubicBezTo>
                    <a:pt x="27091" y="33705"/>
                    <a:pt x="26128" y="34307"/>
                    <a:pt x="25044" y="34789"/>
                  </a:cubicBezTo>
                  <a:cubicBezTo>
                    <a:pt x="23960" y="35271"/>
                    <a:pt x="22756" y="35511"/>
                    <a:pt x="21673" y="35752"/>
                  </a:cubicBezTo>
                  <a:cubicBezTo>
                    <a:pt x="20469" y="35993"/>
                    <a:pt x="19265" y="36114"/>
                    <a:pt x="18061" y="36114"/>
                  </a:cubicBezTo>
                  <a:close/>
                </a:path>
              </a:pathLst>
            </a:custGeom>
            <a:grpFill/>
            <a:ln w="12032"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6F3DB276-C9DC-13ED-1B4F-8F2B8C02B31E}"/>
                </a:ext>
              </a:extLst>
            </p:cNvPr>
            <p:cNvSpPr/>
            <p:nvPr/>
          </p:nvSpPr>
          <p:spPr>
            <a:xfrm>
              <a:off x="8328662" y="3072547"/>
              <a:ext cx="36121" cy="36121"/>
            </a:xfrm>
            <a:custGeom>
              <a:avLst/>
              <a:gdLst>
                <a:gd name="connsiteX0" fmla="*/ 18061 w 36121"/>
                <a:gd name="connsiteY0" fmla="*/ 36121 h 36121"/>
                <a:gd name="connsiteX1" fmla="*/ 14569 w 36121"/>
                <a:gd name="connsiteY1" fmla="*/ 35760 h 36121"/>
                <a:gd name="connsiteX2" fmla="*/ 11197 w 36121"/>
                <a:gd name="connsiteY2" fmla="*/ 34676 h 36121"/>
                <a:gd name="connsiteX3" fmla="*/ 8067 w 36121"/>
                <a:gd name="connsiteY3" fmla="*/ 33111 h 36121"/>
                <a:gd name="connsiteX4" fmla="*/ 5298 w 36121"/>
                <a:gd name="connsiteY4" fmla="*/ 30823 h 36121"/>
                <a:gd name="connsiteX5" fmla="*/ 3010 w 36121"/>
                <a:gd name="connsiteY5" fmla="*/ 28054 h 36121"/>
                <a:gd name="connsiteX6" fmla="*/ 1324 w 36121"/>
                <a:gd name="connsiteY6" fmla="*/ 24924 h 36121"/>
                <a:gd name="connsiteX7" fmla="*/ 361 w 36121"/>
                <a:gd name="connsiteY7" fmla="*/ 21552 h 36121"/>
                <a:gd name="connsiteX8" fmla="*/ 0 w 36121"/>
                <a:gd name="connsiteY8" fmla="*/ 18061 h 36121"/>
                <a:gd name="connsiteX9" fmla="*/ 5298 w 36121"/>
                <a:gd name="connsiteY9" fmla="*/ 5298 h 36121"/>
                <a:gd name="connsiteX10" fmla="*/ 8067 w 36121"/>
                <a:gd name="connsiteY10" fmla="*/ 3010 h 36121"/>
                <a:gd name="connsiteX11" fmla="*/ 11197 w 36121"/>
                <a:gd name="connsiteY11" fmla="*/ 1445 h 36121"/>
                <a:gd name="connsiteX12" fmla="*/ 14569 w 36121"/>
                <a:gd name="connsiteY12" fmla="*/ 361 h 36121"/>
                <a:gd name="connsiteX13" fmla="*/ 21552 w 36121"/>
                <a:gd name="connsiteY13" fmla="*/ 361 h 36121"/>
                <a:gd name="connsiteX14" fmla="*/ 24924 w 36121"/>
                <a:gd name="connsiteY14" fmla="*/ 1445 h 36121"/>
                <a:gd name="connsiteX15" fmla="*/ 28054 w 36121"/>
                <a:gd name="connsiteY15" fmla="*/ 3010 h 36121"/>
                <a:gd name="connsiteX16" fmla="*/ 30823 w 36121"/>
                <a:gd name="connsiteY16" fmla="*/ 5298 h 36121"/>
                <a:gd name="connsiteX17" fmla="*/ 36121 w 36121"/>
                <a:gd name="connsiteY17" fmla="*/ 18061 h 36121"/>
                <a:gd name="connsiteX18" fmla="*/ 35760 w 36121"/>
                <a:gd name="connsiteY18" fmla="*/ 21552 h 36121"/>
                <a:gd name="connsiteX19" fmla="*/ 34676 w 36121"/>
                <a:gd name="connsiteY19" fmla="*/ 24924 h 36121"/>
                <a:gd name="connsiteX20" fmla="*/ 33111 w 36121"/>
                <a:gd name="connsiteY20" fmla="*/ 28054 h 36121"/>
                <a:gd name="connsiteX21" fmla="*/ 30823 w 36121"/>
                <a:gd name="connsiteY21" fmla="*/ 30823 h 36121"/>
                <a:gd name="connsiteX22" fmla="*/ 28054 w 36121"/>
                <a:gd name="connsiteY22" fmla="*/ 33111 h 36121"/>
                <a:gd name="connsiteX23" fmla="*/ 24924 w 36121"/>
                <a:gd name="connsiteY23" fmla="*/ 34676 h 36121"/>
                <a:gd name="connsiteX24" fmla="*/ 21552 w 36121"/>
                <a:gd name="connsiteY24" fmla="*/ 35760 h 36121"/>
                <a:gd name="connsiteX25" fmla="*/ 18061 w 36121"/>
                <a:gd name="connsiteY25" fmla="*/ 36121 h 3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21" h="36121">
                  <a:moveTo>
                    <a:pt x="18061" y="36121"/>
                  </a:moveTo>
                  <a:cubicBezTo>
                    <a:pt x="16856" y="36121"/>
                    <a:pt x="15653" y="36001"/>
                    <a:pt x="14569" y="35760"/>
                  </a:cubicBezTo>
                  <a:cubicBezTo>
                    <a:pt x="13365" y="35519"/>
                    <a:pt x="12281" y="35158"/>
                    <a:pt x="11197" y="34676"/>
                  </a:cubicBezTo>
                  <a:cubicBezTo>
                    <a:pt x="10114" y="34315"/>
                    <a:pt x="9030" y="33713"/>
                    <a:pt x="8067" y="33111"/>
                  </a:cubicBezTo>
                  <a:cubicBezTo>
                    <a:pt x="7104" y="32389"/>
                    <a:pt x="6141" y="31666"/>
                    <a:pt x="5298" y="30823"/>
                  </a:cubicBezTo>
                  <a:cubicBezTo>
                    <a:pt x="4455" y="29981"/>
                    <a:pt x="3732" y="29017"/>
                    <a:pt x="3010" y="28054"/>
                  </a:cubicBezTo>
                  <a:cubicBezTo>
                    <a:pt x="2408" y="27091"/>
                    <a:pt x="1806" y="26007"/>
                    <a:pt x="1324" y="24924"/>
                  </a:cubicBezTo>
                  <a:cubicBezTo>
                    <a:pt x="963" y="23840"/>
                    <a:pt x="602" y="22756"/>
                    <a:pt x="361" y="21552"/>
                  </a:cubicBezTo>
                  <a:cubicBezTo>
                    <a:pt x="120" y="20469"/>
                    <a:pt x="0" y="19265"/>
                    <a:pt x="0" y="18061"/>
                  </a:cubicBezTo>
                  <a:cubicBezTo>
                    <a:pt x="0" y="13244"/>
                    <a:pt x="1927" y="8669"/>
                    <a:pt x="5298" y="5298"/>
                  </a:cubicBezTo>
                  <a:cubicBezTo>
                    <a:pt x="6141" y="4455"/>
                    <a:pt x="7104" y="3733"/>
                    <a:pt x="8067" y="3010"/>
                  </a:cubicBezTo>
                  <a:cubicBezTo>
                    <a:pt x="9030" y="2408"/>
                    <a:pt x="10114" y="1806"/>
                    <a:pt x="11197" y="1445"/>
                  </a:cubicBezTo>
                  <a:cubicBezTo>
                    <a:pt x="12281" y="963"/>
                    <a:pt x="13365" y="602"/>
                    <a:pt x="14569" y="361"/>
                  </a:cubicBezTo>
                  <a:cubicBezTo>
                    <a:pt x="16856" y="-120"/>
                    <a:pt x="19265" y="-120"/>
                    <a:pt x="21552" y="361"/>
                  </a:cubicBezTo>
                  <a:cubicBezTo>
                    <a:pt x="22756" y="602"/>
                    <a:pt x="23840" y="963"/>
                    <a:pt x="24924" y="1445"/>
                  </a:cubicBezTo>
                  <a:cubicBezTo>
                    <a:pt x="26007" y="1806"/>
                    <a:pt x="27091" y="2408"/>
                    <a:pt x="28054" y="3010"/>
                  </a:cubicBezTo>
                  <a:cubicBezTo>
                    <a:pt x="29017" y="3733"/>
                    <a:pt x="29980" y="4455"/>
                    <a:pt x="30823" y="5298"/>
                  </a:cubicBezTo>
                  <a:cubicBezTo>
                    <a:pt x="34195" y="8669"/>
                    <a:pt x="36121" y="13244"/>
                    <a:pt x="36121" y="18061"/>
                  </a:cubicBezTo>
                  <a:cubicBezTo>
                    <a:pt x="36121" y="19265"/>
                    <a:pt x="36121" y="20469"/>
                    <a:pt x="35760" y="21552"/>
                  </a:cubicBezTo>
                  <a:cubicBezTo>
                    <a:pt x="35519" y="22756"/>
                    <a:pt x="35158" y="23840"/>
                    <a:pt x="34676" y="24924"/>
                  </a:cubicBezTo>
                  <a:cubicBezTo>
                    <a:pt x="34315" y="26007"/>
                    <a:pt x="33713" y="27091"/>
                    <a:pt x="33111" y="28054"/>
                  </a:cubicBezTo>
                  <a:cubicBezTo>
                    <a:pt x="32389" y="29017"/>
                    <a:pt x="31666" y="29981"/>
                    <a:pt x="30823" y="30823"/>
                  </a:cubicBezTo>
                  <a:cubicBezTo>
                    <a:pt x="29980" y="31666"/>
                    <a:pt x="29017" y="32389"/>
                    <a:pt x="28054" y="33111"/>
                  </a:cubicBezTo>
                  <a:cubicBezTo>
                    <a:pt x="27091" y="33713"/>
                    <a:pt x="26007" y="34315"/>
                    <a:pt x="24924" y="34676"/>
                  </a:cubicBezTo>
                  <a:cubicBezTo>
                    <a:pt x="23840" y="35158"/>
                    <a:pt x="22756" y="35519"/>
                    <a:pt x="21552" y="35760"/>
                  </a:cubicBezTo>
                  <a:cubicBezTo>
                    <a:pt x="20469" y="36001"/>
                    <a:pt x="19265" y="36121"/>
                    <a:pt x="18061" y="36121"/>
                  </a:cubicBezTo>
                  <a:close/>
                </a:path>
              </a:pathLst>
            </a:custGeom>
            <a:grpFill/>
            <a:ln w="12032" cap="flat">
              <a:noFill/>
              <a:prstDash val="solid"/>
              <a:miter/>
            </a:ln>
          </p:spPr>
          <p:txBody>
            <a:bodyPr rtlCol="0" anchor="ctr"/>
            <a:lstStyle/>
            <a:p>
              <a:endParaRPr lang="en-US"/>
            </a:p>
          </p:txBody>
        </p:sp>
      </p:grpSp>
      <p:grpSp>
        <p:nvGrpSpPr>
          <p:cNvPr id="1053" name="Graphic 1038">
            <a:extLst>
              <a:ext uri="{FF2B5EF4-FFF2-40B4-BE49-F238E27FC236}">
                <a16:creationId xmlns:a16="http://schemas.microsoft.com/office/drawing/2014/main" id="{1D247C3E-92F4-3883-53E9-EF356274424B}"/>
              </a:ext>
            </a:extLst>
          </p:cNvPr>
          <p:cNvGrpSpPr/>
          <p:nvPr/>
        </p:nvGrpSpPr>
        <p:grpSpPr>
          <a:xfrm>
            <a:off x="6562877" y="2867841"/>
            <a:ext cx="329187" cy="324665"/>
            <a:chOff x="6508396" y="2798869"/>
            <a:chExt cx="438149" cy="432129"/>
          </a:xfrm>
          <a:solidFill>
            <a:srgbClr val="004550"/>
          </a:solidFill>
        </p:grpSpPr>
        <p:sp>
          <p:nvSpPr>
            <p:cNvPr id="1054" name="Freeform: Shape 1053">
              <a:extLst>
                <a:ext uri="{FF2B5EF4-FFF2-40B4-BE49-F238E27FC236}">
                  <a16:creationId xmlns:a16="http://schemas.microsoft.com/office/drawing/2014/main" id="{1D912DD8-B87B-063D-B89E-750B5D9D486C}"/>
                </a:ext>
              </a:extLst>
            </p:cNvPr>
            <p:cNvSpPr/>
            <p:nvPr/>
          </p:nvSpPr>
          <p:spPr>
            <a:xfrm>
              <a:off x="6630245" y="3059182"/>
              <a:ext cx="259711" cy="171816"/>
            </a:xfrm>
            <a:custGeom>
              <a:avLst/>
              <a:gdLst>
                <a:gd name="connsiteX0" fmla="*/ 129916 w 259711"/>
                <a:gd name="connsiteY0" fmla="*/ 171816 h 171816"/>
                <a:gd name="connsiteX1" fmla="*/ 0 w 259711"/>
                <a:gd name="connsiteY1" fmla="*/ 42021 h 171816"/>
                <a:gd name="connsiteX2" fmla="*/ 0 w 259711"/>
                <a:gd name="connsiteY2" fmla="*/ 9030 h 171816"/>
                <a:gd name="connsiteX3" fmla="*/ 9030 w 259711"/>
                <a:gd name="connsiteY3" fmla="*/ 0 h 171816"/>
                <a:gd name="connsiteX4" fmla="*/ 18061 w 259711"/>
                <a:gd name="connsiteY4" fmla="*/ 9030 h 171816"/>
                <a:gd name="connsiteX5" fmla="*/ 18061 w 259711"/>
                <a:gd name="connsiteY5" fmla="*/ 42021 h 171816"/>
                <a:gd name="connsiteX6" fmla="*/ 129916 w 259711"/>
                <a:gd name="connsiteY6" fmla="*/ 153756 h 171816"/>
                <a:gd name="connsiteX7" fmla="*/ 241651 w 259711"/>
                <a:gd name="connsiteY7" fmla="*/ 42021 h 171816"/>
                <a:gd name="connsiteX8" fmla="*/ 241651 w 259711"/>
                <a:gd name="connsiteY8" fmla="*/ 9030 h 171816"/>
                <a:gd name="connsiteX9" fmla="*/ 250681 w 259711"/>
                <a:gd name="connsiteY9" fmla="*/ 0 h 171816"/>
                <a:gd name="connsiteX10" fmla="*/ 259711 w 259711"/>
                <a:gd name="connsiteY10" fmla="*/ 9030 h 171816"/>
                <a:gd name="connsiteX11" fmla="*/ 259711 w 259711"/>
                <a:gd name="connsiteY11" fmla="*/ 42021 h 171816"/>
                <a:gd name="connsiteX12" fmla="*/ 129916 w 259711"/>
                <a:gd name="connsiteY12" fmla="*/ 171816 h 17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711" h="171816">
                  <a:moveTo>
                    <a:pt x="129916" y="171816"/>
                  </a:moveTo>
                  <a:cubicBezTo>
                    <a:pt x="58276" y="171816"/>
                    <a:pt x="0" y="113541"/>
                    <a:pt x="0" y="42021"/>
                  </a:cubicBezTo>
                  <a:lnTo>
                    <a:pt x="0" y="9030"/>
                  </a:lnTo>
                  <a:cubicBezTo>
                    <a:pt x="0" y="4094"/>
                    <a:pt x="4094" y="0"/>
                    <a:pt x="9030" y="0"/>
                  </a:cubicBezTo>
                  <a:cubicBezTo>
                    <a:pt x="13967" y="0"/>
                    <a:pt x="18061" y="4094"/>
                    <a:pt x="18061" y="9030"/>
                  </a:cubicBezTo>
                  <a:lnTo>
                    <a:pt x="18061" y="42021"/>
                  </a:lnTo>
                  <a:cubicBezTo>
                    <a:pt x="18061" y="103668"/>
                    <a:pt x="68269" y="153756"/>
                    <a:pt x="129916" y="153756"/>
                  </a:cubicBezTo>
                  <a:cubicBezTo>
                    <a:pt x="191563" y="153756"/>
                    <a:pt x="241651" y="103668"/>
                    <a:pt x="241651" y="42021"/>
                  </a:cubicBezTo>
                  <a:lnTo>
                    <a:pt x="241651" y="9030"/>
                  </a:lnTo>
                  <a:cubicBezTo>
                    <a:pt x="241651" y="4094"/>
                    <a:pt x="245744" y="0"/>
                    <a:pt x="250681" y="0"/>
                  </a:cubicBezTo>
                  <a:cubicBezTo>
                    <a:pt x="255618" y="0"/>
                    <a:pt x="259711" y="4094"/>
                    <a:pt x="259711" y="9030"/>
                  </a:cubicBezTo>
                  <a:lnTo>
                    <a:pt x="259711" y="42021"/>
                  </a:lnTo>
                  <a:cubicBezTo>
                    <a:pt x="259711" y="113661"/>
                    <a:pt x="201436" y="171816"/>
                    <a:pt x="129916" y="171816"/>
                  </a:cubicBezTo>
                  <a:close/>
                </a:path>
              </a:pathLst>
            </a:custGeom>
            <a:grpFill/>
            <a:ln w="12032"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C8D85CF1-AA52-5BCE-36DA-3CE8CD03AF5D}"/>
                </a:ext>
              </a:extLst>
            </p:cNvPr>
            <p:cNvSpPr/>
            <p:nvPr/>
          </p:nvSpPr>
          <p:spPr>
            <a:xfrm>
              <a:off x="6815306" y="2946002"/>
              <a:ext cx="131240" cy="131240"/>
            </a:xfrm>
            <a:custGeom>
              <a:avLst/>
              <a:gdLst>
                <a:gd name="connsiteX0" fmla="*/ 65620 w 131240"/>
                <a:gd name="connsiteY0" fmla="*/ 131240 h 131240"/>
                <a:gd name="connsiteX1" fmla="*/ 0 w 131240"/>
                <a:gd name="connsiteY1" fmla="*/ 65620 h 131240"/>
                <a:gd name="connsiteX2" fmla="*/ 65620 w 131240"/>
                <a:gd name="connsiteY2" fmla="*/ 0 h 131240"/>
                <a:gd name="connsiteX3" fmla="*/ 131240 w 131240"/>
                <a:gd name="connsiteY3" fmla="*/ 65620 h 131240"/>
                <a:gd name="connsiteX4" fmla="*/ 65620 w 131240"/>
                <a:gd name="connsiteY4" fmla="*/ 131240 h 131240"/>
                <a:gd name="connsiteX5" fmla="*/ 65620 w 131240"/>
                <a:gd name="connsiteY5" fmla="*/ 18061 h 131240"/>
                <a:gd name="connsiteX6" fmla="*/ 18061 w 131240"/>
                <a:gd name="connsiteY6" fmla="*/ 65620 h 131240"/>
                <a:gd name="connsiteX7" fmla="*/ 65620 w 131240"/>
                <a:gd name="connsiteY7" fmla="*/ 113180 h 131240"/>
                <a:gd name="connsiteX8" fmla="*/ 113180 w 131240"/>
                <a:gd name="connsiteY8" fmla="*/ 65620 h 131240"/>
                <a:gd name="connsiteX9" fmla="*/ 65620 w 131240"/>
                <a:gd name="connsiteY9" fmla="*/ 18061 h 13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40" h="131240">
                  <a:moveTo>
                    <a:pt x="65620" y="131240"/>
                  </a:moveTo>
                  <a:cubicBezTo>
                    <a:pt x="29499" y="131240"/>
                    <a:pt x="0" y="101862"/>
                    <a:pt x="0" y="65620"/>
                  </a:cubicBezTo>
                  <a:cubicBezTo>
                    <a:pt x="0" y="29379"/>
                    <a:pt x="29379" y="0"/>
                    <a:pt x="65620" y="0"/>
                  </a:cubicBezTo>
                  <a:cubicBezTo>
                    <a:pt x="101862" y="0"/>
                    <a:pt x="131240" y="29379"/>
                    <a:pt x="131240" y="65620"/>
                  </a:cubicBezTo>
                  <a:cubicBezTo>
                    <a:pt x="131240" y="101862"/>
                    <a:pt x="101862" y="131240"/>
                    <a:pt x="65620" y="131240"/>
                  </a:cubicBezTo>
                  <a:close/>
                  <a:moveTo>
                    <a:pt x="65620" y="18061"/>
                  </a:moveTo>
                  <a:cubicBezTo>
                    <a:pt x="39372" y="18061"/>
                    <a:pt x="18061" y="39372"/>
                    <a:pt x="18061" y="65620"/>
                  </a:cubicBezTo>
                  <a:cubicBezTo>
                    <a:pt x="18061" y="91868"/>
                    <a:pt x="39372" y="113180"/>
                    <a:pt x="65620" y="113180"/>
                  </a:cubicBezTo>
                  <a:cubicBezTo>
                    <a:pt x="91868" y="113180"/>
                    <a:pt x="113180" y="91868"/>
                    <a:pt x="113180" y="65620"/>
                  </a:cubicBezTo>
                  <a:cubicBezTo>
                    <a:pt x="113180" y="39372"/>
                    <a:pt x="91868" y="18061"/>
                    <a:pt x="65620" y="18061"/>
                  </a:cubicBezTo>
                  <a:close/>
                </a:path>
              </a:pathLst>
            </a:custGeom>
            <a:grpFill/>
            <a:ln w="12032"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A1AFBA05-5F21-F92B-5ED3-9AFEE0E7E00D}"/>
                </a:ext>
              </a:extLst>
            </p:cNvPr>
            <p:cNvSpPr/>
            <p:nvPr/>
          </p:nvSpPr>
          <p:spPr>
            <a:xfrm>
              <a:off x="6508396" y="2819578"/>
              <a:ext cx="139909" cy="257664"/>
            </a:xfrm>
            <a:custGeom>
              <a:avLst/>
              <a:gdLst>
                <a:gd name="connsiteX0" fmla="*/ 130879 w 139909"/>
                <a:gd name="connsiteY0" fmla="*/ 257664 h 257664"/>
                <a:gd name="connsiteX1" fmla="*/ 0 w 139909"/>
                <a:gd name="connsiteY1" fmla="*/ 126785 h 257664"/>
                <a:gd name="connsiteX2" fmla="*/ 0 w 139909"/>
                <a:gd name="connsiteY2" fmla="*/ 57794 h 257664"/>
                <a:gd name="connsiteX3" fmla="*/ 57794 w 139909"/>
                <a:gd name="connsiteY3" fmla="*/ 0 h 257664"/>
                <a:gd name="connsiteX4" fmla="*/ 72002 w 139909"/>
                <a:gd name="connsiteY4" fmla="*/ 0 h 257664"/>
                <a:gd name="connsiteX5" fmla="*/ 81032 w 139909"/>
                <a:gd name="connsiteY5" fmla="*/ 9030 h 257664"/>
                <a:gd name="connsiteX6" fmla="*/ 72002 w 139909"/>
                <a:gd name="connsiteY6" fmla="*/ 18061 h 257664"/>
                <a:gd name="connsiteX7" fmla="*/ 57794 w 139909"/>
                <a:gd name="connsiteY7" fmla="*/ 18061 h 257664"/>
                <a:gd name="connsiteX8" fmla="*/ 18061 w 139909"/>
                <a:gd name="connsiteY8" fmla="*/ 57794 h 257664"/>
                <a:gd name="connsiteX9" fmla="*/ 18061 w 139909"/>
                <a:gd name="connsiteY9" fmla="*/ 126785 h 257664"/>
                <a:gd name="connsiteX10" fmla="*/ 130879 w 139909"/>
                <a:gd name="connsiteY10" fmla="*/ 239604 h 257664"/>
                <a:gd name="connsiteX11" fmla="*/ 139909 w 139909"/>
                <a:gd name="connsiteY11" fmla="*/ 248634 h 257664"/>
                <a:gd name="connsiteX12" fmla="*/ 130879 w 139909"/>
                <a:gd name="connsiteY12" fmla="*/ 257664 h 25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909" h="257664">
                  <a:moveTo>
                    <a:pt x="130879" y="257664"/>
                  </a:moveTo>
                  <a:cubicBezTo>
                    <a:pt x="58757" y="257664"/>
                    <a:pt x="0" y="198907"/>
                    <a:pt x="0" y="126785"/>
                  </a:cubicBezTo>
                  <a:lnTo>
                    <a:pt x="0" y="57794"/>
                  </a:lnTo>
                  <a:cubicBezTo>
                    <a:pt x="0" y="25887"/>
                    <a:pt x="25887" y="0"/>
                    <a:pt x="57794" y="0"/>
                  </a:cubicBezTo>
                  <a:lnTo>
                    <a:pt x="72002" y="0"/>
                  </a:lnTo>
                  <a:cubicBezTo>
                    <a:pt x="76938" y="0"/>
                    <a:pt x="81032" y="4094"/>
                    <a:pt x="81032" y="9030"/>
                  </a:cubicBezTo>
                  <a:cubicBezTo>
                    <a:pt x="81032" y="13967"/>
                    <a:pt x="76938" y="18061"/>
                    <a:pt x="72002" y="18061"/>
                  </a:cubicBezTo>
                  <a:lnTo>
                    <a:pt x="57794" y="18061"/>
                  </a:lnTo>
                  <a:cubicBezTo>
                    <a:pt x="35880" y="18061"/>
                    <a:pt x="18061" y="35880"/>
                    <a:pt x="18061" y="57794"/>
                  </a:cubicBezTo>
                  <a:lnTo>
                    <a:pt x="18061" y="126785"/>
                  </a:lnTo>
                  <a:cubicBezTo>
                    <a:pt x="18061" y="189034"/>
                    <a:pt x="68630" y="239604"/>
                    <a:pt x="130879" y="239604"/>
                  </a:cubicBezTo>
                  <a:cubicBezTo>
                    <a:pt x="135816" y="239604"/>
                    <a:pt x="139909" y="243698"/>
                    <a:pt x="139909" y="248634"/>
                  </a:cubicBezTo>
                  <a:cubicBezTo>
                    <a:pt x="139909" y="253571"/>
                    <a:pt x="135816" y="257664"/>
                    <a:pt x="130879" y="257664"/>
                  </a:cubicBezTo>
                  <a:close/>
                </a:path>
              </a:pathLst>
            </a:custGeom>
            <a:grpFill/>
            <a:ln w="12032"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9E92F6E7-08BA-A613-EFF3-2F978D0E640C}"/>
                </a:ext>
              </a:extLst>
            </p:cNvPr>
            <p:cNvSpPr/>
            <p:nvPr/>
          </p:nvSpPr>
          <p:spPr>
            <a:xfrm>
              <a:off x="6571367" y="2798869"/>
              <a:ext cx="18060" cy="59720"/>
            </a:xfrm>
            <a:custGeom>
              <a:avLst/>
              <a:gdLst>
                <a:gd name="connsiteX0" fmla="*/ 9030 w 18060"/>
                <a:gd name="connsiteY0" fmla="*/ 59720 h 59720"/>
                <a:gd name="connsiteX1" fmla="*/ 0 w 18060"/>
                <a:gd name="connsiteY1" fmla="*/ 50690 h 59720"/>
                <a:gd name="connsiteX2" fmla="*/ 0 w 18060"/>
                <a:gd name="connsiteY2" fmla="*/ 9030 h 59720"/>
                <a:gd name="connsiteX3" fmla="*/ 9030 w 18060"/>
                <a:gd name="connsiteY3" fmla="*/ 0 h 59720"/>
                <a:gd name="connsiteX4" fmla="*/ 18061 w 18060"/>
                <a:gd name="connsiteY4" fmla="*/ 9030 h 59720"/>
                <a:gd name="connsiteX5" fmla="*/ 18061 w 18060"/>
                <a:gd name="connsiteY5" fmla="*/ 50690 h 59720"/>
                <a:gd name="connsiteX6" fmla="*/ 9030 w 18060"/>
                <a:gd name="connsiteY6" fmla="*/ 59720 h 5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59720">
                  <a:moveTo>
                    <a:pt x="9030" y="59720"/>
                  </a:moveTo>
                  <a:cubicBezTo>
                    <a:pt x="4094" y="59720"/>
                    <a:pt x="0" y="55627"/>
                    <a:pt x="0" y="50690"/>
                  </a:cubicBezTo>
                  <a:lnTo>
                    <a:pt x="0" y="9030"/>
                  </a:lnTo>
                  <a:cubicBezTo>
                    <a:pt x="0" y="4094"/>
                    <a:pt x="4094" y="0"/>
                    <a:pt x="9030" y="0"/>
                  </a:cubicBezTo>
                  <a:cubicBezTo>
                    <a:pt x="13967" y="0"/>
                    <a:pt x="18061" y="4094"/>
                    <a:pt x="18061" y="9030"/>
                  </a:cubicBezTo>
                  <a:lnTo>
                    <a:pt x="18061" y="50690"/>
                  </a:lnTo>
                  <a:cubicBezTo>
                    <a:pt x="18061" y="55627"/>
                    <a:pt x="13967" y="59720"/>
                    <a:pt x="9030" y="59720"/>
                  </a:cubicBezTo>
                  <a:close/>
                </a:path>
              </a:pathLst>
            </a:custGeom>
            <a:grpFill/>
            <a:ln w="12032"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1B57895D-0078-62AC-A6B9-10D914F8F9DC}"/>
                </a:ext>
              </a:extLst>
            </p:cNvPr>
            <p:cNvSpPr/>
            <p:nvPr/>
          </p:nvSpPr>
          <p:spPr>
            <a:xfrm>
              <a:off x="6630245" y="2819578"/>
              <a:ext cx="139909" cy="257664"/>
            </a:xfrm>
            <a:custGeom>
              <a:avLst/>
              <a:gdLst>
                <a:gd name="connsiteX0" fmla="*/ 9030 w 139909"/>
                <a:gd name="connsiteY0" fmla="*/ 257664 h 257664"/>
                <a:gd name="connsiteX1" fmla="*/ 0 w 139909"/>
                <a:gd name="connsiteY1" fmla="*/ 248634 h 257664"/>
                <a:gd name="connsiteX2" fmla="*/ 9030 w 139909"/>
                <a:gd name="connsiteY2" fmla="*/ 239604 h 257664"/>
                <a:gd name="connsiteX3" fmla="*/ 121849 w 139909"/>
                <a:gd name="connsiteY3" fmla="*/ 126785 h 257664"/>
                <a:gd name="connsiteX4" fmla="*/ 121849 w 139909"/>
                <a:gd name="connsiteY4" fmla="*/ 57794 h 257664"/>
                <a:gd name="connsiteX5" fmla="*/ 82115 w 139909"/>
                <a:gd name="connsiteY5" fmla="*/ 18061 h 257664"/>
                <a:gd name="connsiteX6" fmla="*/ 67908 w 139909"/>
                <a:gd name="connsiteY6" fmla="*/ 18061 h 257664"/>
                <a:gd name="connsiteX7" fmla="*/ 58878 w 139909"/>
                <a:gd name="connsiteY7" fmla="*/ 9030 h 257664"/>
                <a:gd name="connsiteX8" fmla="*/ 67908 w 139909"/>
                <a:gd name="connsiteY8" fmla="*/ 0 h 257664"/>
                <a:gd name="connsiteX9" fmla="*/ 82115 w 139909"/>
                <a:gd name="connsiteY9" fmla="*/ 0 h 257664"/>
                <a:gd name="connsiteX10" fmla="*/ 139909 w 139909"/>
                <a:gd name="connsiteY10" fmla="*/ 57794 h 257664"/>
                <a:gd name="connsiteX11" fmla="*/ 139909 w 139909"/>
                <a:gd name="connsiteY11" fmla="*/ 126785 h 257664"/>
                <a:gd name="connsiteX12" fmla="*/ 9030 w 139909"/>
                <a:gd name="connsiteY12" fmla="*/ 257664 h 25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909" h="257664">
                  <a:moveTo>
                    <a:pt x="9030" y="257664"/>
                  </a:moveTo>
                  <a:cubicBezTo>
                    <a:pt x="4094" y="257664"/>
                    <a:pt x="0" y="253571"/>
                    <a:pt x="0" y="248634"/>
                  </a:cubicBezTo>
                  <a:cubicBezTo>
                    <a:pt x="0" y="243698"/>
                    <a:pt x="4094" y="239604"/>
                    <a:pt x="9030" y="239604"/>
                  </a:cubicBezTo>
                  <a:cubicBezTo>
                    <a:pt x="71279" y="239604"/>
                    <a:pt x="121849" y="189034"/>
                    <a:pt x="121849" y="126785"/>
                  </a:cubicBezTo>
                  <a:lnTo>
                    <a:pt x="121849" y="57794"/>
                  </a:lnTo>
                  <a:cubicBezTo>
                    <a:pt x="121849" y="35880"/>
                    <a:pt x="104029" y="18061"/>
                    <a:pt x="82115" y="18061"/>
                  </a:cubicBezTo>
                  <a:lnTo>
                    <a:pt x="67908" y="18061"/>
                  </a:lnTo>
                  <a:cubicBezTo>
                    <a:pt x="62971" y="18061"/>
                    <a:pt x="58878" y="13967"/>
                    <a:pt x="58878" y="9030"/>
                  </a:cubicBezTo>
                  <a:cubicBezTo>
                    <a:pt x="58878" y="4094"/>
                    <a:pt x="62971" y="0"/>
                    <a:pt x="67908" y="0"/>
                  </a:cubicBezTo>
                  <a:lnTo>
                    <a:pt x="82115" y="0"/>
                  </a:lnTo>
                  <a:cubicBezTo>
                    <a:pt x="114023" y="0"/>
                    <a:pt x="139909" y="25887"/>
                    <a:pt x="139909" y="57794"/>
                  </a:cubicBezTo>
                  <a:lnTo>
                    <a:pt x="139909" y="126785"/>
                  </a:lnTo>
                  <a:cubicBezTo>
                    <a:pt x="139909" y="198907"/>
                    <a:pt x="81152" y="257664"/>
                    <a:pt x="9030" y="257664"/>
                  </a:cubicBezTo>
                  <a:close/>
                </a:path>
              </a:pathLst>
            </a:custGeom>
            <a:grpFill/>
            <a:ln w="12032"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FA16D6D4-7981-66C7-D5D7-3C8D67AD2581}"/>
                </a:ext>
              </a:extLst>
            </p:cNvPr>
            <p:cNvSpPr/>
            <p:nvPr/>
          </p:nvSpPr>
          <p:spPr>
            <a:xfrm>
              <a:off x="6556558" y="2905306"/>
              <a:ext cx="63072" cy="117995"/>
            </a:xfrm>
            <a:custGeom>
              <a:avLst/>
              <a:gdLst>
                <a:gd name="connsiteX0" fmla="*/ 54061 w 63072"/>
                <a:gd name="connsiteY0" fmla="*/ 117996 h 117995"/>
                <a:gd name="connsiteX1" fmla="*/ 50570 w 63072"/>
                <a:gd name="connsiteY1" fmla="*/ 117273 h 117995"/>
                <a:gd name="connsiteX2" fmla="*/ 0 w 63072"/>
                <a:gd name="connsiteY2" fmla="*/ 41058 h 117995"/>
                <a:gd name="connsiteX3" fmla="*/ 0 w 63072"/>
                <a:gd name="connsiteY3" fmla="*/ 9030 h 117995"/>
                <a:gd name="connsiteX4" fmla="*/ 9030 w 63072"/>
                <a:gd name="connsiteY4" fmla="*/ 0 h 117995"/>
                <a:gd name="connsiteX5" fmla="*/ 18061 w 63072"/>
                <a:gd name="connsiteY5" fmla="*/ 9030 h 117995"/>
                <a:gd name="connsiteX6" fmla="*/ 18061 w 63072"/>
                <a:gd name="connsiteY6" fmla="*/ 41058 h 117995"/>
                <a:gd name="connsiteX7" fmla="*/ 57553 w 63072"/>
                <a:gd name="connsiteY7" fmla="*/ 100658 h 117995"/>
                <a:gd name="connsiteX8" fmla="*/ 62369 w 63072"/>
                <a:gd name="connsiteY8" fmla="*/ 112457 h 117995"/>
                <a:gd name="connsiteX9" fmla="*/ 54061 w 63072"/>
                <a:gd name="connsiteY9" fmla="*/ 117996 h 11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072" h="117995">
                  <a:moveTo>
                    <a:pt x="54061" y="117996"/>
                  </a:moveTo>
                  <a:cubicBezTo>
                    <a:pt x="52857" y="117996"/>
                    <a:pt x="51653" y="117755"/>
                    <a:pt x="50570" y="117273"/>
                  </a:cubicBezTo>
                  <a:cubicBezTo>
                    <a:pt x="19867" y="104270"/>
                    <a:pt x="0" y="74410"/>
                    <a:pt x="0" y="41058"/>
                  </a:cubicBezTo>
                  <a:lnTo>
                    <a:pt x="0" y="9030"/>
                  </a:lnTo>
                  <a:cubicBezTo>
                    <a:pt x="0" y="4094"/>
                    <a:pt x="4094" y="0"/>
                    <a:pt x="9030" y="0"/>
                  </a:cubicBezTo>
                  <a:cubicBezTo>
                    <a:pt x="13967" y="0"/>
                    <a:pt x="18061" y="4094"/>
                    <a:pt x="18061" y="9030"/>
                  </a:cubicBezTo>
                  <a:lnTo>
                    <a:pt x="18061" y="41058"/>
                  </a:lnTo>
                  <a:cubicBezTo>
                    <a:pt x="18061" y="67065"/>
                    <a:pt x="33593" y="90423"/>
                    <a:pt x="57553" y="100658"/>
                  </a:cubicBezTo>
                  <a:cubicBezTo>
                    <a:pt x="62128" y="102584"/>
                    <a:pt x="64296" y="107882"/>
                    <a:pt x="62369" y="112457"/>
                  </a:cubicBezTo>
                  <a:cubicBezTo>
                    <a:pt x="60924" y="115949"/>
                    <a:pt x="57553" y="117996"/>
                    <a:pt x="54061" y="117996"/>
                  </a:cubicBezTo>
                  <a:close/>
                </a:path>
              </a:pathLst>
            </a:custGeom>
            <a:grpFill/>
            <a:ln w="12032"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BEC34C6-A4EA-9ECA-0559-06F88AD344AE}"/>
                </a:ext>
              </a:extLst>
            </p:cNvPr>
            <p:cNvSpPr/>
            <p:nvPr/>
          </p:nvSpPr>
          <p:spPr>
            <a:xfrm>
              <a:off x="6689122" y="2798869"/>
              <a:ext cx="18060" cy="59720"/>
            </a:xfrm>
            <a:custGeom>
              <a:avLst/>
              <a:gdLst>
                <a:gd name="connsiteX0" fmla="*/ 9030 w 18060"/>
                <a:gd name="connsiteY0" fmla="*/ 59720 h 59720"/>
                <a:gd name="connsiteX1" fmla="*/ 0 w 18060"/>
                <a:gd name="connsiteY1" fmla="*/ 50690 h 59720"/>
                <a:gd name="connsiteX2" fmla="*/ 0 w 18060"/>
                <a:gd name="connsiteY2" fmla="*/ 9030 h 59720"/>
                <a:gd name="connsiteX3" fmla="*/ 9030 w 18060"/>
                <a:gd name="connsiteY3" fmla="*/ 0 h 59720"/>
                <a:gd name="connsiteX4" fmla="*/ 18061 w 18060"/>
                <a:gd name="connsiteY4" fmla="*/ 9030 h 59720"/>
                <a:gd name="connsiteX5" fmla="*/ 18061 w 18060"/>
                <a:gd name="connsiteY5" fmla="*/ 50690 h 59720"/>
                <a:gd name="connsiteX6" fmla="*/ 9030 w 18060"/>
                <a:gd name="connsiteY6" fmla="*/ 59720 h 5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59720">
                  <a:moveTo>
                    <a:pt x="9030" y="59720"/>
                  </a:moveTo>
                  <a:cubicBezTo>
                    <a:pt x="4094" y="59720"/>
                    <a:pt x="0" y="55627"/>
                    <a:pt x="0" y="50690"/>
                  </a:cubicBezTo>
                  <a:lnTo>
                    <a:pt x="0" y="9030"/>
                  </a:lnTo>
                  <a:cubicBezTo>
                    <a:pt x="0" y="4094"/>
                    <a:pt x="4094" y="0"/>
                    <a:pt x="9030" y="0"/>
                  </a:cubicBezTo>
                  <a:cubicBezTo>
                    <a:pt x="13967" y="0"/>
                    <a:pt x="18061" y="4094"/>
                    <a:pt x="18061" y="9030"/>
                  </a:cubicBezTo>
                  <a:lnTo>
                    <a:pt x="18061" y="50690"/>
                  </a:lnTo>
                  <a:cubicBezTo>
                    <a:pt x="18061" y="55627"/>
                    <a:pt x="13967" y="59720"/>
                    <a:pt x="9030" y="59720"/>
                  </a:cubicBezTo>
                  <a:close/>
                </a:path>
              </a:pathLst>
            </a:custGeom>
            <a:grpFill/>
            <a:ln w="12032"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24613E3C-75E0-155A-CDAA-24693FD3AB7C}"/>
                </a:ext>
              </a:extLst>
            </p:cNvPr>
            <p:cNvSpPr/>
            <p:nvPr/>
          </p:nvSpPr>
          <p:spPr>
            <a:xfrm>
              <a:off x="6862865" y="2993923"/>
              <a:ext cx="36121" cy="35880"/>
            </a:xfrm>
            <a:custGeom>
              <a:avLst/>
              <a:gdLst>
                <a:gd name="connsiteX0" fmla="*/ 18061 w 36121"/>
                <a:gd name="connsiteY0" fmla="*/ 35880 h 35880"/>
                <a:gd name="connsiteX1" fmla="*/ 5298 w 36121"/>
                <a:gd name="connsiteY1" fmla="*/ 30583 h 35880"/>
                <a:gd name="connsiteX2" fmla="*/ 3010 w 36121"/>
                <a:gd name="connsiteY2" fmla="*/ 27813 h 35880"/>
                <a:gd name="connsiteX3" fmla="*/ 1324 w 36121"/>
                <a:gd name="connsiteY3" fmla="*/ 24683 h 35880"/>
                <a:gd name="connsiteX4" fmla="*/ 361 w 36121"/>
                <a:gd name="connsiteY4" fmla="*/ 21312 h 35880"/>
                <a:gd name="connsiteX5" fmla="*/ 0 w 36121"/>
                <a:gd name="connsiteY5" fmla="*/ 17820 h 35880"/>
                <a:gd name="connsiteX6" fmla="*/ 361 w 36121"/>
                <a:gd name="connsiteY6" fmla="*/ 14208 h 35880"/>
                <a:gd name="connsiteX7" fmla="*/ 1324 w 36121"/>
                <a:gd name="connsiteY7" fmla="*/ 10836 h 35880"/>
                <a:gd name="connsiteX8" fmla="*/ 3010 w 36121"/>
                <a:gd name="connsiteY8" fmla="*/ 7826 h 35880"/>
                <a:gd name="connsiteX9" fmla="*/ 5298 w 36121"/>
                <a:gd name="connsiteY9" fmla="*/ 5057 h 35880"/>
                <a:gd name="connsiteX10" fmla="*/ 30823 w 36121"/>
                <a:gd name="connsiteY10" fmla="*/ 5057 h 35880"/>
                <a:gd name="connsiteX11" fmla="*/ 33111 w 36121"/>
                <a:gd name="connsiteY11" fmla="*/ 7826 h 35880"/>
                <a:gd name="connsiteX12" fmla="*/ 34676 w 36121"/>
                <a:gd name="connsiteY12" fmla="*/ 10836 h 35880"/>
                <a:gd name="connsiteX13" fmla="*/ 35760 w 36121"/>
                <a:gd name="connsiteY13" fmla="*/ 14208 h 35880"/>
                <a:gd name="connsiteX14" fmla="*/ 36121 w 36121"/>
                <a:gd name="connsiteY14" fmla="*/ 17820 h 35880"/>
                <a:gd name="connsiteX15" fmla="*/ 35760 w 36121"/>
                <a:gd name="connsiteY15" fmla="*/ 21312 h 35880"/>
                <a:gd name="connsiteX16" fmla="*/ 34676 w 36121"/>
                <a:gd name="connsiteY16" fmla="*/ 24683 h 35880"/>
                <a:gd name="connsiteX17" fmla="*/ 33111 w 36121"/>
                <a:gd name="connsiteY17" fmla="*/ 27813 h 35880"/>
                <a:gd name="connsiteX18" fmla="*/ 30823 w 36121"/>
                <a:gd name="connsiteY18" fmla="*/ 30583 h 35880"/>
                <a:gd name="connsiteX19" fmla="*/ 18061 w 36121"/>
                <a:gd name="connsiteY19" fmla="*/ 35880 h 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21" h="35880">
                  <a:moveTo>
                    <a:pt x="18061" y="35880"/>
                  </a:moveTo>
                  <a:cubicBezTo>
                    <a:pt x="13244" y="35880"/>
                    <a:pt x="8669" y="33954"/>
                    <a:pt x="5298" y="30583"/>
                  </a:cubicBezTo>
                  <a:cubicBezTo>
                    <a:pt x="4455" y="29740"/>
                    <a:pt x="3733" y="28777"/>
                    <a:pt x="3010" y="27813"/>
                  </a:cubicBezTo>
                  <a:cubicBezTo>
                    <a:pt x="2408" y="26850"/>
                    <a:pt x="1806" y="25767"/>
                    <a:pt x="1324" y="24683"/>
                  </a:cubicBezTo>
                  <a:cubicBezTo>
                    <a:pt x="963" y="23599"/>
                    <a:pt x="602" y="22516"/>
                    <a:pt x="361" y="21312"/>
                  </a:cubicBezTo>
                  <a:cubicBezTo>
                    <a:pt x="120" y="20108"/>
                    <a:pt x="0" y="19024"/>
                    <a:pt x="0" y="17820"/>
                  </a:cubicBezTo>
                  <a:cubicBezTo>
                    <a:pt x="0" y="16616"/>
                    <a:pt x="0" y="15412"/>
                    <a:pt x="361" y="14208"/>
                  </a:cubicBezTo>
                  <a:cubicBezTo>
                    <a:pt x="602" y="13124"/>
                    <a:pt x="963" y="11920"/>
                    <a:pt x="1324" y="10836"/>
                  </a:cubicBezTo>
                  <a:cubicBezTo>
                    <a:pt x="1806" y="9753"/>
                    <a:pt x="2408" y="8790"/>
                    <a:pt x="3010" y="7826"/>
                  </a:cubicBezTo>
                  <a:cubicBezTo>
                    <a:pt x="3733" y="6743"/>
                    <a:pt x="4455" y="5900"/>
                    <a:pt x="5298" y="5057"/>
                  </a:cubicBezTo>
                  <a:cubicBezTo>
                    <a:pt x="11920" y="-1686"/>
                    <a:pt x="24081" y="-1686"/>
                    <a:pt x="30823" y="5057"/>
                  </a:cubicBezTo>
                  <a:cubicBezTo>
                    <a:pt x="31666" y="5900"/>
                    <a:pt x="32389" y="6743"/>
                    <a:pt x="33111" y="7826"/>
                  </a:cubicBezTo>
                  <a:cubicBezTo>
                    <a:pt x="33713" y="8790"/>
                    <a:pt x="34315" y="9753"/>
                    <a:pt x="34676" y="10836"/>
                  </a:cubicBezTo>
                  <a:cubicBezTo>
                    <a:pt x="35158" y="11920"/>
                    <a:pt x="35519" y="13124"/>
                    <a:pt x="35760" y="14208"/>
                  </a:cubicBezTo>
                  <a:cubicBezTo>
                    <a:pt x="36001" y="15412"/>
                    <a:pt x="36121" y="16616"/>
                    <a:pt x="36121" y="17820"/>
                  </a:cubicBezTo>
                  <a:cubicBezTo>
                    <a:pt x="36121" y="19024"/>
                    <a:pt x="36001" y="20108"/>
                    <a:pt x="35760" y="21312"/>
                  </a:cubicBezTo>
                  <a:cubicBezTo>
                    <a:pt x="35519" y="22516"/>
                    <a:pt x="35158" y="23599"/>
                    <a:pt x="34676" y="24683"/>
                  </a:cubicBezTo>
                  <a:cubicBezTo>
                    <a:pt x="34315" y="25767"/>
                    <a:pt x="33713" y="26850"/>
                    <a:pt x="33111" y="27813"/>
                  </a:cubicBezTo>
                  <a:cubicBezTo>
                    <a:pt x="32389" y="28777"/>
                    <a:pt x="31666" y="29740"/>
                    <a:pt x="30823" y="30583"/>
                  </a:cubicBezTo>
                  <a:cubicBezTo>
                    <a:pt x="27452" y="33954"/>
                    <a:pt x="22756" y="35880"/>
                    <a:pt x="18061" y="35880"/>
                  </a:cubicBezTo>
                  <a:close/>
                </a:path>
              </a:pathLst>
            </a:custGeom>
            <a:grpFill/>
            <a:ln w="12032" cap="flat">
              <a:noFill/>
              <a:prstDash val="solid"/>
              <a:miter/>
            </a:ln>
          </p:spPr>
          <p:txBody>
            <a:bodyPr rtlCol="0" anchor="ctr"/>
            <a:lstStyle/>
            <a:p>
              <a:endParaRPr lang="en-US"/>
            </a:p>
          </p:txBody>
        </p:sp>
      </p:grpSp>
      <p:grpSp>
        <p:nvGrpSpPr>
          <p:cNvPr id="1062" name="Graphic 1038">
            <a:extLst>
              <a:ext uri="{FF2B5EF4-FFF2-40B4-BE49-F238E27FC236}">
                <a16:creationId xmlns:a16="http://schemas.microsoft.com/office/drawing/2014/main" id="{57C2B82A-084D-1828-9C22-F82A23F96122}"/>
              </a:ext>
            </a:extLst>
          </p:cNvPr>
          <p:cNvGrpSpPr/>
          <p:nvPr/>
        </p:nvGrpSpPr>
        <p:grpSpPr>
          <a:xfrm>
            <a:off x="7400578" y="2880858"/>
            <a:ext cx="304040" cy="309467"/>
            <a:chOff x="7350260" y="2814401"/>
            <a:chExt cx="404677" cy="411901"/>
          </a:xfrm>
          <a:solidFill>
            <a:srgbClr val="004550"/>
          </a:solidFill>
        </p:grpSpPr>
        <p:sp>
          <p:nvSpPr>
            <p:cNvPr id="1063" name="Freeform: Shape 1062">
              <a:extLst>
                <a:ext uri="{FF2B5EF4-FFF2-40B4-BE49-F238E27FC236}">
                  <a16:creationId xmlns:a16="http://schemas.microsoft.com/office/drawing/2014/main" id="{4D528758-7538-690D-C7A2-97A3B5AD5007}"/>
                </a:ext>
              </a:extLst>
            </p:cNvPr>
            <p:cNvSpPr/>
            <p:nvPr/>
          </p:nvSpPr>
          <p:spPr>
            <a:xfrm>
              <a:off x="7350260" y="2882524"/>
              <a:ext cx="150143" cy="343778"/>
            </a:xfrm>
            <a:custGeom>
              <a:avLst/>
              <a:gdLst>
                <a:gd name="connsiteX0" fmla="*/ 141113 w 150143"/>
                <a:gd name="connsiteY0" fmla="*/ 343658 h 343778"/>
                <a:gd name="connsiteX1" fmla="*/ 37927 w 150143"/>
                <a:gd name="connsiteY1" fmla="*/ 343658 h 343778"/>
                <a:gd name="connsiteX2" fmla="*/ 0 w 150143"/>
                <a:gd name="connsiteY2" fmla="*/ 305731 h 343778"/>
                <a:gd name="connsiteX3" fmla="*/ 0 w 150143"/>
                <a:gd name="connsiteY3" fmla="*/ 97794 h 343778"/>
                <a:gd name="connsiteX4" fmla="*/ 18301 w 150143"/>
                <a:gd name="connsiteY4" fmla="*/ 61191 h 343778"/>
                <a:gd name="connsiteX5" fmla="*/ 29499 w 150143"/>
                <a:gd name="connsiteY5" fmla="*/ 45298 h 343778"/>
                <a:gd name="connsiteX6" fmla="*/ 37566 w 150143"/>
                <a:gd name="connsiteY6" fmla="*/ 9778 h 343778"/>
                <a:gd name="connsiteX7" fmla="*/ 45753 w 150143"/>
                <a:gd name="connsiteY7" fmla="*/ 26 h 343778"/>
                <a:gd name="connsiteX8" fmla="*/ 55506 w 150143"/>
                <a:gd name="connsiteY8" fmla="*/ 8213 h 343778"/>
                <a:gd name="connsiteX9" fmla="*/ 45753 w 150143"/>
                <a:gd name="connsiteY9" fmla="*/ 53365 h 343778"/>
                <a:gd name="connsiteX10" fmla="*/ 32389 w 150143"/>
                <a:gd name="connsiteY10" fmla="*/ 72629 h 343778"/>
                <a:gd name="connsiteX11" fmla="*/ 18061 w 150143"/>
                <a:gd name="connsiteY11" fmla="*/ 97914 h 343778"/>
                <a:gd name="connsiteX12" fmla="*/ 18061 w 150143"/>
                <a:gd name="connsiteY12" fmla="*/ 305852 h 343778"/>
                <a:gd name="connsiteX13" fmla="*/ 37927 w 150143"/>
                <a:gd name="connsiteY13" fmla="*/ 325718 h 343778"/>
                <a:gd name="connsiteX14" fmla="*/ 141113 w 150143"/>
                <a:gd name="connsiteY14" fmla="*/ 325718 h 343778"/>
                <a:gd name="connsiteX15" fmla="*/ 150144 w 150143"/>
                <a:gd name="connsiteY15" fmla="*/ 334749 h 343778"/>
                <a:gd name="connsiteX16" fmla="*/ 141113 w 150143"/>
                <a:gd name="connsiteY16" fmla="*/ 343779 h 34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0143" h="343778">
                  <a:moveTo>
                    <a:pt x="141113" y="343658"/>
                  </a:moveTo>
                  <a:lnTo>
                    <a:pt x="37927" y="343658"/>
                  </a:lnTo>
                  <a:cubicBezTo>
                    <a:pt x="16977" y="343658"/>
                    <a:pt x="0" y="326682"/>
                    <a:pt x="0" y="305731"/>
                  </a:cubicBezTo>
                  <a:lnTo>
                    <a:pt x="0" y="97794"/>
                  </a:lnTo>
                  <a:cubicBezTo>
                    <a:pt x="0" y="83947"/>
                    <a:pt x="9753" y="71907"/>
                    <a:pt x="18301" y="61191"/>
                  </a:cubicBezTo>
                  <a:cubicBezTo>
                    <a:pt x="22877" y="55532"/>
                    <a:pt x="27091" y="50234"/>
                    <a:pt x="29499" y="45298"/>
                  </a:cubicBezTo>
                  <a:cubicBezTo>
                    <a:pt x="38770" y="26394"/>
                    <a:pt x="37566" y="9899"/>
                    <a:pt x="37566" y="9778"/>
                  </a:cubicBezTo>
                  <a:cubicBezTo>
                    <a:pt x="37205" y="4842"/>
                    <a:pt x="40817" y="507"/>
                    <a:pt x="45753" y="26"/>
                  </a:cubicBezTo>
                  <a:cubicBezTo>
                    <a:pt x="50810" y="-336"/>
                    <a:pt x="55025" y="3156"/>
                    <a:pt x="55506" y="8213"/>
                  </a:cubicBezTo>
                  <a:cubicBezTo>
                    <a:pt x="55506" y="9056"/>
                    <a:pt x="57312" y="29645"/>
                    <a:pt x="45753" y="53365"/>
                  </a:cubicBezTo>
                  <a:cubicBezTo>
                    <a:pt x="42503" y="59987"/>
                    <a:pt x="37325" y="66489"/>
                    <a:pt x="32389" y="72629"/>
                  </a:cubicBezTo>
                  <a:cubicBezTo>
                    <a:pt x="25405" y="81298"/>
                    <a:pt x="18061" y="90329"/>
                    <a:pt x="18061" y="97914"/>
                  </a:cubicBezTo>
                  <a:lnTo>
                    <a:pt x="18061" y="305852"/>
                  </a:lnTo>
                  <a:cubicBezTo>
                    <a:pt x="18061" y="316808"/>
                    <a:pt x="26970" y="325718"/>
                    <a:pt x="37927" y="325718"/>
                  </a:cubicBezTo>
                  <a:lnTo>
                    <a:pt x="141113" y="325718"/>
                  </a:lnTo>
                  <a:cubicBezTo>
                    <a:pt x="146050" y="325718"/>
                    <a:pt x="150144" y="329812"/>
                    <a:pt x="150144" y="334749"/>
                  </a:cubicBezTo>
                  <a:cubicBezTo>
                    <a:pt x="150144" y="339685"/>
                    <a:pt x="146050" y="343779"/>
                    <a:pt x="141113" y="343779"/>
                  </a:cubicBezTo>
                  <a:close/>
                </a:path>
              </a:pathLst>
            </a:custGeom>
            <a:grpFill/>
            <a:ln w="12032"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3A26D4B6-75CF-626E-99DB-4A81FE63D3A8}"/>
                </a:ext>
              </a:extLst>
            </p:cNvPr>
            <p:cNvSpPr/>
            <p:nvPr/>
          </p:nvSpPr>
          <p:spPr>
            <a:xfrm>
              <a:off x="7562380" y="2882508"/>
              <a:ext cx="44749" cy="82638"/>
            </a:xfrm>
            <a:custGeom>
              <a:avLst/>
              <a:gdLst>
                <a:gd name="connsiteX0" fmla="*/ 35672 w 44749"/>
                <a:gd name="connsiteY0" fmla="*/ 82639 h 82638"/>
                <a:gd name="connsiteX1" fmla="*/ 28447 w 44749"/>
                <a:gd name="connsiteY1" fmla="*/ 79147 h 82638"/>
                <a:gd name="connsiteX2" fmla="*/ 23270 w 44749"/>
                <a:gd name="connsiteY2" fmla="*/ 72645 h 82638"/>
                <a:gd name="connsiteX3" fmla="*/ 9905 w 44749"/>
                <a:gd name="connsiteY3" fmla="*/ 53381 h 82638"/>
                <a:gd name="connsiteX4" fmla="*/ 153 w 44749"/>
                <a:gd name="connsiteY4" fmla="*/ 8229 h 82638"/>
                <a:gd name="connsiteX5" fmla="*/ 10026 w 44749"/>
                <a:gd name="connsiteY5" fmla="*/ 42 h 82638"/>
                <a:gd name="connsiteX6" fmla="*/ 18213 w 44749"/>
                <a:gd name="connsiteY6" fmla="*/ 9915 h 82638"/>
                <a:gd name="connsiteX7" fmla="*/ 26280 w 44749"/>
                <a:gd name="connsiteY7" fmla="*/ 45434 h 82638"/>
                <a:gd name="connsiteX8" fmla="*/ 37478 w 44749"/>
                <a:gd name="connsiteY8" fmla="*/ 61327 h 82638"/>
                <a:gd name="connsiteX9" fmla="*/ 42896 w 44749"/>
                <a:gd name="connsiteY9" fmla="*/ 68191 h 82638"/>
                <a:gd name="connsiteX10" fmla="*/ 41210 w 44749"/>
                <a:gd name="connsiteY10" fmla="*/ 80833 h 82638"/>
                <a:gd name="connsiteX11" fmla="*/ 35792 w 44749"/>
                <a:gd name="connsiteY11" fmla="*/ 82639 h 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49" h="82638">
                  <a:moveTo>
                    <a:pt x="35672" y="82639"/>
                  </a:moveTo>
                  <a:cubicBezTo>
                    <a:pt x="32902" y="82639"/>
                    <a:pt x="30254" y="81435"/>
                    <a:pt x="28447" y="79147"/>
                  </a:cubicBezTo>
                  <a:cubicBezTo>
                    <a:pt x="26762" y="76980"/>
                    <a:pt x="25076" y="74813"/>
                    <a:pt x="23270" y="72645"/>
                  </a:cubicBezTo>
                  <a:cubicBezTo>
                    <a:pt x="18334" y="66505"/>
                    <a:pt x="13156" y="60003"/>
                    <a:pt x="9905" y="53381"/>
                  </a:cubicBezTo>
                  <a:cubicBezTo>
                    <a:pt x="-1654" y="29661"/>
                    <a:pt x="32" y="9072"/>
                    <a:pt x="153" y="8229"/>
                  </a:cubicBezTo>
                  <a:cubicBezTo>
                    <a:pt x="634" y="3293"/>
                    <a:pt x="5089" y="-440"/>
                    <a:pt x="10026" y="42"/>
                  </a:cubicBezTo>
                  <a:cubicBezTo>
                    <a:pt x="14962" y="523"/>
                    <a:pt x="18695" y="4858"/>
                    <a:pt x="18213" y="9915"/>
                  </a:cubicBezTo>
                  <a:cubicBezTo>
                    <a:pt x="18213" y="10035"/>
                    <a:pt x="17009" y="26410"/>
                    <a:pt x="26280" y="45434"/>
                  </a:cubicBezTo>
                  <a:cubicBezTo>
                    <a:pt x="28688" y="50250"/>
                    <a:pt x="33023" y="55668"/>
                    <a:pt x="37478" y="61327"/>
                  </a:cubicBezTo>
                  <a:cubicBezTo>
                    <a:pt x="39284" y="63615"/>
                    <a:pt x="41210" y="65903"/>
                    <a:pt x="42896" y="68191"/>
                  </a:cubicBezTo>
                  <a:cubicBezTo>
                    <a:pt x="45906" y="72164"/>
                    <a:pt x="45184" y="77823"/>
                    <a:pt x="41210" y="80833"/>
                  </a:cubicBezTo>
                  <a:cubicBezTo>
                    <a:pt x="39525" y="82037"/>
                    <a:pt x="37598" y="82639"/>
                    <a:pt x="35792" y="82639"/>
                  </a:cubicBezTo>
                  <a:close/>
                </a:path>
              </a:pathLst>
            </a:custGeom>
            <a:grpFill/>
            <a:ln w="12032"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4D60FF26-7BAE-8F8A-4D4E-273D3DC5797D}"/>
                </a:ext>
              </a:extLst>
            </p:cNvPr>
            <p:cNvSpPr/>
            <p:nvPr/>
          </p:nvSpPr>
          <p:spPr>
            <a:xfrm>
              <a:off x="7398422" y="3011743"/>
              <a:ext cx="177836" cy="144243"/>
            </a:xfrm>
            <a:custGeom>
              <a:avLst/>
              <a:gdLst>
                <a:gd name="connsiteX0" fmla="*/ 62610 w 177836"/>
                <a:gd name="connsiteY0" fmla="*/ 144244 h 144243"/>
                <a:gd name="connsiteX1" fmla="*/ 9030 w 177836"/>
                <a:gd name="connsiteY1" fmla="*/ 144244 h 144243"/>
                <a:gd name="connsiteX2" fmla="*/ 2649 w 177836"/>
                <a:gd name="connsiteY2" fmla="*/ 141595 h 144243"/>
                <a:gd name="connsiteX3" fmla="*/ 0 w 177836"/>
                <a:gd name="connsiteY3" fmla="*/ 135214 h 144243"/>
                <a:gd name="connsiteX4" fmla="*/ 0 w 177836"/>
                <a:gd name="connsiteY4" fmla="*/ 9030 h 144243"/>
                <a:gd name="connsiteX5" fmla="*/ 9030 w 177836"/>
                <a:gd name="connsiteY5" fmla="*/ 0 h 144243"/>
                <a:gd name="connsiteX6" fmla="*/ 168806 w 177836"/>
                <a:gd name="connsiteY6" fmla="*/ 0 h 144243"/>
                <a:gd name="connsiteX7" fmla="*/ 177837 w 177836"/>
                <a:gd name="connsiteY7" fmla="*/ 9030 h 144243"/>
                <a:gd name="connsiteX8" fmla="*/ 168806 w 177836"/>
                <a:gd name="connsiteY8" fmla="*/ 18061 h 144243"/>
                <a:gd name="connsiteX9" fmla="*/ 18061 w 177836"/>
                <a:gd name="connsiteY9" fmla="*/ 18061 h 144243"/>
                <a:gd name="connsiteX10" fmla="*/ 18061 w 177836"/>
                <a:gd name="connsiteY10" fmla="*/ 126183 h 144243"/>
                <a:gd name="connsiteX11" fmla="*/ 62610 w 177836"/>
                <a:gd name="connsiteY11" fmla="*/ 126183 h 144243"/>
                <a:gd name="connsiteX12" fmla="*/ 71640 w 177836"/>
                <a:gd name="connsiteY12" fmla="*/ 135214 h 144243"/>
                <a:gd name="connsiteX13" fmla="*/ 62610 w 177836"/>
                <a:gd name="connsiteY13" fmla="*/ 144244 h 14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836" h="144243">
                  <a:moveTo>
                    <a:pt x="62610" y="144244"/>
                  </a:moveTo>
                  <a:lnTo>
                    <a:pt x="9030" y="144244"/>
                  </a:lnTo>
                  <a:cubicBezTo>
                    <a:pt x="6622" y="144244"/>
                    <a:pt x="4335" y="143281"/>
                    <a:pt x="2649" y="141595"/>
                  </a:cubicBezTo>
                  <a:cubicBezTo>
                    <a:pt x="963" y="139909"/>
                    <a:pt x="0" y="137622"/>
                    <a:pt x="0" y="135214"/>
                  </a:cubicBezTo>
                  <a:lnTo>
                    <a:pt x="0" y="9030"/>
                  </a:lnTo>
                  <a:cubicBezTo>
                    <a:pt x="0" y="4094"/>
                    <a:pt x="4094" y="0"/>
                    <a:pt x="9030" y="0"/>
                  </a:cubicBezTo>
                  <a:lnTo>
                    <a:pt x="168806" y="0"/>
                  </a:lnTo>
                  <a:cubicBezTo>
                    <a:pt x="173743" y="0"/>
                    <a:pt x="177837" y="4094"/>
                    <a:pt x="177837" y="9030"/>
                  </a:cubicBezTo>
                  <a:cubicBezTo>
                    <a:pt x="177837" y="13967"/>
                    <a:pt x="173743" y="18061"/>
                    <a:pt x="168806" y="18061"/>
                  </a:cubicBezTo>
                  <a:lnTo>
                    <a:pt x="18061" y="18061"/>
                  </a:lnTo>
                  <a:lnTo>
                    <a:pt x="18061" y="126183"/>
                  </a:lnTo>
                  <a:cubicBezTo>
                    <a:pt x="18061" y="126183"/>
                    <a:pt x="62610" y="126183"/>
                    <a:pt x="62610" y="126183"/>
                  </a:cubicBezTo>
                  <a:cubicBezTo>
                    <a:pt x="67547" y="126183"/>
                    <a:pt x="71640" y="130277"/>
                    <a:pt x="71640" y="135214"/>
                  </a:cubicBezTo>
                  <a:cubicBezTo>
                    <a:pt x="71640" y="140150"/>
                    <a:pt x="67547" y="144244"/>
                    <a:pt x="62610" y="144244"/>
                  </a:cubicBezTo>
                  <a:close/>
                </a:path>
              </a:pathLst>
            </a:custGeom>
            <a:grpFill/>
            <a:ln w="12032"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1667225-A715-60E3-1F54-A2758D78D93C}"/>
                </a:ext>
              </a:extLst>
            </p:cNvPr>
            <p:cNvSpPr/>
            <p:nvPr/>
          </p:nvSpPr>
          <p:spPr>
            <a:xfrm>
              <a:off x="7375184" y="2814401"/>
              <a:ext cx="217810" cy="86088"/>
            </a:xfrm>
            <a:custGeom>
              <a:avLst/>
              <a:gdLst>
                <a:gd name="connsiteX0" fmla="*/ 189275 w 217810"/>
                <a:gd name="connsiteY0" fmla="*/ 86089 h 86088"/>
                <a:gd name="connsiteX1" fmla="*/ 28656 w 217810"/>
                <a:gd name="connsiteY1" fmla="*/ 86089 h 86088"/>
                <a:gd name="connsiteX2" fmla="*/ 0 w 217810"/>
                <a:gd name="connsiteY2" fmla="*/ 57433 h 86088"/>
                <a:gd name="connsiteX3" fmla="*/ 0 w 217810"/>
                <a:gd name="connsiteY3" fmla="*/ 28536 h 86088"/>
                <a:gd name="connsiteX4" fmla="*/ 28656 w 217810"/>
                <a:gd name="connsiteY4" fmla="*/ 0 h 86088"/>
                <a:gd name="connsiteX5" fmla="*/ 189275 w 217810"/>
                <a:gd name="connsiteY5" fmla="*/ 0 h 86088"/>
                <a:gd name="connsiteX6" fmla="*/ 217811 w 217810"/>
                <a:gd name="connsiteY6" fmla="*/ 28536 h 86088"/>
                <a:gd name="connsiteX7" fmla="*/ 217811 w 217810"/>
                <a:gd name="connsiteY7" fmla="*/ 57433 h 86088"/>
                <a:gd name="connsiteX8" fmla="*/ 189275 w 217810"/>
                <a:gd name="connsiteY8" fmla="*/ 86089 h 86088"/>
                <a:gd name="connsiteX9" fmla="*/ 28656 w 217810"/>
                <a:gd name="connsiteY9" fmla="*/ 18061 h 86088"/>
                <a:gd name="connsiteX10" fmla="*/ 18061 w 217810"/>
                <a:gd name="connsiteY10" fmla="*/ 28536 h 86088"/>
                <a:gd name="connsiteX11" fmla="*/ 18061 w 217810"/>
                <a:gd name="connsiteY11" fmla="*/ 57433 h 86088"/>
                <a:gd name="connsiteX12" fmla="*/ 28656 w 217810"/>
                <a:gd name="connsiteY12" fmla="*/ 68028 h 86088"/>
                <a:gd name="connsiteX13" fmla="*/ 189275 w 217810"/>
                <a:gd name="connsiteY13" fmla="*/ 68028 h 86088"/>
                <a:gd name="connsiteX14" fmla="*/ 199750 w 217810"/>
                <a:gd name="connsiteY14" fmla="*/ 57433 h 86088"/>
                <a:gd name="connsiteX15" fmla="*/ 199750 w 217810"/>
                <a:gd name="connsiteY15" fmla="*/ 28536 h 86088"/>
                <a:gd name="connsiteX16" fmla="*/ 189275 w 217810"/>
                <a:gd name="connsiteY16" fmla="*/ 18061 h 86088"/>
                <a:gd name="connsiteX17" fmla="*/ 28656 w 217810"/>
                <a:gd name="connsiteY17" fmla="*/ 18061 h 8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810" h="86088">
                  <a:moveTo>
                    <a:pt x="189275" y="86089"/>
                  </a:moveTo>
                  <a:lnTo>
                    <a:pt x="28656" y="86089"/>
                  </a:lnTo>
                  <a:cubicBezTo>
                    <a:pt x="12883" y="86089"/>
                    <a:pt x="0" y="73206"/>
                    <a:pt x="0" y="57433"/>
                  </a:cubicBezTo>
                  <a:lnTo>
                    <a:pt x="0" y="28536"/>
                  </a:lnTo>
                  <a:cubicBezTo>
                    <a:pt x="0" y="12763"/>
                    <a:pt x="12883" y="0"/>
                    <a:pt x="28656" y="0"/>
                  </a:cubicBezTo>
                  <a:lnTo>
                    <a:pt x="189275" y="0"/>
                  </a:lnTo>
                  <a:cubicBezTo>
                    <a:pt x="205048" y="0"/>
                    <a:pt x="217811" y="12763"/>
                    <a:pt x="217811" y="28536"/>
                  </a:cubicBezTo>
                  <a:lnTo>
                    <a:pt x="217811" y="57433"/>
                  </a:lnTo>
                  <a:cubicBezTo>
                    <a:pt x="217811" y="73206"/>
                    <a:pt x="205048" y="86089"/>
                    <a:pt x="189275" y="86089"/>
                  </a:cubicBezTo>
                  <a:close/>
                  <a:moveTo>
                    <a:pt x="28656" y="18061"/>
                  </a:moveTo>
                  <a:cubicBezTo>
                    <a:pt x="22877" y="18061"/>
                    <a:pt x="18061" y="22756"/>
                    <a:pt x="18061" y="28536"/>
                  </a:cubicBezTo>
                  <a:lnTo>
                    <a:pt x="18061" y="57433"/>
                  </a:lnTo>
                  <a:cubicBezTo>
                    <a:pt x="18061" y="63212"/>
                    <a:pt x="22756" y="68028"/>
                    <a:pt x="28656" y="68028"/>
                  </a:cubicBezTo>
                  <a:lnTo>
                    <a:pt x="189275" y="68028"/>
                  </a:lnTo>
                  <a:cubicBezTo>
                    <a:pt x="195054" y="68028"/>
                    <a:pt x="199750" y="63332"/>
                    <a:pt x="199750" y="57433"/>
                  </a:cubicBezTo>
                  <a:lnTo>
                    <a:pt x="199750" y="28536"/>
                  </a:lnTo>
                  <a:cubicBezTo>
                    <a:pt x="199750" y="22756"/>
                    <a:pt x="195054" y="18061"/>
                    <a:pt x="189275" y="18061"/>
                  </a:cubicBezTo>
                  <a:lnTo>
                    <a:pt x="28656" y="18061"/>
                  </a:lnTo>
                  <a:close/>
                </a:path>
              </a:pathLst>
            </a:custGeom>
            <a:grpFill/>
            <a:ln w="12032"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55C8EBC3-832E-411B-8580-4A3875B43C7B}"/>
                </a:ext>
              </a:extLst>
            </p:cNvPr>
            <p:cNvSpPr/>
            <p:nvPr/>
          </p:nvSpPr>
          <p:spPr>
            <a:xfrm>
              <a:off x="7612379" y="2936009"/>
              <a:ext cx="142558" cy="288848"/>
            </a:xfrm>
            <a:custGeom>
              <a:avLst/>
              <a:gdLst>
                <a:gd name="connsiteX0" fmla="*/ 71400 w 142558"/>
                <a:gd name="connsiteY0" fmla="*/ 288729 h 288848"/>
                <a:gd name="connsiteX1" fmla="*/ 69353 w 142558"/>
                <a:gd name="connsiteY1" fmla="*/ 288729 h 288848"/>
                <a:gd name="connsiteX2" fmla="*/ 60563 w 142558"/>
                <a:gd name="connsiteY2" fmla="*/ 279458 h 288848"/>
                <a:gd name="connsiteX3" fmla="*/ 69834 w 142558"/>
                <a:gd name="connsiteY3" fmla="*/ 270668 h 288848"/>
                <a:gd name="connsiteX4" fmla="*/ 71279 w 142558"/>
                <a:gd name="connsiteY4" fmla="*/ 270668 h 288848"/>
                <a:gd name="connsiteX5" fmla="*/ 124498 w 142558"/>
                <a:gd name="connsiteY5" fmla="*/ 217570 h 288848"/>
                <a:gd name="connsiteX6" fmla="*/ 124498 w 142558"/>
                <a:gd name="connsiteY6" fmla="*/ 71279 h 288848"/>
                <a:gd name="connsiteX7" fmla="*/ 71279 w 142558"/>
                <a:gd name="connsiteY7" fmla="*/ 18061 h 288848"/>
                <a:gd name="connsiteX8" fmla="*/ 18061 w 142558"/>
                <a:gd name="connsiteY8" fmla="*/ 71279 h 288848"/>
                <a:gd name="connsiteX9" fmla="*/ 18061 w 142558"/>
                <a:gd name="connsiteY9" fmla="*/ 101621 h 288848"/>
                <a:gd name="connsiteX10" fmla="*/ 9030 w 142558"/>
                <a:gd name="connsiteY10" fmla="*/ 110651 h 288848"/>
                <a:gd name="connsiteX11" fmla="*/ 9030 w 142558"/>
                <a:gd name="connsiteY11" fmla="*/ 110651 h 288848"/>
                <a:gd name="connsiteX12" fmla="*/ 0 w 142558"/>
                <a:gd name="connsiteY12" fmla="*/ 101621 h 288848"/>
                <a:gd name="connsiteX13" fmla="*/ 0 w 142558"/>
                <a:gd name="connsiteY13" fmla="*/ 71279 h 288848"/>
                <a:gd name="connsiteX14" fmla="*/ 71279 w 142558"/>
                <a:gd name="connsiteY14" fmla="*/ 0 h 288848"/>
                <a:gd name="connsiteX15" fmla="*/ 142558 w 142558"/>
                <a:gd name="connsiteY15" fmla="*/ 71279 h 288848"/>
                <a:gd name="connsiteX16" fmla="*/ 142558 w 142558"/>
                <a:gd name="connsiteY16" fmla="*/ 217570 h 288848"/>
                <a:gd name="connsiteX17" fmla="*/ 71279 w 142558"/>
                <a:gd name="connsiteY17" fmla="*/ 288849 h 28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58" h="288848">
                  <a:moveTo>
                    <a:pt x="71400" y="288729"/>
                  </a:moveTo>
                  <a:lnTo>
                    <a:pt x="69353" y="288729"/>
                  </a:lnTo>
                  <a:cubicBezTo>
                    <a:pt x="64416" y="288608"/>
                    <a:pt x="60443" y="284394"/>
                    <a:pt x="60563" y="279458"/>
                  </a:cubicBezTo>
                  <a:cubicBezTo>
                    <a:pt x="60684" y="274521"/>
                    <a:pt x="65018" y="270427"/>
                    <a:pt x="69834" y="270668"/>
                  </a:cubicBezTo>
                  <a:lnTo>
                    <a:pt x="71279" y="270668"/>
                  </a:lnTo>
                  <a:cubicBezTo>
                    <a:pt x="100658" y="270668"/>
                    <a:pt x="124498" y="246828"/>
                    <a:pt x="124498" y="217570"/>
                  </a:cubicBezTo>
                  <a:lnTo>
                    <a:pt x="124498" y="71279"/>
                  </a:lnTo>
                  <a:cubicBezTo>
                    <a:pt x="124498" y="41901"/>
                    <a:pt x="100658" y="18061"/>
                    <a:pt x="71279" y="18061"/>
                  </a:cubicBezTo>
                  <a:cubicBezTo>
                    <a:pt x="42021" y="18061"/>
                    <a:pt x="18061" y="41901"/>
                    <a:pt x="18061" y="71279"/>
                  </a:cubicBezTo>
                  <a:lnTo>
                    <a:pt x="18061" y="101621"/>
                  </a:lnTo>
                  <a:cubicBezTo>
                    <a:pt x="18061" y="106557"/>
                    <a:pt x="14087" y="110651"/>
                    <a:pt x="9030" y="110651"/>
                  </a:cubicBezTo>
                  <a:lnTo>
                    <a:pt x="9030" y="110651"/>
                  </a:lnTo>
                  <a:cubicBezTo>
                    <a:pt x="4094" y="110651"/>
                    <a:pt x="0" y="106557"/>
                    <a:pt x="0" y="101621"/>
                  </a:cubicBezTo>
                  <a:lnTo>
                    <a:pt x="0" y="71279"/>
                  </a:lnTo>
                  <a:cubicBezTo>
                    <a:pt x="0" y="32027"/>
                    <a:pt x="31907" y="0"/>
                    <a:pt x="71279" y="0"/>
                  </a:cubicBezTo>
                  <a:cubicBezTo>
                    <a:pt x="110531" y="0"/>
                    <a:pt x="142558" y="31907"/>
                    <a:pt x="142558" y="71279"/>
                  </a:cubicBezTo>
                  <a:lnTo>
                    <a:pt x="142558" y="217570"/>
                  </a:lnTo>
                  <a:cubicBezTo>
                    <a:pt x="142558" y="256822"/>
                    <a:pt x="110651" y="288849"/>
                    <a:pt x="71279" y="288849"/>
                  </a:cubicBezTo>
                  <a:close/>
                </a:path>
              </a:pathLst>
            </a:custGeom>
            <a:grpFill/>
            <a:ln w="12032"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65947534-4077-8BE8-0B5E-081CE6FBC33C}"/>
                </a:ext>
              </a:extLst>
            </p:cNvPr>
            <p:cNvSpPr/>
            <p:nvPr/>
          </p:nvSpPr>
          <p:spPr>
            <a:xfrm>
              <a:off x="7669331" y="3068212"/>
              <a:ext cx="85607" cy="18060"/>
            </a:xfrm>
            <a:custGeom>
              <a:avLst/>
              <a:gdLst>
                <a:gd name="connsiteX0" fmla="*/ 76577 w 85607"/>
                <a:gd name="connsiteY0" fmla="*/ 18061 h 18060"/>
                <a:gd name="connsiteX1" fmla="*/ 9030 w 85607"/>
                <a:gd name="connsiteY1" fmla="*/ 18061 h 18060"/>
                <a:gd name="connsiteX2" fmla="*/ 0 w 85607"/>
                <a:gd name="connsiteY2" fmla="*/ 9030 h 18060"/>
                <a:gd name="connsiteX3" fmla="*/ 9030 w 85607"/>
                <a:gd name="connsiteY3" fmla="*/ 0 h 18060"/>
                <a:gd name="connsiteX4" fmla="*/ 76577 w 85607"/>
                <a:gd name="connsiteY4" fmla="*/ 0 h 18060"/>
                <a:gd name="connsiteX5" fmla="*/ 85607 w 85607"/>
                <a:gd name="connsiteY5" fmla="*/ 9030 h 18060"/>
                <a:gd name="connsiteX6" fmla="*/ 76577 w 85607"/>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607" h="18060">
                  <a:moveTo>
                    <a:pt x="76577" y="18061"/>
                  </a:moveTo>
                  <a:lnTo>
                    <a:pt x="9030" y="18061"/>
                  </a:lnTo>
                  <a:cubicBezTo>
                    <a:pt x="4094" y="18061"/>
                    <a:pt x="0" y="13967"/>
                    <a:pt x="0" y="9030"/>
                  </a:cubicBezTo>
                  <a:cubicBezTo>
                    <a:pt x="0" y="4094"/>
                    <a:pt x="4094" y="0"/>
                    <a:pt x="9030" y="0"/>
                  </a:cubicBezTo>
                  <a:lnTo>
                    <a:pt x="76577" y="0"/>
                  </a:lnTo>
                  <a:cubicBezTo>
                    <a:pt x="81513" y="0"/>
                    <a:pt x="85607" y="4094"/>
                    <a:pt x="85607" y="9030"/>
                  </a:cubicBezTo>
                  <a:cubicBezTo>
                    <a:pt x="85607" y="13967"/>
                    <a:pt x="81513" y="18061"/>
                    <a:pt x="76577" y="18061"/>
                  </a:cubicBezTo>
                  <a:close/>
                </a:path>
              </a:pathLst>
            </a:custGeom>
            <a:grpFill/>
            <a:ln w="12032"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5E73E716-88D1-9472-37B2-11DD090882E6}"/>
                </a:ext>
              </a:extLst>
            </p:cNvPr>
            <p:cNvSpPr/>
            <p:nvPr/>
          </p:nvSpPr>
          <p:spPr>
            <a:xfrm>
              <a:off x="7504859" y="3062794"/>
              <a:ext cx="163388" cy="163388"/>
            </a:xfrm>
            <a:custGeom>
              <a:avLst/>
              <a:gdLst>
                <a:gd name="connsiteX0" fmla="*/ 81634 w 163388"/>
                <a:gd name="connsiteY0" fmla="*/ 163388 h 163388"/>
                <a:gd name="connsiteX1" fmla="*/ 0 w 163388"/>
                <a:gd name="connsiteY1" fmla="*/ 81754 h 163388"/>
                <a:gd name="connsiteX2" fmla="*/ 81634 w 163388"/>
                <a:gd name="connsiteY2" fmla="*/ 0 h 163388"/>
                <a:gd name="connsiteX3" fmla="*/ 163388 w 163388"/>
                <a:gd name="connsiteY3" fmla="*/ 81754 h 163388"/>
                <a:gd name="connsiteX4" fmla="*/ 81634 w 163388"/>
                <a:gd name="connsiteY4" fmla="*/ 163388 h 163388"/>
                <a:gd name="connsiteX5" fmla="*/ 81634 w 163388"/>
                <a:gd name="connsiteY5" fmla="*/ 18061 h 163388"/>
                <a:gd name="connsiteX6" fmla="*/ 18061 w 163388"/>
                <a:gd name="connsiteY6" fmla="*/ 81754 h 163388"/>
                <a:gd name="connsiteX7" fmla="*/ 81634 w 163388"/>
                <a:gd name="connsiteY7" fmla="*/ 145328 h 163388"/>
                <a:gd name="connsiteX8" fmla="*/ 145328 w 163388"/>
                <a:gd name="connsiteY8" fmla="*/ 81754 h 163388"/>
                <a:gd name="connsiteX9" fmla="*/ 81634 w 163388"/>
                <a:gd name="connsiteY9" fmla="*/ 18061 h 16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88" h="163388">
                  <a:moveTo>
                    <a:pt x="81634" y="163388"/>
                  </a:moveTo>
                  <a:cubicBezTo>
                    <a:pt x="36603" y="163388"/>
                    <a:pt x="0" y="126785"/>
                    <a:pt x="0" y="81754"/>
                  </a:cubicBezTo>
                  <a:cubicBezTo>
                    <a:pt x="0" y="36723"/>
                    <a:pt x="36603" y="0"/>
                    <a:pt x="81634" y="0"/>
                  </a:cubicBezTo>
                  <a:cubicBezTo>
                    <a:pt x="126665" y="0"/>
                    <a:pt x="163388" y="36603"/>
                    <a:pt x="163388" y="81754"/>
                  </a:cubicBezTo>
                  <a:cubicBezTo>
                    <a:pt x="163388" y="126906"/>
                    <a:pt x="126785" y="163388"/>
                    <a:pt x="81634" y="163388"/>
                  </a:cubicBezTo>
                  <a:close/>
                  <a:moveTo>
                    <a:pt x="81634" y="18061"/>
                  </a:moveTo>
                  <a:cubicBezTo>
                    <a:pt x="46596" y="18061"/>
                    <a:pt x="18061" y="46596"/>
                    <a:pt x="18061" y="81754"/>
                  </a:cubicBezTo>
                  <a:cubicBezTo>
                    <a:pt x="18061" y="116912"/>
                    <a:pt x="46596" y="145328"/>
                    <a:pt x="81634" y="145328"/>
                  </a:cubicBezTo>
                  <a:cubicBezTo>
                    <a:pt x="116671" y="145328"/>
                    <a:pt x="145328" y="116792"/>
                    <a:pt x="145328" y="81754"/>
                  </a:cubicBezTo>
                  <a:cubicBezTo>
                    <a:pt x="145328" y="46717"/>
                    <a:pt x="116792" y="18061"/>
                    <a:pt x="81634" y="18061"/>
                  </a:cubicBezTo>
                  <a:close/>
                </a:path>
              </a:pathLst>
            </a:custGeom>
            <a:grpFill/>
            <a:ln w="12032"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DD8955EC-B231-4234-41A6-3A8C8141CBB1}"/>
                </a:ext>
              </a:extLst>
            </p:cNvPr>
            <p:cNvSpPr/>
            <p:nvPr/>
          </p:nvSpPr>
          <p:spPr>
            <a:xfrm>
              <a:off x="7530174" y="3088109"/>
              <a:ext cx="112758" cy="112788"/>
            </a:xfrm>
            <a:custGeom>
              <a:avLst/>
              <a:gdLst>
                <a:gd name="connsiteX0" fmla="*/ 103758 w 112758"/>
                <a:gd name="connsiteY0" fmla="*/ 112788 h 112788"/>
                <a:gd name="connsiteX1" fmla="*/ 97377 w 112758"/>
                <a:gd name="connsiteY1" fmla="*/ 110140 h 112788"/>
                <a:gd name="connsiteX2" fmla="*/ 2619 w 112758"/>
                <a:gd name="connsiteY2" fmla="*/ 15382 h 112788"/>
                <a:gd name="connsiteX3" fmla="*/ 2619 w 112758"/>
                <a:gd name="connsiteY3" fmla="*/ 2619 h 112788"/>
                <a:gd name="connsiteX4" fmla="*/ 15382 w 112758"/>
                <a:gd name="connsiteY4" fmla="*/ 2619 h 112788"/>
                <a:gd name="connsiteX5" fmla="*/ 110139 w 112758"/>
                <a:gd name="connsiteY5" fmla="*/ 97377 h 112788"/>
                <a:gd name="connsiteX6" fmla="*/ 110139 w 112758"/>
                <a:gd name="connsiteY6" fmla="*/ 110140 h 112788"/>
                <a:gd name="connsiteX7" fmla="*/ 103758 w 112758"/>
                <a:gd name="connsiteY7" fmla="*/ 112788 h 1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58" h="112788">
                  <a:moveTo>
                    <a:pt x="103758" y="112788"/>
                  </a:moveTo>
                  <a:cubicBezTo>
                    <a:pt x="101470" y="112788"/>
                    <a:pt x="99183" y="111946"/>
                    <a:pt x="97377" y="110140"/>
                  </a:cubicBezTo>
                  <a:lnTo>
                    <a:pt x="2619" y="15382"/>
                  </a:lnTo>
                  <a:cubicBezTo>
                    <a:pt x="-873" y="11890"/>
                    <a:pt x="-873" y="6111"/>
                    <a:pt x="2619" y="2619"/>
                  </a:cubicBezTo>
                  <a:cubicBezTo>
                    <a:pt x="6110" y="-873"/>
                    <a:pt x="11890" y="-873"/>
                    <a:pt x="15382" y="2619"/>
                  </a:cubicBezTo>
                  <a:lnTo>
                    <a:pt x="110139" y="97377"/>
                  </a:lnTo>
                  <a:cubicBezTo>
                    <a:pt x="113631" y="100868"/>
                    <a:pt x="113631" y="106648"/>
                    <a:pt x="110139" y="110140"/>
                  </a:cubicBezTo>
                  <a:cubicBezTo>
                    <a:pt x="108333" y="111946"/>
                    <a:pt x="106046" y="112788"/>
                    <a:pt x="103758" y="112788"/>
                  </a:cubicBezTo>
                  <a:close/>
                </a:path>
              </a:pathLst>
            </a:custGeom>
            <a:grpFill/>
            <a:ln w="12032" cap="flat">
              <a:noFill/>
              <a:prstDash val="solid"/>
              <a:miter/>
            </a:ln>
          </p:spPr>
          <p:txBody>
            <a:bodyPr rtlCol="0" anchor="ctr"/>
            <a:lstStyle/>
            <a:p>
              <a:endParaRPr lang="en-US"/>
            </a:p>
          </p:txBody>
        </p:sp>
      </p:grpSp>
      <p:grpSp>
        <p:nvGrpSpPr>
          <p:cNvPr id="1071" name="Graphic 1038">
            <a:extLst>
              <a:ext uri="{FF2B5EF4-FFF2-40B4-BE49-F238E27FC236}">
                <a16:creationId xmlns:a16="http://schemas.microsoft.com/office/drawing/2014/main" id="{0799FE92-BA88-0F57-87C4-B7F19AFE8938}"/>
              </a:ext>
            </a:extLst>
          </p:cNvPr>
          <p:cNvGrpSpPr/>
          <p:nvPr/>
        </p:nvGrpSpPr>
        <p:grpSpPr>
          <a:xfrm>
            <a:off x="6552123" y="3695868"/>
            <a:ext cx="353704" cy="314533"/>
            <a:chOff x="6493586" y="3628572"/>
            <a:chExt cx="470779" cy="418644"/>
          </a:xfrm>
          <a:solidFill>
            <a:srgbClr val="004550"/>
          </a:solidFill>
        </p:grpSpPr>
        <p:sp>
          <p:nvSpPr>
            <p:cNvPr id="1072" name="Freeform: Shape 1071">
              <a:extLst>
                <a:ext uri="{FF2B5EF4-FFF2-40B4-BE49-F238E27FC236}">
                  <a16:creationId xmlns:a16="http://schemas.microsoft.com/office/drawing/2014/main" id="{95A9BEA3-BB07-FCC6-88B3-AA1D1068CC90}"/>
                </a:ext>
              </a:extLst>
            </p:cNvPr>
            <p:cNvSpPr/>
            <p:nvPr/>
          </p:nvSpPr>
          <p:spPr>
            <a:xfrm>
              <a:off x="6493586" y="3628572"/>
              <a:ext cx="470779" cy="418644"/>
            </a:xfrm>
            <a:custGeom>
              <a:avLst/>
              <a:gdLst>
                <a:gd name="connsiteX0" fmla="*/ 422738 w 470779"/>
                <a:gd name="connsiteY0" fmla="*/ 418645 h 418644"/>
                <a:gd name="connsiteX1" fmla="*/ 48162 w 470779"/>
                <a:gd name="connsiteY1" fmla="*/ 418645 h 418644"/>
                <a:gd name="connsiteX2" fmla="*/ 0 w 470779"/>
                <a:gd name="connsiteY2" fmla="*/ 370483 h 418644"/>
                <a:gd name="connsiteX3" fmla="*/ 0 w 470779"/>
                <a:gd name="connsiteY3" fmla="*/ 48162 h 418644"/>
                <a:gd name="connsiteX4" fmla="*/ 48162 w 470779"/>
                <a:gd name="connsiteY4" fmla="*/ 0 h 418644"/>
                <a:gd name="connsiteX5" fmla="*/ 422618 w 470779"/>
                <a:gd name="connsiteY5" fmla="*/ 0 h 418644"/>
                <a:gd name="connsiteX6" fmla="*/ 470779 w 470779"/>
                <a:gd name="connsiteY6" fmla="*/ 48162 h 418644"/>
                <a:gd name="connsiteX7" fmla="*/ 470779 w 470779"/>
                <a:gd name="connsiteY7" fmla="*/ 370483 h 418644"/>
                <a:gd name="connsiteX8" fmla="*/ 422618 w 470779"/>
                <a:gd name="connsiteY8" fmla="*/ 418645 h 418644"/>
                <a:gd name="connsiteX9" fmla="*/ 48162 w 470779"/>
                <a:gd name="connsiteY9" fmla="*/ 18061 h 418644"/>
                <a:gd name="connsiteX10" fmla="*/ 18061 w 470779"/>
                <a:gd name="connsiteY10" fmla="*/ 48162 h 418644"/>
                <a:gd name="connsiteX11" fmla="*/ 18061 w 470779"/>
                <a:gd name="connsiteY11" fmla="*/ 370483 h 418644"/>
                <a:gd name="connsiteX12" fmla="*/ 48162 w 470779"/>
                <a:gd name="connsiteY12" fmla="*/ 400584 h 418644"/>
                <a:gd name="connsiteX13" fmla="*/ 422618 w 470779"/>
                <a:gd name="connsiteY13" fmla="*/ 400584 h 418644"/>
                <a:gd name="connsiteX14" fmla="*/ 452719 w 470779"/>
                <a:gd name="connsiteY14" fmla="*/ 370483 h 418644"/>
                <a:gd name="connsiteX15" fmla="*/ 452719 w 470779"/>
                <a:gd name="connsiteY15" fmla="*/ 48162 h 418644"/>
                <a:gd name="connsiteX16" fmla="*/ 422618 w 470779"/>
                <a:gd name="connsiteY16" fmla="*/ 18061 h 418644"/>
                <a:gd name="connsiteX17" fmla="*/ 48162 w 470779"/>
                <a:gd name="connsiteY17" fmla="*/ 18061 h 4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0779" h="418644">
                  <a:moveTo>
                    <a:pt x="422738" y="418645"/>
                  </a:moveTo>
                  <a:lnTo>
                    <a:pt x="48162" y="418645"/>
                  </a:lnTo>
                  <a:cubicBezTo>
                    <a:pt x="21552" y="418645"/>
                    <a:pt x="0" y="397092"/>
                    <a:pt x="0" y="370483"/>
                  </a:cubicBezTo>
                  <a:lnTo>
                    <a:pt x="0" y="48162"/>
                  </a:lnTo>
                  <a:cubicBezTo>
                    <a:pt x="0" y="21552"/>
                    <a:pt x="21552" y="0"/>
                    <a:pt x="48162" y="0"/>
                  </a:cubicBezTo>
                  <a:lnTo>
                    <a:pt x="422618" y="0"/>
                  </a:lnTo>
                  <a:cubicBezTo>
                    <a:pt x="449227" y="0"/>
                    <a:pt x="470779" y="21552"/>
                    <a:pt x="470779" y="48162"/>
                  </a:cubicBezTo>
                  <a:lnTo>
                    <a:pt x="470779" y="370483"/>
                  </a:lnTo>
                  <a:cubicBezTo>
                    <a:pt x="470779" y="397092"/>
                    <a:pt x="449227" y="418645"/>
                    <a:pt x="422618" y="418645"/>
                  </a:cubicBezTo>
                  <a:close/>
                  <a:moveTo>
                    <a:pt x="48162" y="18061"/>
                  </a:moveTo>
                  <a:cubicBezTo>
                    <a:pt x="31546" y="18061"/>
                    <a:pt x="18061" y="31546"/>
                    <a:pt x="18061" y="48162"/>
                  </a:cubicBezTo>
                  <a:lnTo>
                    <a:pt x="18061" y="370483"/>
                  </a:lnTo>
                  <a:cubicBezTo>
                    <a:pt x="18061" y="387099"/>
                    <a:pt x="31546" y="400584"/>
                    <a:pt x="48162" y="400584"/>
                  </a:cubicBezTo>
                  <a:lnTo>
                    <a:pt x="422618" y="400584"/>
                  </a:lnTo>
                  <a:cubicBezTo>
                    <a:pt x="439234" y="400584"/>
                    <a:pt x="452719" y="387099"/>
                    <a:pt x="452719" y="370483"/>
                  </a:cubicBezTo>
                  <a:lnTo>
                    <a:pt x="452719" y="48162"/>
                  </a:lnTo>
                  <a:cubicBezTo>
                    <a:pt x="452719" y="31546"/>
                    <a:pt x="439234" y="18061"/>
                    <a:pt x="422618" y="18061"/>
                  </a:cubicBezTo>
                  <a:lnTo>
                    <a:pt x="48162" y="18061"/>
                  </a:lnTo>
                  <a:close/>
                </a:path>
              </a:pathLst>
            </a:custGeom>
            <a:grpFill/>
            <a:ln w="12032"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8234DA7A-17C2-84F7-E601-D7ACD48E7C50}"/>
                </a:ext>
              </a:extLst>
            </p:cNvPr>
            <p:cNvSpPr/>
            <p:nvPr/>
          </p:nvSpPr>
          <p:spPr>
            <a:xfrm>
              <a:off x="6828309" y="3979429"/>
              <a:ext cx="88256" cy="18060"/>
            </a:xfrm>
            <a:custGeom>
              <a:avLst/>
              <a:gdLst>
                <a:gd name="connsiteX0" fmla="*/ 79226 w 88256"/>
                <a:gd name="connsiteY0" fmla="*/ 18061 h 18060"/>
                <a:gd name="connsiteX1" fmla="*/ 9030 w 88256"/>
                <a:gd name="connsiteY1" fmla="*/ 18061 h 18060"/>
                <a:gd name="connsiteX2" fmla="*/ 0 w 88256"/>
                <a:gd name="connsiteY2" fmla="*/ 9030 h 18060"/>
                <a:gd name="connsiteX3" fmla="*/ 9030 w 88256"/>
                <a:gd name="connsiteY3" fmla="*/ 0 h 18060"/>
                <a:gd name="connsiteX4" fmla="*/ 79226 w 88256"/>
                <a:gd name="connsiteY4" fmla="*/ 0 h 18060"/>
                <a:gd name="connsiteX5" fmla="*/ 88256 w 88256"/>
                <a:gd name="connsiteY5" fmla="*/ 9030 h 18060"/>
                <a:gd name="connsiteX6" fmla="*/ 79226 w 88256"/>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56" h="18060">
                  <a:moveTo>
                    <a:pt x="79226" y="18061"/>
                  </a:moveTo>
                  <a:lnTo>
                    <a:pt x="9030" y="18061"/>
                  </a:lnTo>
                  <a:cubicBezTo>
                    <a:pt x="4094" y="18061"/>
                    <a:pt x="0" y="13967"/>
                    <a:pt x="0" y="9030"/>
                  </a:cubicBezTo>
                  <a:cubicBezTo>
                    <a:pt x="0" y="4094"/>
                    <a:pt x="4094" y="0"/>
                    <a:pt x="9030" y="0"/>
                  </a:cubicBezTo>
                  <a:lnTo>
                    <a:pt x="79226" y="0"/>
                  </a:lnTo>
                  <a:cubicBezTo>
                    <a:pt x="84162" y="0"/>
                    <a:pt x="88256" y="4094"/>
                    <a:pt x="88256" y="9030"/>
                  </a:cubicBezTo>
                  <a:cubicBezTo>
                    <a:pt x="88256" y="13967"/>
                    <a:pt x="84162" y="18061"/>
                    <a:pt x="79226" y="18061"/>
                  </a:cubicBezTo>
                  <a:close/>
                </a:path>
              </a:pathLst>
            </a:custGeom>
            <a:grpFill/>
            <a:ln w="12032"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9D7236DE-B531-C732-8B9E-B76CA489C2DB}"/>
                </a:ext>
              </a:extLst>
            </p:cNvPr>
            <p:cNvSpPr/>
            <p:nvPr/>
          </p:nvSpPr>
          <p:spPr>
            <a:xfrm>
              <a:off x="6850945" y="3728026"/>
              <a:ext cx="63814" cy="18060"/>
            </a:xfrm>
            <a:custGeom>
              <a:avLst/>
              <a:gdLst>
                <a:gd name="connsiteX0" fmla="*/ 54784 w 63814"/>
                <a:gd name="connsiteY0" fmla="*/ 18061 h 18060"/>
                <a:gd name="connsiteX1" fmla="*/ 9030 w 63814"/>
                <a:gd name="connsiteY1" fmla="*/ 18061 h 18060"/>
                <a:gd name="connsiteX2" fmla="*/ 0 w 63814"/>
                <a:gd name="connsiteY2" fmla="*/ 9030 h 18060"/>
                <a:gd name="connsiteX3" fmla="*/ 9030 w 63814"/>
                <a:gd name="connsiteY3" fmla="*/ 0 h 18060"/>
                <a:gd name="connsiteX4" fmla="*/ 54784 w 63814"/>
                <a:gd name="connsiteY4" fmla="*/ 0 h 18060"/>
                <a:gd name="connsiteX5" fmla="*/ 63814 w 63814"/>
                <a:gd name="connsiteY5" fmla="*/ 9030 h 18060"/>
                <a:gd name="connsiteX6" fmla="*/ 54784 w 63814"/>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4" h="18060">
                  <a:moveTo>
                    <a:pt x="54784" y="18061"/>
                  </a:moveTo>
                  <a:lnTo>
                    <a:pt x="9030" y="18061"/>
                  </a:lnTo>
                  <a:cubicBezTo>
                    <a:pt x="4094" y="18061"/>
                    <a:pt x="0" y="13967"/>
                    <a:pt x="0" y="9030"/>
                  </a:cubicBezTo>
                  <a:cubicBezTo>
                    <a:pt x="0" y="4094"/>
                    <a:pt x="4094" y="0"/>
                    <a:pt x="9030" y="0"/>
                  </a:cubicBezTo>
                  <a:lnTo>
                    <a:pt x="54784" y="0"/>
                  </a:lnTo>
                  <a:cubicBezTo>
                    <a:pt x="59720" y="0"/>
                    <a:pt x="63814" y="4094"/>
                    <a:pt x="63814" y="9030"/>
                  </a:cubicBezTo>
                  <a:cubicBezTo>
                    <a:pt x="63814" y="13967"/>
                    <a:pt x="59720" y="18061"/>
                    <a:pt x="54784" y="18061"/>
                  </a:cubicBezTo>
                  <a:close/>
                </a:path>
              </a:pathLst>
            </a:custGeom>
            <a:grpFill/>
            <a:ln w="12032"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ADF452E7-C95B-BD8C-9449-F320A2F0E248}"/>
                </a:ext>
              </a:extLst>
            </p:cNvPr>
            <p:cNvSpPr/>
            <p:nvPr/>
          </p:nvSpPr>
          <p:spPr>
            <a:xfrm>
              <a:off x="6853233" y="3929702"/>
              <a:ext cx="63332" cy="18060"/>
            </a:xfrm>
            <a:custGeom>
              <a:avLst/>
              <a:gdLst>
                <a:gd name="connsiteX0" fmla="*/ 54302 w 63332"/>
                <a:gd name="connsiteY0" fmla="*/ 18061 h 18060"/>
                <a:gd name="connsiteX1" fmla="*/ 9030 w 63332"/>
                <a:gd name="connsiteY1" fmla="*/ 18061 h 18060"/>
                <a:gd name="connsiteX2" fmla="*/ 0 w 63332"/>
                <a:gd name="connsiteY2" fmla="*/ 9030 h 18060"/>
                <a:gd name="connsiteX3" fmla="*/ 9030 w 63332"/>
                <a:gd name="connsiteY3" fmla="*/ 0 h 18060"/>
                <a:gd name="connsiteX4" fmla="*/ 54302 w 63332"/>
                <a:gd name="connsiteY4" fmla="*/ 0 h 18060"/>
                <a:gd name="connsiteX5" fmla="*/ 63332 w 63332"/>
                <a:gd name="connsiteY5" fmla="*/ 9030 h 18060"/>
                <a:gd name="connsiteX6" fmla="*/ 54302 w 63332"/>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32" h="18060">
                  <a:moveTo>
                    <a:pt x="54302" y="18061"/>
                  </a:moveTo>
                  <a:lnTo>
                    <a:pt x="9030" y="18061"/>
                  </a:lnTo>
                  <a:cubicBezTo>
                    <a:pt x="4094" y="18061"/>
                    <a:pt x="0" y="13967"/>
                    <a:pt x="0" y="9030"/>
                  </a:cubicBezTo>
                  <a:cubicBezTo>
                    <a:pt x="0" y="4094"/>
                    <a:pt x="4094" y="0"/>
                    <a:pt x="9030" y="0"/>
                  </a:cubicBezTo>
                  <a:lnTo>
                    <a:pt x="54302" y="0"/>
                  </a:lnTo>
                  <a:cubicBezTo>
                    <a:pt x="59239" y="0"/>
                    <a:pt x="63332" y="4094"/>
                    <a:pt x="63332" y="9030"/>
                  </a:cubicBezTo>
                  <a:cubicBezTo>
                    <a:pt x="63332" y="13967"/>
                    <a:pt x="59239" y="18061"/>
                    <a:pt x="54302" y="18061"/>
                  </a:cubicBezTo>
                  <a:close/>
                </a:path>
              </a:pathLst>
            </a:custGeom>
            <a:grpFill/>
            <a:ln w="12032"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66BDCF97-9FD8-76E5-3B36-28CA042AE72D}"/>
                </a:ext>
              </a:extLst>
            </p:cNvPr>
            <p:cNvSpPr/>
            <p:nvPr/>
          </p:nvSpPr>
          <p:spPr>
            <a:xfrm>
              <a:off x="6789298" y="3678299"/>
              <a:ext cx="39251" cy="18060"/>
            </a:xfrm>
            <a:custGeom>
              <a:avLst/>
              <a:gdLst>
                <a:gd name="connsiteX0" fmla="*/ 30221 w 39251"/>
                <a:gd name="connsiteY0" fmla="*/ 18061 h 18060"/>
                <a:gd name="connsiteX1" fmla="*/ 9030 w 39251"/>
                <a:gd name="connsiteY1" fmla="*/ 18061 h 18060"/>
                <a:gd name="connsiteX2" fmla="*/ 0 w 39251"/>
                <a:gd name="connsiteY2" fmla="*/ 9030 h 18060"/>
                <a:gd name="connsiteX3" fmla="*/ 9030 w 39251"/>
                <a:gd name="connsiteY3" fmla="*/ 0 h 18060"/>
                <a:gd name="connsiteX4" fmla="*/ 30221 w 39251"/>
                <a:gd name="connsiteY4" fmla="*/ 0 h 18060"/>
                <a:gd name="connsiteX5" fmla="*/ 39252 w 39251"/>
                <a:gd name="connsiteY5" fmla="*/ 9030 h 18060"/>
                <a:gd name="connsiteX6" fmla="*/ 30221 w 39251"/>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51" h="18060">
                  <a:moveTo>
                    <a:pt x="30221" y="18061"/>
                  </a:moveTo>
                  <a:lnTo>
                    <a:pt x="9030" y="18061"/>
                  </a:lnTo>
                  <a:cubicBezTo>
                    <a:pt x="4094" y="18061"/>
                    <a:pt x="0" y="13967"/>
                    <a:pt x="0" y="9030"/>
                  </a:cubicBezTo>
                  <a:cubicBezTo>
                    <a:pt x="0" y="4094"/>
                    <a:pt x="4094" y="0"/>
                    <a:pt x="9030" y="0"/>
                  </a:cubicBezTo>
                  <a:lnTo>
                    <a:pt x="30221" y="0"/>
                  </a:lnTo>
                  <a:cubicBezTo>
                    <a:pt x="35158" y="0"/>
                    <a:pt x="39252" y="4094"/>
                    <a:pt x="39252" y="9030"/>
                  </a:cubicBezTo>
                  <a:cubicBezTo>
                    <a:pt x="39252" y="13967"/>
                    <a:pt x="35158" y="18061"/>
                    <a:pt x="30221" y="18061"/>
                  </a:cubicBezTo>
                  <a:close/>
                </a:path>
              </a:pathLst>
            </a:custGeom>
            <a:grpFill/>
            <a:ln w="12032"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6928BA63-D2E8-ED24-BA40-1EC6CDC9DEF9}"/>
                </a:ext>
              </a:extLst>
            </p:cNvPr>
            <p:cNvSpPr/>
            <p:nvPr/>
          </p:nvSpPr>
          <p:spPr>
            <a:xfrm>
              <a:off x="6851427" y="3678299"/>
              <a:ext cx="63332" cy="18060"/>
            </a:xfrm>
            <a:custGeom>
              <a:avLst/>
              <a:gdLst>
                <a:gd name="connsiteX0" fmla="*/ 54302 w 63332"/>
                <a:gd name="connsiteY0" fmla="*/ 18061 h 18060"/>
                <a:gd name="connsiteX1" fmla="*/ 9030 w 63332"/>
                <a:gd name="connsiteY1" fmla="*/ 18061 h 18060"/>
                <a:gd name="connsiteX2" fmla="*/ 0 w 63332"/>
                <a:gd name="connsiteY2" fmla="*/ 9030 h 18060"/>
                <a:gd name="connsiteX3" fmla="*/ 9030 w 63332"/>
                <a:gd name="connsiteY3" fmla="*/ 0 h 18060"/>
                <a:gd name="connsiteX4" fmla="*/ 54302 w 63332"/>
                <a:gd name="connsiteY4" fmla="*/ 0 h 18060"/>
                <a:gd name="connsiteX5" fmla="*/ 63332 w 63332"/>
                <a:gd name="connsiteY5" fmla="*/ 9030 h 18060"/>
                <a:gd name="connsiteX6" fmla="*/ 54302 w 63332"/>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32" h="18060">
                  <a:moveTo>
                    <a:pt x="54302" y="18061"/>
                  </a:moveTo>
                  <a:lnTo>
                    <a:pt x="9030" y="18061"/>
                  </a:lnTo>
                  <a:cubicBezTo>
                    <a:pt x="4094" y="18061"/>
                    <a:pt x="0" y="13967"/>
                    <a:pt x="0" y="9030"/>
                  </a:cubicBezTo>
                  <a:cubicBezTo>
                    <a:pt x="0" y="4094"/>
                    <a:pt x="4094" y="0"/>
                    <a:pt x="9030" y="0"/>
                  </a:cubicBezTo>
                  <a:lnTo>
                    <a:pt x="54302" y="0"/>
                  </a:lnTo>
                  <a:cubicBezTo>
                    <a:pt x="59239" y="0"/>
                    <a:pt x="63332" y="4094"/>
                    <a:pt x="63332" y="9030"/>
                  </a:cubicBezTo>
                  <a:cubicBezTo>
                    <a:pt x="63332" y="13967"/>
                    <a:pt x="59239" y="18061"/>
                    <a:pt x="54302" y="18061"/>
                  </a:cubicBezTo>
                  <a:close/>
                </a:path>
              </a:pathLst>
            </a:custGeom>
            <a:grpFill/>
            <a:ln w="12032"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D8939F41-5EBC-011E-46F0-57E406E5339A}"/>
                </a:ext>
              </a:extLst>
            </p:cNvPr>
            <p:cNvSpPr/>
            <p:nvPr/>
          </p:nvSpPr>
          <p:spPr>
            <a:xfrm>
              <a:off x="6660827" y="3715745"/>
              <a:ext cx="18060" cy="87533"/>
            </a:xfrm>
            <a:custGeom>
              <a:avLst/>
              <a:gdLst>
                <a:gd name="connsiteX0" fmla="*/ 9030 w 18060"/>
                <a:gd name="connsiteY0" fmla="*/ 87534 h 87533"/>
                <a:gd name="connsiteX1" fmla="*/ 0 w 18060"/>
                <a:gd name="connsiteY1" fmla="*/ 78503 h 87533"/>
                <a:gd name="connsiteX2" fmla="*/ 0 w 18060"/>
                <a:gd name="connsiteY2" fmla="*/ 9030 h 87533"/>
                <a:gd name="connsiteX3" fmla="*/ 9030 w 18060"/>
                <a:gd name="connsiteY3" fmla="*/ 0 h 87533"/>
                <a:gd name="connsiteX4" fmla="*/ 18061 w 18060"/>
                <a:gd name="connsiteY4" fmla="*/ 9030 h 87533"/>
                <a:gd name="connsiteX5" fmla="*/ 18061 w 18060"/>
                <a:gd name="connsiteY5" fmla="*/ 78503 h 87533"/>
                <a:gd name="connsiteX6" fmla="*/ 9030 w 18060"/>
                <a:gd name="connsiteY6" fmla="*/ 87534 h 8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87533">
                  <a:moveTo>
                    <a:pt x="9030" y="87534"/>
                  </a:moveTo>
                  <a:cubicBezTo>
                    <a:pt x="4094" y="87534"/>
                    <a:pt x="0" y="83440"/>
                    <a:pt x="0" y="78503"/>
                  </a:cubicBezTo>
                  <a:lnTo>
                    <a:pt x="0" y="9030"/>
                  </a:lnTo>
                  <a:cubicBezTo>
                    <a:pt x="0" y="4094"/>
                    <a:pt x="4094" y="0"/>
                    <a:pt x="9030" y="0"/>
                  </a:cubicBezTo>
                  <a:cubicBezTo>
                    <a:pt x="13967" y="0"/>
                    <a:pt x="18061" y="4094"/>
                    <a:pt x="18061" y="9030"/>
                  </a:cubicBezTo>
                  <a:lnTo>
                    <a:pt x="18061" y="78503"/>
                  </a:lnTo>
                  <a:cubicBezTo>
                    <a:pt x="18061" y="83440"/>
                    <a:pt x="13967" y="87534"/>
                    <a:pt x="9030" y="87534"/>
                  </a:cubicBezTo>
                  <a:close/>
                </a:path>
              </a:pathLst>
            </a:custGeom>
            <a:grpFill/>
            <a:ln w="12032"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23D7E406-3EE9-0B0A-69F6-F45F94FEA26C}"/>
                </a:ext>
              </a:extLst>
            </p:cNvPr>
            <p:cNvSpPr/>
            <p:nvPr/>
          </p:nvSpPr>
          <p:spPr>
            <a:xfrm>
              <a:off x="6610137" y="3785218"/>
              <a:ext cx="68630" cy="68630"/>
            </a:xfrm>
            <a:custGeom>
              <a:avLst/>
              <a:gdLst>
                <a:gd name="connsiteX0" fmla="*/ 9030 w 68630"/>
                <a:gd name="connsiteY0" fmla="*/ 68630 h 68630"/>
                <a:gd name="connsiteX1" fmla="*/ 0 w 68630"/>
                <a:gd name="connsiteY1" fmla="*/ 59600 h 68630"/>
                <a:gd name="connsiteX2" fmla="*/ 9030 w 68630"/>
                <a:gd name="connsiteY2" fmla="*/ 50570 h 68630"/>
                <a:gd name="connsiteX3" fmla="*/ 50570 w 68630"/>
                <a:gd name="connsiteY3" fmla="*/ 9030 h 68630"/>
                <a:gd name="connsiteX4" fmla="*/ 59600 w 68630"/>
                <a:gd name="connsiteY4" fmla="*/ 0 h 68630"/>
                <a:gd name="connsiteX5" fmla="*/ 68630 w 68630"/>
                <a:gd name="connsiteY5" fmla="*/ 9030 h 68630"/>
                <a:gd name="connsiteX6" fmla="*/ 9030 w 68630"/>
                <a:gd name="connsiteY6" fmla="*/ 68630 h 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30" h="68630">
                  <a:moveTo>
                    <a:pt x="9030" y="68630"/>
                  </a:moveTo>
                  <a:cubicBezTo>
                    <a:pt x="4094" y="68630"/>
                    <a:pt x="0" y="64537"/>
                    <a:pt x="0" y="59600"/>
                  </a:cubicBezTo>
                  <a:cubicBezTo>
                    <a:pt x="0" y="54663"/>
                    <a:pt x="4094" y="50570"/>
                    <a:pt x="9030" y="50570"/>
                  </a:cubicBezTo>
                  <a:cubicBezTo>
                    <a:pt x="31907" y="50570"/>
                    <a:pt x="50570" y="31907"/>
                    <a:pt x="50570" y="9030"/>
                  </a:cubicBezTo>
                  <a:cubicBezTo>
                    <a:pt x="50570" y="4094"/>
                    <a:pt x="54663" y="0"/>
                    <a:pt x="59600" y="0"/>
                  </a:cubicBezTo>
                  <a:cubicBezTo>
                    <a:pt x="64537" y="0"/>
                    <a:pt x="68630" y="4094"/>
                    <a:pt x="68630" y="9030"/>
                  </a:cubicBezTo>
                  <a:cubicBezTo>
                    <a:pt x="68630" y="41901"/>
                    <a:pt x="41901" y="68630"/>
                    <a:pt x="9030" y="68630"/>
                  </a:cubicBezTo>
                  <a:close/>
                </a:path>
              </a:pathLst>
            </a:custGeom>
            <a:grpFill/>
            <a:ln w="12032"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3382F9D1-B3EC-5EDC-0245-FA1DFF359BDF}"/>
                </a:ext>
              </a:extLst>
            </p:cNvPr>
            <p:cNvSpPr/>
            <p:nvPr/>
          </p:nvSpPr>
          <p:spPr>
            <a:xfrm>
              <a:off x="6706942" y="3715745"/>
              <a:ext cx="18060" cy="87533"/>
            </a:xfrm>
            <a:custGeom>
              <a:avLst/>
              <a:gdLst>
                <a:gd name="connsiteX0" fmla="*/ 9030 w 18060"/>
                <a:gd name="connsiteY0" fmla="*/ 87534 h 87533"/>
                <a:gd name="connsiteX1" fmla="*/ 0 w 18060"/>
                <a:gd name="connsiteY1" fmla="*/ 78503 h 87533"/>
                <a:gd name="connsiteX2" fmla="*/ 0 w 18060"/>
                <a:gd name="connsiteY2" fmla="*/ 9030 h 87533"/>
                <a:gd name="connsiteX3" fmla="*/ 9030 w 18060"/>
                <a:gd name="connsiteY3" fmla="*/ 0 h 87533"/>
                <a:gd name="connsiteX4" fmla="*/ 18061 w 18060"/>
                <a:gd name="connsiteY4" fmla="*/ 9030 h 87533"/>
                <a:gd name="connsiteX5" fmla="*/ 18061 w 18060"/>
                <a:gd name="connsiteY5" fmla="*/ 78503 h 87533"/>
                <a:gd name="connsiteX6" fmla="*/ 9030 w 18060"/>
                <a:gd name="connsiteY6" fmla="*/ 87534 h 8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87533">
                  <a:moveTo>
                    <a:pt x="9030" y="87534"/>
                  </a:moveTo>
                  <a:cubicBezTo>
                    <a:pt x="4094" y="87534"/>
                    <a:pt x="0" y="83440"/>
                    <a:pt x="0" y="78503"/>
                  </a:cubicBezTo>
                  <a:lnTo>
                    <a:pt x="0" y="9030"/>
                  </a:lnTo>
                  <a:cubicBezTo>
                    <a:pt x="0" y="4094"/>
                    <a:pt x="4094" y="0"/>
                    <a:pt x="9030" y="0"/>
                  </a:cubicBezTo>
                  <a:cubicBezTo>
                    <a:pt x="13967" y="0"/>
                    <a:pt x="18061" y="4094"/>
                    <a:pt x="18061" y="9030"/>
                  </a:cubicBezTo>
                  <a:lnTo>
                    <a:pt x="18061" y="78503"/>
                  </a:lnTo>
                  <a:cubicBezTo>
                    <a:pt x="18061" y="83440"/>
                    <a:pt x="13967" y="87534"/>
                    <a:pt x="9030" y="87534"/>
                  </a:cubicBezTo>
                  <a:close/>
                </a:path>
              </a:pathLst>
            </a:custGeom>
            <a:grpFill/>
            <a:ln w="12032"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0AAD8E21-0103-7C45-06C1-ECE6F6C2A0D9}"/>
                </a:ext>
              </a:extLst>
            </p:cNvPr>
            <p:cNvSpPr/>
            <p:nvPr/>
          </p:nvSpPr>
          <p:spPr>
            <a:xfrm>
              <a:off x="6706942" y="3785218"/>
              <a:ext cx="68750" cy="68630"/>
            </a:xfrm>
            <a:custGeom>
              <a:avLst/>
              <a:gdLst>
                <a:gd name="connsiteX0" fmla="*/ 59720 w 68750"/>
                <a:gd name="connsiteY0" fmla="*/ 68630 h 68630"/>
                <a:gd name="connsiteX1" fmla="*/ 0 w 68750"/>
                <a:gd name="connsiteY1" fmla="*/ 9030 h 68630"/>
                <a:gd name="connsiteX2" fmla="*/ 9030 w 68750"/>
                <a:gd name="connsiteY2" fmla="*/ 0 h 68630"/>
                <a:gd name="connsiteX3" fmla="*/ 18061 w 68750"/>
                <a:gd name="connsiteY3" fmla="*/ 9030 h 68630"/>
                <a:gd name="connsiteX4" fmla="*/ 59720 w 68750"/>
                <a:gd name="connsiteY4" fmla="*/ 50570 h 68630"/>
                <a:gd name="connsiteX5" fmla="*/ 68751 w 68750"/>
                <a:gd name="connsiteY5" fmla="*/ 59600 h 68630"/>
                <a:gd name="connsiteX6" fmla="*/ 59720 w 68750"/>
                <a:gd name="connsiteY6" fmla="*/ 68630 h 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50" h="68630">
                  <a:moveTo>
                    <a:pt x="59720" y="68630"/>
                  </a:moveTo>
                  <a:cubicBezTo>
                    <a:pt x="26850" y="68630"/>
                    <a:pt x="0" y="41901"/>
                    <a:pt x="0" y="9030"/>
                  </a:cubicBezTo>
                  <a:cubicBezTo>
                    <a:pt x="0" y="4094"/>
                    <a:pt x="4094" y="0"/>
                    <a:pt x="9030" y="0"/>
                  </a:cubicBezTo>
                  <a:cubicBezTo>
                    <a:pt x="13967" y="0"/>
                    <a:pt x="18061" y="4094"/>
                    <a:pt x="18061" y="9030"/>
                  </a:cubicBezTo>
                  <a:cubicBezTo>
                    <a:pt x="18061" y="31907"/>
                    <a:pt x="36723" y="50570"/>
                    <a:pt x="59720" y="50570"/>
                  </a:cubicBezTo>
                  <a:cubicBezTo>
                    <a:pt x="64657" y="50570"/>
                    <a:pt x="68751" y="54663"/>
                    <a:pt x="68751" y="59600"/>
                  </a:cubicBezTo>
                  <a:cubicBezTo>
                    <a:pt x="68751" y="64537"/>
                    <a:pt x="64657" y="68630"/>
                    <a:pt x="59720" y="68630"/>
                  </a:cubicBezTo>
                  <a:close/>
                </a:path>
              </a:pathLst>
            </a:custGeom>
            <a:grpFill/>
            <a:ln w="12032"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84E3A3E3-2B77-2181-7D89-176637E8987A}"/>
                </a:ext>
              </a:extLst>
            </p:cNvPr>
            <p:cNvSpPr/>
            <p:nvPr/>
          </p:nvSpPr>
          <p:spPr>
            <a:xfrm>
              <a:off x="6554149" y="3732722"/>
              <a:ext cx="124738" cy="218533"/>
            </a:xfrm>
            <a:custGeom>
              <a:avLst/>
              <a:gdLst>
                <a:gd name="connsiteX0" fmla="*/ 48643 w 124738"/>
                <a:gd name="connsiteY0" fmla="*/ 218533 h 218533"/>
                <a:gd name="connsiteX1" fmla="*/ 0 w 124738"/>
                <a:gd name="connsiteY1" fmla="*/ 177836 h 218533"/>
                <a:gd name="connsiteX2" fmla="*/ 0 w 124738"/>
                <a:gd name="connsiteY2" fmla="*/ 92831 h 218533"/>
                <a:gd name="connsiteX3" fmla="*/ 77540 w 124738"/>
                <a:gd name="connsiteY3" fmla="*/ 0 h 218533"/>
                <a:gd name="connsiteX4" fmla="*/ 124016 w 124738"/>
                <a:gd name="connsiteY4" fmla="*/ 31666 h 218533"/>
                <a:gd name="connsiteX5" fmla="*/ 118959 w 124738"/>
                <a:gd name="connsiteY5" fmla="*/ 43345 h 218533"/>
                <a:gd name="connsiteX6" fmla="*/ 107280 w 124738"/>
                <a:gd name="connsiteY6" fmla="*/ 38288 h 218533"/>
                <a:gd name="connsiteX7" fmla="*/ 77540 w 124738"/>
                <a:gd name="connsiteY7" fmla="*/ 17940 h 218533"/>
                <a:gd name="connsiteX8" fmla="*/ 18061 w 124738"/>
                <a:gd name="connsiteY8" fmla="*/ 92711 h 218533"/>
                <a:gd name="connsiteX9" fmla="*/ 18061 w 124738"/>
                <a:gd name="connsiteY9" fmla="*/ 177716 h 218533"/>
                <a:gd name="connsiteX10" fmla="*/ 48643 w 124738"/>
                <a:gd name="connsiteY10" fmla="*/ 200352 h 218533"/>
                <a:gd name="connsiteX11" fmla="*/ 106678 w 124738"/>
                <a:gd name="connsiteY11" fmla="*/ 164110 h 218533"/>
                <a:gd name="connsiteX12" fmla="*/ 106678 w 124738"/>
                <a:gd name="connsiteY12" fmla="*/ 69714 h 218533"/>
                <a:gd name="connsiteX13" fmla="*/ 115708 w 124738"/>
                <a:gd name="connsiteY13" fmla="*/ 60683 h 218533"/>
                <a:gd name="connsiteX14" fmla="*/ 124738 w 124738"/>
                <a:gd name="connsiteY14" fmla="*/ 69714 h 218533"/>
                <a:gd name="connsiteX15" fmla="*/ 124738 w 124738"/>
                <a:gd name="connsiteY15" fmla="*/ 164110 h 218533"/>
                <a:gd name="connsiteX16" fmla="*/ 48643 w 124738"/>
                <a:gd name="connsiteY16" fmla="*/ 218413 h 2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738" h="218533">
                  <a:moveTo>
                    <a:pt x="48643" y="218533"/>
                  </a:moveTo>
                  <a:cubicBezTo>
                    <a:pt x="18181" y="218533"/>
                    <a:pt x="0" y="203242"/>
                    <a:pt x="0" y="177836"/>
                  </a:cubicBezTo>
                  <a:lnTo>
                    <a:pt x="0" y="92831"/>
                  </a:lnTo>
                  <a:cubicBezTo>
                    <a:pt x="0" y="42864"/>
                    <a:pt x="42623" y="0"/>
                    <a:pt x="77540" y="0"/>
                  </a:cubicBezTo>
                  <a:cubicBezTo>
                    <a:pt x="112457" y="0"/>
                    <a:pt x="123534" y="30462"/>
                    <a:pt x="124016" y="31666"/>
                  </a:cubicBezTo>
                  <a:cubicBezTo>
                    <a:pt x="125822" y="36242"/>
                    <a:pt x="123655" y="41539"/>
                    <a:pt x="118959" y="43345"/>
                  </a:cubicBezTo>
                  <a:cubicBezTo>
                    <a:pt x="114384" y="45151"/>
                    <a:pt x="109086" y="42984"/>
                    <a:pt x="107280" y="38288"/>
                  </a:cubicBezTo>
                  <a:cubicBezTo>
                    <a:pt x="106919" y="37325"/>
                    <a:pt x="98490" y="17940"/>
                    <a:pt x="77540" y="17940"/>
                  </a:cubicBezTo>
                  <a:cubicBezTo>
                    <a:pt x="54061" y="17940"/>
                    <a:pt x="18061" y="51412"/>
                    <a:pt x="18061" y="92711"/>
                  </a:cubicBezTo>
                  <a:lnTo>
                    <a:pt x="18061" y="177716"/>
                  </a:lnTo>
                  <a:cubicBezTo>
                    <a:pt x="18061" y="192767"/>
                    <a:pt x="28415" y="200352"/>
                    <a:pt x="48643" y="200352"/>
                  </a:cubicBezTo>
                  <a:cubicBezTo>
                    <a:pt x="63453" y="200352"/>
                    <a:pt x="106678" y="191442"/>
                    <a:pt x="106678" y="164110"/>
                  </a:cubicBezTo>
                  <a:lnTo>
                    <a:pt x="106678" y="69714"/>
                  </a:lnTo>
                  <a:cubicBezTo>
                    <a:pt x="106678" y="64777"/>
                    <a:pt x="110772" y="60683"/>
                    <a:pt x="115708" y="60683"/>
                  </a:cubicBezTo>
                  <a:cubicBezTo>
                    <a:pt x="120645" y="60683"/>
                    <a:pt x="124738" y="64777"/>
                    <a:pt x="124738" y="69714"/>
                  </a:cubicBezTo>
                  <a:lnTo>
                    <a:pt x="124738" y="164110"/>
                  </a:lnTo>
                  <a:cubicBezTo>
                    <a:pt x="124738" y="204807"/>
                    <a:pt x="72483" y="218413"/>
                    <a:pt x="48643" y="218413"/>
                  </a:cubicBezTo>
                  <a:close/>
                </a:path>
              </a:pathLst>
            </a:custGeom>
            <a:grpFill/>
            <a:ln w="12032"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5B072CAF-0DAF-1AC6-498A-5227E876087E}"/>
                </a:ext>
              </a:extLst>
            </p:cNvPr>
            <p:cNvSpPr/>
            <p:nvPr/>
          </p:nvSpPr>
          <p:spPr>
            <a:xfrm>
              <a:off x="6706942" y="3732842"/>
              <a:ext cx="124858" cy="218533"/>
            </a:xfrm>
            <a:custGeom>
              <a:avLst/>
              <a:gdLst>
                <a:gd name="connsiteX0" fmla="*/ 76095 w 124858"/>
                <a:gd name="connsiteY0" fmla="*/ 218413 h 218533"/>
                <a:gd name="connsiteX1" fmla="*/ 0 w 124858"/>
                <a:gd name="connsiteY1" fmla="*/ 164111 h 218533"/>
                <a:gd name="connsiteX2" fmla="*/ 0 w 124858"/>
                <a:gd name="connsiteY2" fmla="*/ 52376 h 218533"/>
                <a:gd name="connsiteX3" fmla="*/ 6743 w 124858"/>
                <a:gd name="connsiteY3" fmla="*/ 43707 h 218533"/>
                <a:gd name="connsiteX4" fmla="*/ 5659 w 124858"/>
                <a:gd name="connsiteY4" fmla="*/ 43345 h 218533"/>
                <a:gd name="connsiteX5" fmla="*/ 722 w 124858"/>
                <a:gd name="connsiteY5" fmla="*/ 31666 h 218533"/>
                <a:gd name="connsiteX6" fmla="*/ 47319 w 124858"/>
                <a:gd name="connsiteY6" fmla="*/ 0 h 218533"/>
                <a:gd name="connsiteX7" fmla="*/ 124859 w 124858"/>
                <a:gd name="connsiteY7" fmla="*/ 92832 h 218533"/>
                <a:gd name="connsiteX8" fmla="*/ 124859 w 124858"/>
                <a:gd name="connsiteY8" fmla="*/ 177837 h 218533"/>
                <a:gd name="connsiteX9" fmla="*/ 76216 w 124858"/>
                <a:gd name="connsiteY9" fmla="*/ 218533 h 218533"/>
                <a:gd name="connsiteX10" fmla="*/ 11438 w 124858"/>
                <a:gd name="connsiteY10" fmla="*/ 43586 h 218533"/>
                <a:gd name="connsiteX11" fmla="*/ 18181 w 124858"/>
                <a:gd name="connsiteY11" fmla="*/ 52255 h 218533"/>
                <a:gd name="connsiteX12" fmla="*/ 18181 w 124858"/>
                <a:gd name="connsiteY12" fmla="*/ 163990 h 218533"/>
                <a:gd name="connsiteX13" fmla="*/ 76216 w 124858"/>
                <a:gd name="connsiteY13" fmla="*/ 200232 h 218533"/>
                <a:gd name="connsiteX14" fmla="*/ 106798 w 124858"/>
                <a:gd name="connsiteY14" fmla="*/ 177596 h 218533"/>
                <a:gd name="connsiteX15" fmla="*/ 106798 w 124858"/>
                <a:gd name="connsiteY15" fmla="*/ 92591 h 218533"/>
                <a:gd name="connsiteX16" fmla="*/ 47319 w 124858"/>
                <a:gd name="connsiteY16" fmla="*/ 17820 h 218533"/>
                <a:gd name="connsiteX17" fmla="*/ 17579 w 124858"/>
                <a:gd name="connsiteY17" fmla="*/ 38168 h 218533"/>
                <a:gd name="connsiteX18" fmla="*/ 11559 w 124858"/>
                <a:gd name="connsiteY18" fmla="*/ 43466 h 21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858" h="218533">
                  <a:moveTo>
                    <a:pt x="76095" y="218413"/>
                  </a:moveTo>
                  <a:cubicBezTo>
                    <a:pt x="52255" y="218413"/>
                    <a:pt x="0" y="204687"/>
                    <a:pt x="0" y="164111"/>
                  </a:cubicBezTo>
                  <a:lnTo>
                    <a:pt x="0" y="52376"/>
                  </a:lnTo>
                  <a:cubicBezTo>
                    <a:pt x="0" y="48162"/>
                    <a:pt x="2890" y="44670"/>
                    <a:pt x="6743" y="43707"/>
                  </a:cubicBezTo>
                  <a:cubicBezTo>
                    <a:pt x="6381" y="43707"/>
                    <a:pt x="6020" y="43466"/>
                    <a:pt x="5659" y="43345"/>
                  </a:cubicBezTo>
                  <a:cubicBezTo>
                    <a:pt x="1084" y="41419"/>
                    <a:pt x="-1204" y="36242"/>
                    <a:pt x="722" y="31666"/>
                  </a:cubicBezTo>
                  <a:cubicBezTo>
                    <a:pt x="1204" y="30342"/>
                    <a:pt x="13726" y="0"/>
                    <a:pt x="47319" y="0"/>
                  </a:cubicBezTo>
                  <a:cubicBezTo>
                    <a:pt x="80911" y="0"/>
                    <a:pt x="124859" y="42864"/>
                    <a:pt x="124859" y="92832"/>
                  </a:cubicBezTo>
                  <a:lnTo>
                    <a:pt x="124859" y="177837"/>
                  </a:lnTo>
                  <a:cubicBezTo>
                    <a:pt x="124859" y="203362"/>
                    <a:pt x="106678" y="218533"/>
                    <a:pt x="76216" y="218533"/>
                  </a:cubicBezTo>
                  <a:close/>
                  <a:moveTo>
                    <a:pt x="11438" y="43586"/>
                  </a:moveTo>
                  <a:cubicBezTo>
                    <a:pt x="15291" y="44670"/>
                    <a:pt x="18181" y="48162"/>
                    <a:pt x="18181" y="52255"/>
                  </a:cubicBezTo>
                  <a:lnTo>
                    <a:pt x="18181" y="163990"/>
                  </a:lnTo>
                  <a:cubicBezTo>
                    <a:pt x="18181" y="191322"/>
                    <a:pt x="61286" y="200232"/>
                    <a:pt x="76216" y="200232"/>
                  </a:cubicBezTo>
                  <a:cubicBezTo>
                    <a:pt x="96564" y="200232"/>
                    <a:pt x="106798" y="192646"/>
                    <a:pt x="106798" y="177596"/>
                  </a:cubicBezTo>
                  <a:lnTo>
                    <a:pt x="106798" y="92591"/>
                  </a:lnTo>
                  <a:cubicBezTo>
                    <a:pt x="106798" y="51292"/>
                    <a:pt x="70797" y="17820"/>
                    <a:pt x="47319" y="17820"/>
                  </a:cubicBezTo>
                  <a:cubicBezTo>
                    <a:pt x="26248" y="17820"/>
                    <a:pt x="17820" y="37325"/>
                    <a:pt x="17579" y="38168"/>
                  </a:cubicBezTo>
                  <a:cubicBezTo>
                    <a:pt x="16495" y="40817"/>
                    <a:pt x="14208" y="42743"/>
                    <a:pt x="11559" y="43466"/>
                  </a:cubicBezTo>
                  <a:close/>
                </a:path>
              </a:pathLst>
            </a:custGeom>
            <a:grpFill/>
            <a:ln w="12032" cap="flat">
              <a:noFill/>
              <a:prstDash val="solid"/>
              <a:miter/>
            </a:ln>
          </p:spPr>
          <p:txBody>
            <a:bodyPr rtlCol="0" anchor="ctr"/>
            <a:lstStyle/>
            <a:p>
              <a:endParaRPr lang="en-US"/>
            </a:p>
          </p:txBody>
        </p:sp>
      </p:grpSp>
      <p:grpSp>
        <p:nvGrpSpPr>
          <p:cNvPr id="1084" name="Graphic 1038">
            <a:extLst>
              <a:ext uri="{FF2B5EF4-FFF2-40B4-BE49-F238E27FC236}">
                <a16:creationId xmlns:a16="http://schemas.microsoft.com/office/drawing/2014/main" id="{AFB6CFF7-377F-2A80-EE17-EB78A293A2AC}"/>
              </a:ext>
            </a:extLst>
          </p:cNvPr>
          <p:cNvGrpSpPr/>
          <p:nvPr/>
        </p:nvGrpSpPr>
        <p:grpSpPr>
          <a:xfrm>
            <a:off x="7387303" y="2034068"/>
            <a:ext cx="306030" cy="384459"/>
            <a:chOff x="7336655" y="1955199"/>
            <a:chExt cx="407326" cy="511716"/>
          </a:xfrm>
          <a:solidFill>
            <a:srgbClr val="004550"/>
          </a:solidFill>
        </p:grpSpPr>
        <p:sp>
          <p:nvSpPr>
            <p:cNvPr id="1085" name="Freeform: Shape 1084">
              <a:extLst>
                <a:ext uri="{FF2B5EF4-FFF2-40B4-BE49-F238E27FC236}">
                  <a16:creationId xmlns:a16="http://schemas.microsoft.com/office/drawing/2014/main" id="{F48304A7-2844-E1B8-D4AE-AFE7D1408FC3}"/>
                </a:ext>
              </a:extLst>
            </p:cNvPr>
            <p:cNvSpPr/>
            <p:nvPr/>
          </p:nvSpPr>
          <p:spPr>
            <a:xfrm>
              <a:off x="7336655" y="2276316"/>
              <a:ext cx="158812" cy="190599"/>
            </a:xfrm>
            <a:custGeom>
              <a:avLst/>
              <a:gdLst>
                <a:gd name="connsiteX0" fmla="*/ 9030 w 158812"/>
                <a:gd name="connsiteY0" fmla="*/ 190479 h 190599"/>
                <a:gd name="connsiteX1" fmla="*/ 0 w 158812"/>
                <a:gd name="connsiteY1" fmla="*/ 181449 h 190599"/>
                <a:gd name="connsiteX2" fmla="*/ 0 w 158812"/>
                <a:gd name="connsiteY2" fmla="*/ 128230 h 190599"/>
                <a:gd name="connsiteX3" fmla="*/ 137501 w 158812"/>
                <a:gd name="connsiteY3" fmla="*/ 35519 h 190599"/>
                <a:gd name="connsiteX4" fmla="*/ 140752 w 158812"/>
                <a:gd name="connsiteY4" fmla="*/ 28054 h 190599"/>
                <a:gd name="connsiteX5" fmla="*/ 140752 w 158812"/>
                <a:gd name="connsiteY5" fmla="*/ 9030 h 190599"/>
                <a:gd name="connsiteX6" fmla="*/ 149782 w 158812"/>
                <a:gd name="connsiteY6" fmla="*/ 0 h 190599"/>
                <a:gd name="connsiteX7" fmla="*/ 158813 w 158812"/>
                <a:gd name="connsiteY7" fmla="*/ 9030 h 190599"/>
                <a:gd name="connsiteX8" fmla="*/ 158813 w 158812"/>
                <a:gd name="connsiteY8" fmla="*/ 28054 h 190599"/>
                <a:gd name="connsiteX9" fmla="*/ 138946 w 158812"/>
                <a:gd name="connsiteY9" fmla="*/ 53580 h 190599"/>
                <a:gd name="connsiteX10" fmla="*/ 18061 w 158812"/>
                <a:gd name="connsiteY10" fmla="*/ 128351 h 190599"/>
                <a:gd name="connsiteX11" fmla="*/ 18061 w 158812"/>
                <a:gd name="connsiteY11" fmla="*/ 181569 h 190599"/>
                <a:gd name="connsiteX12" fmla="*/ 9030 w 158812"/>
                <a:gd name="connsiteY12" fmla="*/ 190599 h 19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812" h="190599">
                  <a:moveTo>
                    <a:pt x="9030" y="190479"/>
                  </a:moveTo>
                  <a:cubicBezTo>
                    <a:pt x="4094" y="190479"/>
                    <a:pt x="0" y="186385"/>
                    <a:pt x="0" y="181449"/>
                  </a:cubicBezTo>
                  <a:lnTo>
                    <a:pt x="0" y="128230"/>
                  </a:lnTo>
                  <a:cubicBezTo>
                    <a:pt x="0" y="54061"/>
                    <a:pt x="136056" y="35640"/>
                    <a:pt x="137501" y="35519"/>
                  </a:cubicBezTo>
                  <a:cubicBezTo>
                    <a:pt x="138344" y="35278"/>
                    <a:pt x="140752" y="31907"/>
                    <a:pt x="140752" y="28054"/>
                  </a:cubicBezTo>
                  <a:lnTo>
                    <a:pt x="140752" y="9030"/>
                  </a:lnTo>
                  <a:cubicBezTo>
                    <a:pt x="140752" y="4094"/>
                    <a:pt x="144846" y="0"/>
                    <a:pt x="149782" y="0"/>
                  </a:cubicBezTo>
                  <a:cubicBezTo>
                    <a:pt x="154719" y="0"/>
                    <a:pt x="158813" y="4094"/>
                    <a:pt x="158813" y="9030"/>
                  </a:cubicBezTo>
                  <a:lnTo>
                    <a:pt x="158813" y="28054"/>
                  </a:lnTo>
                  <a:cubicBezTo>
                    <a:pt x="158813" y="39492"/>
                    <a:pt x="151227" y="52496"/>
                    <a:pt x="138946" y="53580"/>
                  </a:cubicBezTo>
                  <a:cubicBezTo>
                    <a:pt x="123053" y="54904"/>
                    <a:pt x="18061" y="75614"/>
                    <a:pt x="18061" y="128351"/>
                  </a:cubicBezTo>
                  <a:lnTo>
                    <a:pt x="18061" y="181569"/>
                  </a:lnTo>
                  <a:cubicBezTo>
                    <a:pt x="18061" y="186506"/>
                    <a:pt x="13967" y="190599"/>
                    <a:pt x="9030" y="190599"/>
                  </a:cubicBezTo>
                  <a:close/>
                </a:path>
              </a:pathLst>
            </a:custGeom>
            <a:grpFill/>
            <a:ln w="12032"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3C059C75-FFC3-F917-6316-205110AFE901}"/>
                </a:ext>
              </a:extLst>
            </p:cNvPr>
            <p:cNvSpPr/>
            <p:nvPr/>
          </p:nvSpPr>
          <p:spPr>
            <a:xfrm>
              <a:off x="7585168" y="2276195"/>
              <a:ext cx="158812" cy="190599"/>
            </a:xfrm>
            <a:custGeom>
              <a:avLst/>
              <a:gdLst>
                <a:gd name="connsiteX0" fmla="*/ 149782 w 158812"/>
                <a:gd name="connsiteY0" fmla="*/ 190599 h 190599"/>
                <a:gd name="connsiteX1" fmla="*/ 140752 w 158812"/>
                <a:gd name="connsiteY1" fmla="*/ 181569 h 190599"/>
                <a:gd name="connsiteX2" fmla="*/ 140752 w 158812"/>
                <a:gd name="connsiteY2" fmla="*/ 128351 h 190599"/>
                <a:gd name="connsiteX3" fmla="*/ 19867 w 158812"/>
                <a:gd name="connsiteY3" fmla="*/ 53580 h 190599"/>
                <a:gd name="connsiteX4" fmla="*/ 0 w 158812"/>
                <a:gd name="connsiteY4" fmla="*/ 28054 h 190599"/>
                <a:gd name="connsiteX5" fmla="*/ 0 w 158812"/>
                <a:gd name="connsiteY5" fmla="*/ 9030 h 190599"/>
                <a:gd name="connsiteX6" fmla="*/ 9030 w 158812"/>
                <a:gd name="connsiteY6" fmla="*/ 0 h 190599"/>
                <a:gd name="connsiteX7" fmla="*/ 18061 w 158812"/>
                <a:gd name="connsiteY7" fmla="*/ 9030 h 190599"/>
                <a:gd name="connsiteX8" fmla="*/ 18061 w 158812"/>
                <a:gd name="connsiteY8" fmla="*/ 28054 h 190599"/>
                <a:gd name="connsiteX9" fmla="*/ 21432 w 158812"/>
                <a:gd name="connsiteY9" fmla="*/ 35519 h 190599"/>
                <a:gd name="connsiteX10" fmla="*/ 158813 w 158812"/>
                <a:gd name="connsiteY10" fmla="*/ 128230 h 190599"/>
                <a:gd name="connsiteX11" fmla="*/ 158813 w 158812"/>
                <a:gd name="connsiteY11" fmla="*/ 181449 h 190599"/>
                <a:gd name="connsiteX12" fmla="*/ 149782 w 158812"/>
                <a:gd name="connsiteY12" fmla="*/ 190479 h 19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812" h="190599">
                  <a:moveTo>
                    <a:pt x="149782" y="190599"/>
                  </a:moveTo>
                  <a:cubicBezTo>
                    <a:pt x="144846" y="190599"/>
                    <a:pt x="140752" y="186506"/>
                    <a:pt x="140752" y="181569"/>
                  </a:cubicBezTo>
                  <a:lnTo>
                    <a:pt x="140752" y="128351"/>
                  </a:lnTo>
                  <a:cubicBezTo>
                    <a:pt x="140752" y="75614"/>
                    <a:pt x="35760" y="54904"/>
                    <a:pt x="19867" y="53580"/>
                  </a:cubicBezTo>
                  <a:cubicBezTo>
                    <a:pt x="7585" y="52496"/>
                    <a:pt x="0" y="39492"/>
                    <a:pt x="0" y="28054"/>
                  </a:cubicBezTo>
                  <a:lnTo>
                    <a:pt x="0" y="9030"/>
                  </a:lnTo>
                  <a:cubicBezTo>
                    <a:pt x="0" y="4094"/>
                    <a:pt x="4094" y="0"/>
                    <a:pt x="9030" y="0"/>
                  </a:cubicBezTo>
                  <a:cubicBezTo>
                    <a:pt x="13967" y="0"/>
                    <a:pt x="18061" y="4094"/>
                    <a:pt x="18061" y="9030"/>
                  </a:cubicBezTo>
                  <a:lnTo>
                    <a:pt x="18061" y="28054"/>
                  </a:lnTo>
                  <a:cubicBezTo>
                    <a:pt x="18061" y="32027"/>
                    <a:pt x="20469" y="35278"/>
                    <a:pt x="21432" y="35519"/>
                  </a:cubicBezTo>
                  <a:cubicBezTo>
                    <a:pt x="22756" y="35519"/>
                    <a:pt x="158813" y="54061"/>
                    <a:pt x="158813" y="128230"/>
                  </a:cubicBezTo>
                  <a:lnTo>
                    <a:pt x="158813" y="181449"/>
                  </a:lnTo>
                  <a:cubicBezTo>
                    <a:pt x="158813" y="186385"/>
                    <a:pt x="154719" y="190479"/>
                    <a:pt x="149782" y="190479"/>
                  </a:cubicBezTo>
                  <a:close/>
                </a:path>
              </a:pathLst>
            </a:custGeom>
            <a:grpFill/>
            <a:ln w="12032"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7F3D1E40-7111-1F2D-0CBC-5A9263AA12C2}"/>
                </a:ext>
              </a:extLst>
            </p:cNvPr>
            <p:cNvSpPr/>
            <p:nvPr/>
          </p:nvSpPr>
          <p:spPr>
            <a:xfrm>
              <a:off x="7411787" y="2150998"/>
              <a:ext cx="35736" cy="67764"/>
            </a:xfrm>
            <a:custGeom>
              <a:avLst/>
              <a:gdLst>
                <a:gd name="connsiteX0" fmla="*/ 23599 w 35736"/>
                <a:gd name="connsiteY0" fmla="*/ 67764 h 67764"/>
                <a:gd name="connsiteX1" fmla="*/ 18542 w 35736"/>
                <a:gd name="connsiteY1" fmla="*/ 66199 h 67764"/>
                <a:gd name="connsiteX2" fmla="*/ 0 w 35736"/>
                <a:gd name="connsiteY2" fmla="*/ 32847 h 67764"/>
                <a:gd name="connsiteX3" fmla="*/ 25405 w 35736"/>
                <a:gd name="connsiteY3" fmla="*/ 97 h 67764"/>
                <a:gd name="connsiteX4" fmla="*/ 35640 w 35736"/>
                <a:gd name="connsiteY4" fmla="*/ 7683 h 67764"/>
                <a:gd name="connsiteX5" fmla="*/ 28054 w 35736"/>
                <a:gd name="connsiteY5" fmla="*/ 17917 h 67764"/>
                <a:gd name="connsiteX6" fmla="*/ 18061 w 35736"/>
                <a:gd name="connsiteY6" fmla="*/ 32727 h 67764"/>
                <a:gd name="connsiteX7" fmla="*/ 28777 w 35736"/>
                <a:gd name="connsiteY7" fmla="*/ 51149 h 67764"/>
                <a:gd name="connsiteX8" fmla="*/ 31064 w 35736"/>
                <a:gd name="connsiteY8" fmla="*/ 63671 h 67764"/>
                <a:gd name="connsiteX9" fmla="*/ 23599 w 35736"/>
                <a:gd name="connsiteY9" fmla="*/ 67644 h 6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36" h="67764">
                  <a:moveTo>
                    <a:pt x="23599" y="67764"/>
                  </a:moveTo>
                  <a:cubicBezTo>
                    <a:pt x="21793" y="67764"/>
                    <a:pt x="20107" y="67283"/>
                    <a:pt x="18542" y="66199"/>
                  </a:cubicBezTo>
                  <a:cubicBezTo>
                    <a:pt x="9632" y="60059"/>
                    <a:pt x="0" y="48139"/>
                    <a:pt x="0" y="32847"/>
                  </a:cubicBezTo>
                  <a:cubicBezTo>
                    <a:pt x="0" y="16352"/>
                    <a:pt x="10957" y="2265"/>
                    <a:pt x="25405" y="97"/>
                  </a:cubicBezTo>
                  <a:cubicBezTo>
                    <a:pt x="30342" y="-625"/>
                    <a:pt x="34917" y="2746"/>
                    <a:pt x="35640" y="7683"/>
                  </a:cubicBezTo>
                  <a:cubicBezTo>
                    <a:pt x="36362" y="12619"/>
                    <a:pt x="32991" y="17195"/>
                    <a:pt x="28054" y="17917"/>
                  </a:cubicBezTo>
                  <a:cubicBezTo>
                    <a:pt x="22515" y="18760"/>
                    <a:pt x="18061" y="25262"/>
                    <a:pt x="18061" y="32727"/>
                  </a:cubicBezTo>
                  <a:cubicBezTo>
                    <a:pt x="18061" y="40914"/>
                    <a:pt x="23840" y="47777"/>
                    <a:pt x="28777" y="51149"/>
                  </a:cubicBezTo>
                  <a:cubicBezTo>
                    <a:pt x="32870" y="53918"/>
                    <a:pt x="33954" y="59577"/>
                    <a:pt x="31064" y="63671"/>
                  </a:cubicBezTo>
                  <a:cubicBezTo>
                    <a:pt x="29258" y="66199"/>
                    <a:pt x="26489" y="67644"/>
                    <a:pt x="23599" y="67644"/>
                  </a:cubicBezTo>
                  <a:close/>
                </a:path>
              </a:pathLst>
            </a:custGeom>
            <a:grpFill/>
            <a:ln w="12032"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91ADCDE6-9CF0-7499-5F93-558D5BC2A568}"/>
                </a:ext>
              </a:extLst>
            </p:cNvPr>
            <p:cNvSpPr/>
            <p:nvPr/>
          </p:nvSpPr>
          <p:spPr>
            <a:xfrm>
              <a:off x="7632510" y="2151239"/>
              <a:ext cx="35736" cy="67764"/>
            </a:xfrm>
            <a:custGeom>
              <a:avLst/>
              <a:gdLst>
                <a:gd name="connsiteX0" fmla="*/ 12017 w 35736"/>
                <a:gd name="connsiteY0" fmla="*/ 67644 h 67764"/>
                <a:gd name="connsiteX1" fmla="*/ 4552 w 35736"/>
                <a:gd name="connsiteY1" fmla="*/ 63671 h 67764"/>
                <a:gd name="connsiteX2" fmla="*/ 6960 w 35736"/>
                <a:gd name="connsiteY2" fmla="*/ 51149 h 67764"/>
                <a:gd name="connsiteX3" fmla="*/ 17676 w 35736"/>
                <a:gd name="connsiteY3" fmla="*/ 32727 h 67764"/>
                <a:gd name="connsiteX4" fmla="*/ 7683 w 35736"/>
                <a:gd name="connsiteY4" fmla="*/ 17917 h 67764"/>
                <a:gd name="connsiteX5" fmla="*/ 97 w 35736"/>
                <a:gd name="connsiteY5" fmla="*/ 7683 h 67764"/>
                <a:gd name="connsiteX6" fmla="*/ 10332 w 35736"/>
                <a:gd name="connsiteY6" fmla="*/ 97 h 67764"/>
                <a:gd name="connsiteX7" fmla="*/ 35737 w 35736"/>
                <a:gd name="connsiteY7" fmla="*/ 32847 h 67764"/>
                <a:gd name="connsiteX8" fmla="*/ 17195 w 35736"/>
                <a:gd name="connsiteY8" fmla="*/ 66199 h 67764"/>
                <a:gd name="connsiteX9" fmla="*/ 12138 w 35736"/>
                <a:gd name="connsiteY9" fmla="*/ 67764 h 6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36" h="67764">
                  <a:moveTo>
                    <a:pt x="12017" y="67644"/>
                  </a:moveTo>
                  <a:cubicBezTo>
                    <a:pt x="9128" y="67644"/>
                    <a:pt x="6358" y="66320"/>
                    <a:pt x="4552" y="63671"/>
                  </a:cubicBezTo>
                  <a:cubicBezTo>
                    <a:pt x="1783" y="59577"/>
                    <a:pt x="2746" y="53918"/>
                    <a:pt x="6960" y="51149"/>
                  </a:cubicBezTo>
                  <a:cubicBezTo>
                    <a:pt x="11897" y="47777"/>
                    <a:pt x="17676" y="40914"/>
                    <a:pt x="17676" y="32727"/>
                  </a:cubicBezTo>
                  <a:cubicBezTo>
                    <a:pt x="17676" y="25262"/>
                    <a:pt x="13342" y="18640"/>
                    <a:pt x="7683" y="17917"/>
                  </a:cubicBezTo>
                  <a:cubicBezTo>
                    <a:pt x="2746" y="17195"/>
                    <a:pt x="-625" y="12619"/>
                    <a:pt x="97" y="7683"/>
                  </a:cubicBezTo>
                  <a:cubicBezTo>
                    <a:pt x="820" y="2746"/>
                    <a:pt x="5395" y="-625"/>
                    <a:pt x="10332" y="97"/>
                  </a:cubicBezTo>
                  <a:cubicBezTo>
                    <a:pt x="24780" y="2265"/>
                    <a:pt x="35737" y="16232"/>
                    <a:pt x="35737" y="32847"/>
                  </a:cubicBezTo>
                  <a:cubicBezTo>
                    <a:pt x="35737" y="48139"/>
                    <a:pt x="26105" y="60059"/>
                    <a:pt x="17195" y="66199"/>
                  </a:cubicBezTo>
                  <a:cubicBezTo>
                    <a:pt x="15630" y="67283"/>
                    <a:pt x="13823" y="67764"/>
                    <a:pt x="12138" y="67764"/>
                  </a:cubicBezTo>
                  <a:close/>
                </a:path>
              </a:pathLst>
            </a:custGeom>
            <a:grpFill/>
            <a:ln w="12032"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31514FFD-FFFC-A883-BE39-7026C7D4ECA4}"/>
                </a:ext>
              </a:extLst>
            </p:cNvPr>
            <p:cNvSpPr/>
            <p:nvPr/>
          </p:nvSpPr>
          <p:spPr>
            <a:xfrm>
              <a:off x="7382702" y="2077498"/>
              <a:ext cx="66801" cy="262751"/>
            </a:xfrm>
            <a:custGeom>
              <a:avLst/>
              <a:gdLst>
                <a:gd name="connsiteX0" fmla="*/ 34984 w 66801"/>
                <a:gd name="connsiteY0" fmla="*/ 262752 h 262751"/>
                <a:gd name="connsiteX1" fmla="*/ 26436 w 66801"/>
                <a:gd name="connsiteY1" fmla="*/ 256611 h 262751"/>
                <a:gd name="connsiteX2" fmla="*/ 51721 w 66801"/>
                <a:gd name="connsiteY2" fmla="*/ 2318 h 262751"/>
                <a:gd name="connsiteX3" fmla="*/ 64483 w 66801"/>
                <a:gd name="connsiteY3" fmla="*/ 3041 h 262751"/>
                <a:gd name="connsiteX4" fmla="*/ 63761 w 66801"/>
                <a:gd name="connsiteY4" fmla="*/ 15803 h 262751"/>
                <a:gd name="connsiteX5" fmla="*/ 43533 w 66801"/>
                <a:gd name="connsiteY5" fmla="*/ 250832 h 262751"/>
                <a:gd name="connsiteX6" fmla="*/ 37874 w 66801"/>
                <a:gd name="connsiteY6" fmla="*/ 262270 h 262751"/>
                <a:gd name="connsiteX7" fmla="*/ 34984 w 66801"/>
                <a:gd name="connsiteY7" fmla="*/ 262752 h 2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01" h="262751">
                  <a:moveTo>
                    <a:pt x="34984" y="262752"/>
                  </a:moveTo>
                  <a:cubicBezTo>
                    <a:pt x="31252" y="262752"/>
                    <a:pt x="27760" y="260344"/>
                    <a:pt x="26436" y="256611"/>
                  </a:cubicBezTo>
                  <a:cubicBezTo>
                    <a:pt x="8375" y="203272"/>
                    <a:pt x="-33766" y="78413"/>
                    <a:pt x="51721" y="2318"/>
                  </a:cubicBezTo>
                  <a:cubicBezTo>
                    <a:pt x="55453" y="-1053"/>
                    <a:pt x="61112" y="-692"/>
                    <a:pt x="64483" y="3041"/>
                  </a:cubicBezTo>
                  <a:cubicBezTo>
                    <a:pt x="67855" y="6773"/>
                    <a:pt x="67493" y="12432"/>
                    <a:pt x="63761" y="15803"/>
                  </a:cubicBezTo>
                  <a:cubicBezTo>
                    <a:pt x="-12816" y="84072"/>
                    <a:pt x="26676" y="200985"/>
                    <a:pt x="43533" y="250832"/>
                  </a:cubicBezTo>
                  <a:cubicBezTo>
                    <a:pt x="45098" y="255528"/>
                    <a:pt x="42570" y="260705"/>
                    <a:pt x="37874" y="262270"/>
                  </a:cubicBezTo>
                  <a:cubicBezTo>
                    <a:pt x="36911" y="262631"/>
                    <a:pt x="35948" y="262752"/>
                    <a:pt x="34984" y="262752"/>
                  </a:cubicBezTo>
                  <a:close/>
                </a:path>
              </a:pathLst>
            </a:custGeom>
            <a:grpFill/>
            <a:ln w="12032"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03B4343D-ADC0-3565-8F62-6E802DF6A91C}"/>
                </a:ext>
              </a:extLst>
            </p:cNvPr>
            <p:cNvSpPr/>
            <p:nvPr/>
          </p:nvSpPr>
          <p:spPr>
            <a:xfrm>
              <a:off x="7630240" y="2077651"/>
              <a:ext cx="68392" cy="262598"/>
            </a:xfrm>
            <a:custGeom>
              <a:avLst/>
              <a:gdLst>
                <a:gd name="connsiteX0" fmla="*/ 32107 w 68392"/>
                <a:gd name="connsiteY0" fmla="*/ 262599 h 262598"/>
                <a:gd name="connsiteX1" fmla="*/ 29218 w 68392"/>
                <a:gd name="connsiteY1" fmla="*/ 262117 h 262598"/>
                <a:gd name="connsiteX2" fmla="*/ 23559 w 68392"/>
                <a:gd name="connsiteY2" fmla="*/ 250679 h 262598"/>
                <a:gd name="connsiteX3" fmla="*/ 3331 w 68392"/>
                <a:gd name="connsiteY3" fmla="*/ 16132 h 262598"/>
                <a:gd name="connsiteX4" fmla="*/ 2006 w 68392"/>
                <a:gd name="connsiteY4" fmla="*/ 3369 h 262598"/>
                <a:gd name="connsiteX5" fmla="*/ 14769 w 68392"/>
                <a:gd name="connsiteY5" fmla="*/ 2045 h 262598"/>
                <a:gd name="connsiteX6" fmla="*/ 40776 w 68392"/>
                <a:gd name="connsiteY6" fmla="*/ 256458 h 262598"/>
                <a:gd name="connsiteX7" fmla="*/ 32228 w 68392"/>
                <a:gd name="connsiteY7" fmla="*/ 262599 h 26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92" h="262598">
                  <a:moveTo>
                    <a:pt x="32107" y="262599"/>
                  </a:moveTo>
                  <a:cubicBezTo>
                    <a:pt x="31144" y="262599"/>
                    <a:pt x="30181" y="262478"/>
                    <a:pt x="29218" y="262117"/>
                  </a:cubicBezTo>
                  <a:cubicBezTo>
                    <a:pt x="24522" y="260552"/>
                    <a:pt x="21993" y="255375"/>
                    <a:pt x="23559" y="250679"/>
                  </a:cubicBezTo>
                  <a:cubicBezTo>
                    <a:pt x="42342" y="195173"/>
                    <a:pt x="81352" y="79705"/>
                    <a:pt x="3331" y="16132"/>
                  </a:cubicBezTo>
                  <a:cubicBezTo>
                    <a:pt x="-522" y="13001"/>
                    <a:pt x="-1124" y="7343"/>
                    <a:pt x="2006" y="3369"/>
                  </a:cubicBezTo>
                  <a:cubicBezTo>
                    <a:pt x="5137" y="-604"/>
                    <a:pt x="10796" y="-1086"/>
                    <a:pt x="14769" y="2045"/>
                  </a:cubicBezTo>
                  <a:cubicBezTo>
                    <a:pt x="102543" y="73565"/>
                    <a:pt x="60763" y="197099"/>
                    <a:pt x="40776" y="256458"/>
                  </a:cubicBezTo>
                  <a:cubicBezTo>
                    <a:pt x="39452" y="260191"/>
                    <a:pt x="35960" y="262599"/>
                    <a:pt x="32228" y="262599"/>
                  </a:cubicBezTo>
                  <a:close/>
                </a:path>
              </a:pathLst>
            </a:custGeom>
            <a:grpFill/>
            <a:ln w="12032"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E5037638-0177-7ACA-5144-58BDC398D079}"/>
                </a:ext>
              </a:extLst>
            </p:cNvPr>
            <p:cNvSpPr/>
            <p:nvPr/>
          </p:nvSpPr>
          <p:spPr>
            <a:xfrm>
              <a:off x="7564391" y="2079990"/>
              <a:ext cx="86107" cy="89166"/>
            </a:xfrm>
            <a:custGeom>
              <a:avLst/>
              <a:gdLst>
                <a:gd name="connsiteX0" fmla="*/ 77126 w 86107"/>
                <a:gd name="connsiteY0" fmla="*/ 89166 h 89166"/>
                <a:gd name="connsiteX1" fmla="*/ 73393 w 86107"/>
                <a:gd name="connsiteY1" fmla="*/ 88324 h 89166"/>
                <a:gd name="connsiteX2" fmla="*/ 67 w 86107"/>
                <a:gd name="connsiteY2" fmla="*/ 10181 h 89166"/>
                <a:gd name="connsiteX3" fmla="*/ 7894 w 86107"/>
                <a:gd name="connsiteY3" fmla="*/ 67 h 89166"/>
                <a:gd name="connsiteX4" fmla="*/ 18008 w 86107"/>
                <a:gd name="connsiteY4" fmla="*/ 7894 h 89166"/>
                <a:gd name="connsiteX5" fmla="*/ 80738 w 86107"/>
                <a:gd name="connsiteY5" fmla="*/ 71828 h 89166"/>
                <a:gd name="connsiteX6" fmla="*/ 85314 w 86107"/>
                <a:gd name="connsiteY6" fmla="*/ 83748 h 89166"/>
                <a:gd name="connsiteX7" fmla="*/ 77006 w 86107"/>
                <a:gd name="connsiteY7" fmla="*/ 89046 h 8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107" h="89166">
                  <a:moveTo>
                    <a:pt x="77126" y="89166"/>
                  </a:moveTo>
                  <a:cubicBezTo>
                    <a:pt x="75922" y="89166"/>
                    <a:pt x="74597" y="88926"/>
                    <a:pt x="73393" y="88324"/>
                  </a:cubicBezTo>
                  <a:cubicBezTo>
                    <a:pt x="32336" y="69902"/>
                    <a:pt x="2476" y="29807"/>
                    <a:pt x="67" y="10181"/>
                  </a:cubicBezTo>
                  <a:cubicBezTo>
                    <a:pt x="-535" y="5245"/>
                    <a:pt x="2957" y="670"/>
                    <a:pt x="7894" y="67"/>
                  </a:cubicBezTo>
                  <a:cubicBezTo>
                    <a:pt x="12830" y="-535"/>
                    <a:pt x="17406" y="2957"/>
                    <a:pt x="18008" y="7894"/>
                  </a:cubicBezTo>
                  <a:cubicBezTo>
                    <a:pt x="19332" y="18851"/>
                    <a:pt x="43052" y="54972"/>
                    <a:pt x="80738" y="71828"/>
                  </a:cubicBezTo>
                  <a:cubicBezTo>
                    <a:pt x="85314" y="73875"/>
                    <a:pt x="87360" y="79173"/>
                    <a:pt x="85314" y="83748"/>
                  </a:cubicBezTo>
                  <a:cubicBezTo>
                    <a:pt x="83869" y="87120"/>
                    <a:pt x="80497" y="89046"/>
                    <a:pt x="77006" y="89046"/>
                  </a:cubicBezTo>
                  <a:close/>
                </a:path>
              </a:pathLst>
            </a:custGeom>
            <a:grpFill/>
            <a:ln w="12032"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953E745E-6739-CA83-94A3-204577899477}"/>
                </a:ext>
              </a:extLst>
            </p:cNvPr>
            <p:cNvSpPr/>
            <p:nvPr/>
          </p:nvSpPr>
          <p:spPr>
            <a:xfrm>
              <a:off x="7429391" y="2080165"/>
              <a:ext cx="153140" cy="88990"/>
            </a:xfrm>
            <a:custGeom>
              <a:avLst/>
              <a:gdLst>
                <a:gd name="connsiteX0" fmla="*/ 9005 w 153140"/>
                <a:gd name="connsiteY0" fmla="*/ 88991 h 88990"/>
                <a:gd name="connsiteX1" fmla="*/ 95 w 153140"/>
                <a:gd name="connsiteY1" fmla="*/ 81165 h 88990"/>
                <a:gd name="connsiteX2" fmla="*/ 7801 w 153140"/>
                <a:gd name="connsiteY2" fmla="*/ 71051 h 88990"/>
                <a:gd name="connsiteX3" fmla="*/ 135188 w 153140"/>
                <a:gd name="connsiteY3" fmla="*/ 7478 h 88990"/>
                <a:gd name="connsiteX4" fmla="*/ 145663 w 153140"/>
                <a:gd name="connsiteY4" fmla="*/ 133 h 88990"/>
                <a:gd name="connsiteX5" fmla="*/ 153008 w 153140"/>
                <a:gd name="connsiteY5" fmla="*/ 10608 h 88990"/>
                <a:gd name="connsiteX6" fmla="*/ 10329 w 153140"/>
                <a:gd name="connsiteY6" fmla="*/ 88991 h 88990"/>
                <a:gd name="connsiteX7" fmla="*/ 9125 w 153140"/>
                <a:gd name="connsiteY7" fmla="*/ 88991 h 8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140" h="88990">
                  <a:moveTo>
                    <a:pt x="9005" y="88991"/>
                  </a:moveTo>
                  <a:cubicBezTo>
                    <a:pt x="4550" y="88991"/>
                    <a:pt x="697" y="85740"/>
                    <a:pt x="95" y="81165"/>
                  </a:cubicBezTo>
                  <a:cubicBezTo>
                    <a:pt x="-628" y="76228"/>
                    <a:pt x="2864" y="71653"/>
                    <a:pt x="7801" y="71051"/>
                  </a:cubicBezTo>
                  <a:cubicBezTo>
                    <a:pt x="40912" y="66475"/>
                    <a:pt x="128566" y="46248"/>
                    <a:pt x="135188" y="7478"/>
                  </a:cubicBezTo>
                  <a:cubicBezTo>
                    <a:pt x="136031" y="2541"/>
                    <a:pt x="140727" y="-710"/>
                    <a:pt x="145663" y="133"/>
                  </a:cubicBezTo>
                  <a:cubicBezTo>
                    <a:pt x="150600" y="976"/>
                    <a:pt x="153850" y="5671"/>
                    <a:pt x="153008" y="10608"/>
                  </a:cubicBezTo>
                  <a:cubicBezTo>
                    <a:pt x="142894" y="69245"/>
                    <a:pt x="23814" y="87185"/>
                    <a:pt x="10329" y="88991"/>
                  </a:cubicBezTo>
                  <a:cubicBezTo>
                    <a:pt x="9968" y="88991"/>
                    <a:pt x="9486" y="88991"/>
                    <a:pt x="9125" y="88991"/>
                  </a:cubicBezTo>
                  <a:close/>
                </a:path>
              </a:pathLst>
            </a:custGeom>
            <a:grpFill/>
            <a:ln w="12032"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09D46AB3-AB9E-FF19-18E3-D8DADBD007DF}"/>
                </a:ext>
              </a:extLst>
            </p:cNvPr>
            <p:cNvSpPr/>
            <p:nvPr/>
          </p:nvSpPr>
          <p:spPr>
            <a:xfrm>
              <a:off x="7448197" y="2228805"/>
              <a:ext cx="183397" cy="84474"/>
            </a:xfrm>
            <a:custGeom>
              <a:avLst/>
              <a:gdLst>
                <a:gd name="connsiteX0" fmla="*/ 91699 w 183397"/>
                <a:gd name="connsiteY0" fmla="*/ 84354 h 84474"/>
                <a:gd name="connsiteX1" fmla="*/ 794 w 183397"/>
                <a:gd name="connsiteY1" fmla="*/ 12714 h 84474"/>
                <a:gd name="connsiteX2" fmla="*/ 5369 w 183397"/>
                <a:gd name="connsiteY2" fmla="*/ 794 h 84474"/>
                <a:gd name="connsiteX3" fmla="*/ 17289 w 183397"/>
                <a:gd name="connsiteY3" fmla="*/ 5369 h 84474"/>
                <a:gd name="connsiteX4" fmla="*/ 91699 w 183397"/>
                <a:gd name="connsiteY4" fmla="*/ 66414 h 84474"/>
                <a:gd name="connsiteX5" fmla="*/ 166109 w 183397"/>
                <a:gd name="connsiteY5" fmla="*/ 5490 h 84474"/>
                <a:gd name="connsiteX6" fmla="*/ 178029 w 183397"/>
                <a:gd name="connsiteY6" fmla="*/ 914 h 84474"/>
                <a:gd name="connsiteX7" fmla="*/ 182604 w 183397"/>
                <a:gd name="connsiteY7" fmla="*/ 12834 h 84474"/>
                <a:gd name="connsiteX8" fmla="*/ 91699 w 183397"/>
                <a:gd name="connsiteY8" fmla="*/ 84475 h 8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397" h="84474">
                  <a:moveTo>
                    <a:pt x="91699" y="84354"/>
                  </a:moveTo>
                  <a:cubicBezTo>
                    <a:pt x="54855" y="84354"/>
                    <a:pt x="20781" y="57504"/>
                    <a:pt x="794" y="12714"/>
                  </a:cubicBezTo>
                  <a:cubicBezTo>
                    <a:pt x="-1253" y="8139"/>
                    <a:pt x="794" y="2841"/>
                    <a:pt x="5369" y="794"/>
                  </a:cubicBezTo>
                  <a:cubicBezTo>
                    <a:pt x="9945" y="-1253"/>
                    <a:pt x="15242" y="794"/>
                    <a:pt x="17289" y="5369"/>
                  </a:cubicBezTo>
                  <a:cubicBezTo>
                    <a:pt x="34266" y="43537"/>
                    <a:pt x="62080" y="66414"/>
                    <a:pt x="91699" y="66414"/>
                  </a:cubicBezTo>
                  <a:cubicBezTo>
                    <a:pt x="121318" y="66414"/>
                    <a:pt x="149011" y="43658"/>
                    <a:pt x="166109" y="5490"/>
                  </a:cubicBezTo>
                  <a:cubicBezTo>
                    <a:pt x="168155" y="914"/>
                    <a:pt x="173453" y="-1133"/>
                    <a:pt x="178029" y="914"/>
                  </a:cubicBezTo>
                  <a:cubicBezTo>
                    <a:pt x="182604" y="2961"/>
                    <a:pt x="184651" y="8259"/>
                    <a:pt x="182604" y="12834"/>
                  </a:cubicBezTo>
                  <a:cubicBezTo>
                    <a:pt x="162617" y="57745"/>
                    <a:pt x="128543" y="84475"/>
                    <a:pt x="91699" y="84475"/>
                  </a:cubicBezTo>
                  <a:close/>
                </a:path>
              </a:pathLst>
            </a:custGeom>
            <a:grpFill/>
            <a:ln w="12032"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81443712-3879-440E-9CC5-9DFDDEC484EA}"/>
                </a:ext>
              </a:extLst>
            </p:cNvPr>
            <p:cNvSpPr/>
            <p:nvPr/>
          </p:nvSpPr>
          <p:spPr>
            <a:xfrm>
              <a:off x="7613482" y="2200644"/>
              <a:ext cx="40254" cy="46293"/>
            </a:xfrm>
            <a:custGeom>
              <a:avLst/>
              <a:gdLst>
                <a:gd name="connsiteX0" fmla="*/ 9012 w 40254"/>
                <a:gd name="connsiteY0" fmla="*/ 46293 h 46293"/>
                <a:gd name="connsiteX1" fmla="*/ 5520 w 40254"/>
                <a:gd name="connsiteY1" fmla="*/ 45571 h 46293"/>
                <a:gd name="connsiteX2" fmla="*/ 704 w 40254"/>
                <a:gd name="connsiteY2" fmla="*/ 33651 h 46293"/>
                <a:gd name="connsiteX3" fmla="*/ 9012 w 40254"/>
                <a:gd name="connsiteY3" fmla="*/ 37022 h 46293"/>
                <a:gd name="connsiteX4" fmla="*/ 704 w 40254"/>
                <a:gd name="connsiteY4" fmla="*/ 33530 h 46293"/>
                <a:gd name="connsiteX5" fmla="*/ 1426 w 40254"/>
                <a:gd name="connsiteY5" fmla="*/ 32085 h 46293"/>
                <a:gd name="connsiteX6" fmla="*/ 25386 w 40254"/>
                <a:gd name="connsiteY6" fmla="*/ 2105 h 46293"/>
                <a:gd name="connsiteX7" fmla="*/ 38149 w 40254"/>
                <a:gd name="connsiteY7" fmla="*/ 3309 h 46293"/>
                <a:gd name="connsiteX8" fmla="*/ 36945 w 40254"/>
                <a:gd name="connsiteY8" fmla="*/ 16072 h 46293"/>
                <a:gd name="connsiteX9" fmla="*/ 17319 w 40254"/>
                <a:gd name="connsiteY9" fmla="*/ 40754 h 46293"/>
                <a:gd name="connsiteX10" fmla="*/ 9012 w 40254"/>
                <a:gd name="connsiteY10" fmla="*/ 46293 h 4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54" h="46293">
                  <a:moveTo>
                    <a:pt x="9012" y="46293"/>
                  </a:moveTo>
                  <a:cubicBezTo>
                    <a:pt x="7808" y="46293"/>
                    <a:pt x="6724" y="46052"/>
                    <a:pt x="5520" y="45571"/>
                  </a:cubicBezTo>
                  <a:cubicBezTo>
                    <a:pt x="944" y="43644"/>
                    <a:pt x="-1223" y="38346"/>
                    <a:pt x="704" y="33651"/>
                  </a:cubicBezTo>
                  <a:lnTo>
                    <a:pt x="9012" y="37022"/>
                  </a:lnTo>
                  <a:lnTo>
                    <a:pt x="704" y="33530"/>
                  </a:lnTo>
                  <a:cubicBezTo>
                    <a:pt x="704" y="33530"/>
                    <a:pt x="1185" y="32326"/>
                    <a:pt x="1426" y="32085"/>
                  </a:cubicBezTo>
                  <a:cubicBezTo>
                    <a:pt x="5038" y="25343"/>
                    <a:pt x="19246" y="7162"/>
                    <a:pt x="25386" y="2105"/>
                  </a:cubicBezTo>
                  <a:cubicBezTo>
                    <a:pt x="29239" y="-1146"/>
                    <a:pt x="34898" y="-544"/>
                    <a:pt x="38149" y="3309"/>
                  </a:cubicBezTo>
                  <a:cubicBezTo>
                    <a:pt x="41400" y="7162"/>
                    <a:pt x="40798" y="12821"/>
                    <a:pt x="36945" y="16072"/>
                  </a:cubicBezTo>
                  <a:cubicBezTo>
                    <a:pt x="32972" y="19323"/>
                    <a:pt x="20209" y="35457"/>
                    <a:pt x="17319" y="40754"/>
                  </a:cubicBezTo>
                  <a:cubicBezTo>
                    <a:pt x="15875" y="44246"/>
                    <a:pt x="12624" y="46293"/>
                    <a:pt x="9012" y="46293"/>
                  </a:cubicBezTo>
                  <a:close/>
                </a:path>
              </a:pathLst>
            </a:custGeom>
            <a:grpFill/>
            <a:ln w="12032"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F63A1BDE-6D72-F6E8-2093-E6BD40527DBF}"/>
                </a:ext>
              </a:extLst>
            </p:cNvPr>
            <p:cNvSpPr/>
            <p:nvPr/>
          </p:nvSpPr>
          <p:spPr>
            <a:xfrm>
              <a:off x="7426271" y="2200858"/>
              <a:ext cx="39946" cy="46078"/>
            </a:xfrm>
            <a:custGeom>
              <a:avLst/>
              <a:gdLst>
                <a:gd name="connsiteX0" fmla="*/ 31028 w 39946"/>
                <a:gd name="connsiteY0" fmla="*/ 46079 h 46078"/>
                <a:gd name="connsiteX1" fmla="*/ 23563 w 39946"/>
                <a:gd name="connsiteY1" fmla="*/ 42226 h 46078"/>
                <a:gd name="connsiteX2" fmla="*/ 2974 w 39946"/>
                <a:gd name="connsiteY2" fmla="*/ 15737 h 46078"/>
                <a:gd name="connsiteX3" fmla="*/ 2372 w 39946"/>
                <a:gd name="connsiteY3" fmla="*/ 2974 h 46078"/>
                <a:gd name="connsiteX4" fmla="*/ 15135 w 39946"/>
                <a:gd name="connsiteY4" fmla="*/ 2372 h 46078"/>
                <a:gd name="connsiteX5" fmla="*/ 38373 w 39946"/>
                <a:gd name="connsiteY5" fmla="*/ 31992 h 46078"/>
                <a:gd name="connsiteX6" fmla="*/ 36085 w 39946"/>
                <a:gd name="connsiteY6" fmla="*/ 44514 h 46078"/>
                <a:gd name="connsiteX7" fmla="*/ 31028 w 39946"/>
                <a:gd name="connsiteY7" fmla="*/ 46079 h 4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46" h="46078">
                  <a:moveTo>
                    <a:pt x="31028" y="46079"/>
                  </a:moveTo>
                  <a:cubicBezTo>
                    <a:pt x="28139" y="46079"/>
                    <a:pt x="25369" y="44754"/>
                    <a:pt x="23563" y="42226"/>
                  </a:cubicBezTo>
                  <a:cubicBezTo>
                    <a:pt x="18025" y="34159"/>
                    <a:pt x="7429" y="19831"/>
                    <a:pt x="2974" y="15737"/>
                  </a:cubicBezTo>
                  <a:cubicBezTo>
                    <a:pt x="-758" y="12366"/>
                    <a:pt x="-999" y="6707"/>
                    <a:pt x="2372" y="2974"/>
                  </a:cubicBezTo>
                  <a:cubicBezTo>
                    <a:pt x="5744" y="-758"/>
                    <a:pt x="11403" y="-999"/>
                    <a:pt x="15135" y="2372"/>
                  </a:cubicBezTo>
                  <a:cubicBezTo>
                    <a:pt x="22600" y="9115"/>
                    <a:pt x="36808" y="29704"/>
                    <a:pt x="38373" y="31992"/>
                  </a:cubicBezTo>
                  <a:cubicBezTo>
                    <a:pt x="41142" y="36085"/>
                    <a:pt x="40179" y="41744"/>
                    <a:pt x="36085" y="44514"/>
                  </a:cubicBezTo>
                  <a:cubicBezTo>
                    <a:pt x="34520" y="45597"/>
                    <a:pt x="32714" y="46079"/>
                    <a:pt x="31028" y="46079"/>
                  </a:cubicBezTo>
                  <a:close/>
                </a:path>
              </a:pathLst>
            </a:custGeom>
            <a:grpFill/>
            <a:ln w="12032"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1BBB566B-B5F9-49E5-249A-5D4FE71ADB27}"/>
                </a:ext>
              </a:extLst>
            </p:cNvPr>
            <p:cNvSpPr/>
            <p:nvPr/>
          </p:nvSpPr>
          <p:spPr>
            <a:xfrm>
              <a:off x="7444152" y="1955199"/>
              <a:ext cx="104413" cy="47679"/>
            </a:xfrm>
            <a:custGeom>
              <a:avLst/>
              <a:gdLst>
                <a:gd name="connsiteX0" fmla="*/ 9054 w 104413"/>
                <a:gd name="connsiteY0" fmla="*/ 47680 h 47679"/>
                <a:gd name="connsiteX1" fmla="*/ 1950 w 104413"/>
                <a:gd name="connsiteY1" fmla="*/ 44188 h 47679"/>
                <a:gd name="connsiteX2" fmla="*/ 3515 w 104413"/>
                <a:gd name="connsiteY2" fmla="*/ 31546 h 47679"/>
                <a:gd name="connsiteX3" fmla="*/ 95384 w 104413"/>
                <a:gd name="connsiteY3" fmla="*/ 0 h 47679"/>
                <a:gd name="connsiteX4" fmla="*/ 95384 w 104413"/>
                <a:gd name="connsiteY4" fmla="*/ 0 h 47679"/>
                <a:gd name="connsiteX5" fmla="*/ 104414 w 104413"/>
                <a:gd name="connsiteY5" fmla="*/ 9030 h 47679"/>
                <a:gd name="connsiteX6" fmla="*/ 95384 w 104413"/>
                <a:gd name="connsiteY6" fmla="*/ 18061 h 47679"/>
                <a:gd name="connsiteX7" fmla="*/ 14593 w 104413"/>
                <a:gd name="connsiteY7" fmla="*/ 45753 h 47679"/>
                <a:gd name="connsiteX8" fmla="*/ 9054 w 104413"/>
                <a:gd name="connsiteY8" fmla="*/ 47680 h 4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13" h="47679">
                  <a:moveTo>
                    <a:pt x="9054" y="47680"/>
                  </a:moveTo>
                  <a:cubicBezTo>
                    <a:pt x="6405" y="47680"/>
                    <a:pt x="3756" y="46476"/>
                    <a:pt x="1950" y="44188"/>
                  </a:cubicBezTo>
                  <a:cubicBezTo>
                    <a:pt x="-1180" y="40215"/>
                    <a:pt x="-458" y="34556"/>
                    <a:pt x="3515" y="31546"/>
                  </a:cubicBezTo>
                  <a:cubicBezTo>
                    <a:pt x="29402" y="11198"/>
                    <a:pt x="62032" y="0"/>
                    <a:pt x="95384" y="0"/>
                  </a:cubicBezTo>
                  <a:lnTo>
                    <a:pt x="95384" y="0"/>
                  </a:lnTo>
                  <a:cubicBezTo>
                    <a:pt x="100320" y="0"/>
                    <a:pt x="104414" y="4094"/>
                    <a:pt x="104414" y="9030"/>
                  </a:cubicBezTo>
                  <a:cubicBezTo>
                    <a:pt x="104414" y="13967"/>
                    <a:pt x="100320" y="18061"/>
                    <a:pt x="95384" y="18061"/>
                  </a:cubicBezTo>
                  <a:cubicBezTo>
                    <a:pt x="66125" y="18061"/>
                    <a:pt x="37349" y="27934"/>
                    <a:pt x="14593" y="45753"/>
                  </a:cubicBezTo>
                  <a:cubicBezTo>
                    <a:pt x="12907" y="47078"/>
                    <a:pt x="10980" y="47680"/>
                    <a:pt x="9054" y="47680"/>
                  </a:cubicBezTo>
                  <a:close/>
                </a:path>
              </a:pathLst>
            </a:custGeom>
            <a:grpFill/>
            <a:ln w="12032"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4B7E4500-8CA5-9281-7634-95A84E21D02C}"/>
                </a:ext>
              </a:extLst>
            </p:cNvPr>
            <p:cNvSpPr/>
            <p:nvPr/>
          </p:nvSpPr>
          <p:spPr>
            <a:xfrm>
              <a:off x="7431580" y="1955439"/>
              <a:ext cx="216632" cy="140752"/>
            </a:xfrm>
            <a:custGeom>
              <a:avLst/>
              <a:gdLst>
                <a:gd name="connsiteX0" fmla="*/ 207649 w 216632"/>
                <a:gd name="connsiteY0" fmla="*/ 140391 h 140752"/>
                <a:gd name="connsiteX1" fmla="*/ 201268 w 216632"/>
                <a:gd name="connsiteY1" fmla="*/ 137742 h 140752"/>
                <a:gd name="connsiteX2" fmla="*/ 108316 w 216632"/>
                <a:gd name="connsiteY2" fmla="*/ 99333 h 140752"/>
                <a:gd name="connsiteX3" fmla="*/ 108075 w 216632"/>
                <a:gd name="connsiteY3" fmla="*/ 99333 h 140752"/>
                <a:gd name="connsiteX4" fmla="*/ 15364 w 216632"/>
                <a:gd name="connsiteY4" fmla="*/ 137501 h 140752"/>
                <a:gd name="connsiteX5" fmla="*/ 5010 w 216632"/>
                <a:gd name="connsiteY5" fmla="*/ 139187 h 140752"/>
                <a:gd name="connsiteX6" fmla="*/ 73 w 216632"/>
                <a:gd name="connsiteY6" fmla="*/ 129916 h 140752"/>
                <a:gd name="connsiteX7" fmla="*/ 12836 w 216632"/>
                <a:gd name="connsiteY7" fmla="*/ 37325 h 140752"/>
                <a:gd name="connsiteX8" fmla="*/ 23070 w 216632"/>
                <a:gd name="connsiteY8" fmla="*/ 29619 h 140752"/>
                <a:gd name="connsiteX9" fmla="*/ 30776 w 216632"/>
                <a:gd name="connsiteY9" fmla="*/ 39854 h 140752"/>
                <a:gd name="connsiteX10" fmla="*/ 21264 w 216632"/>
                <a:gd name="connsiteY10" fmla="*/ 109086 h 140752"/>
                <a:gd name="connsiteX11" fmla="*/ 108196 w 216632"/>
                <a:gd name="connsiteY11" fmla="*/ 81393 h 140752"/>
                <a:gd name="connsiteX12" fmla="*/ 108437 w 216632"/>
                <a:gd name="connsiteY12" fmla="*/ 81393 h 140752"/>
                <a:gd name="connsiteX13" fmla="*/ 195489 w 216632"/>
                <a:gd name="connsiteY13" fmla="*/ 109327 h 140752"/>
                <a:gd name="connsiteX14" fmla="*/ 186218 w 216632"/>
                <a:gd name="connsiteY14" fmla="*/ 43586 h 140752"/>
                <a:gd name="connsiteX15" fmla="*/ 108316 w 216632"/>
                <a:gd name="connsiteY15" fmla="*/ 18061 h 140752"/>
                <a:gd name="connsiteX16" fmla="*/ 99286 w 216632"/>
                <a:gd name="connsiteY16" fmla="*/ 9030 h 140752"/>
                <a:gd name="connsiteX17" fmla="*/ 108316 w 216632"/>
                <a:gd name="connsiteY17" fmla="*/ 0 h 140752"/>
                <a:gd name="connsiteX18" fmla="*/ 108316 w 216632"/>
                <a:gd name="connsiteY18" fmla="*/ 0 h 140752"/>
                <a:gd name="connsiteX19" fmla="*/ 200184 w 216632"/>
                <a:gd name="connsiteY19" fmla="*/ 31546 h 140752"/>
                <a:gd name="connsiteX20" fmla="*/ 203556 w 216632"/>
                <a:gd name="connsiteY20" fmla="*/ 37446 h 140752"/>
                <a:gd name="connsiteX21" fmla="*/ 216559 w 216632"/>
                <a:gd name="connsiteY21" fmla="*/ 130397 h 140752"/>
                <a:gd name="connsiteX22" fmla="*/ 211623 w 216632"/>
                <a:gd name="connsiteY22" fmla="*/ 139789 h 140752"/>
                <a:gd name="connsiteX23" fmla="*/ 207649 w 216632"/>
                <a:gd name="connsiteY23" fmla="*/ 140752 h 14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6632" h="140752">
                  <a:moveTo>
                    <a:pt x="207649" y="140391"/>
                  </a:moveTo>
                  <a:cubicBezTo>
                    <a:pt x="205362" y="140391"/>
                    <a:pt x="202954" y="139428"/>
                    <a:pt x="201268" y="137742"/>
                  </a:cubicBezTo>
                  <a:cubicBezTo>
                    <a:pt x="176585" y="112939"/>
                    <a:pt x="143474" y="99333"/>
                    <a:pt x="108316" y="99333"/>
                  </a:cubicBezTo>
                  <a:lnTo>
                    <a:pt x="108075" y="99333"/>
                  </a:lnTo>
                  <a:cubicBezTo>
                    <a:pt x="72917" y="99333"/>
                    <a:pt x="39927" y="112939"/>
                    <a:pt x="15364" y="137501"/>
                  </a:cubicBezTo>
                  <a:cubicBezTo>
                    <a:pt x="12595" y="140271"/>
                    <a:pt x="8381" y="140873"/>
                    <a:pt x="5010" y="139187"/>
                  </a:cubicBezTo>
                  <a:cubicBezTo>
                    <a:pt x="1518" y="137501"/>
                    <a:pt x="-409" y="133648"/>
                    <a:pt x="73" y="129916"/>
                  </a:cubicBezTo>
                  <a:lnTo>
                    <a:pt x="12836" y="37325"/>
                  </a:lnTo>
                  <a:cubicBezTo>
                    <a:pt x="13558" y="32389"/>
                    <a:pt x="18013" y="29017"/>
                    <a:pt x="23070" y="29619"/>
                  </a:cubicBezTo>
                  <a:cubicBezTo>
                    <a:pt x="28007" y="30342"/>
                    <a:pt x="31499" y="34917"/>
                    <a:pt x="30776" y="39854"/>
                  </a:cubicBezTo>
                  <a:lnTo>
                    <a:pt x="21264" y="109086"/>
                  </a:lnTo>
                  <a:cubicBezTo>
                    <a:pt x="46429" y="91025"/>
                    <a:pt x="76530" y="81393"/>
                    <a:pt x="108196" y="81393"/>
                  </a:cubicBezTo>
                  <a:lnTo>
                    <a:pt x="108437" y="81393"/>
                  </a:lnTo>
                  <a:cubicBezTo>
                    <a:pt x="140223" y="81393"/>
                    <a:pt x="170324" y="91266"/>
                    <a:pt x="195489" y="109327"/>
                  </a:cubicBezTo>
                  <a:lnTo>
                    <a:pt x="186218" y="43586"/>
                  </a:lnTo>
                  <a:cubicBezTo>
                    <a:pt x="163943" y="27091"/>
                    <a:pt x="136370" y="18061"/>
                    <a:pt x="108316" y="18061"/>
                  </a:cubicBezTo>
                  <a:cubicBezTo>
                    <a:pt x="103380" y="18061"/>
                    <a:pt x="99286" y="13967"/>
                    <a:pt x="99286" y="9030"/>
                  </a:cubicBezTo>
                  <a:cubicBezTo>
                    <a:pt x="99286" y="4094"/>
                    <a:pt x="103380" y="0"/>
                    <a:pt x="108316" y="0"/>
                  </a:cubicBezTo>
                  <a:lnTo>
                    <a:pt x="108316" y="0"/>
                  </a:lnTo>
                  <a:cubicBezTo>
                    <a:pt x="141668" y="0"/>
                    <a:pt x="174298" y="11198"/>
                    <a:pt x="200184" y="31546"/>
                  </a:cubicBezTo>
                  <a:cubicBezTo>
                    <a:pt x="201990" y="32991"/>
                    <a:pt x="203194" y="35038"/>
                    <a:pt x="203556" y="37446"/>
                  </a:cubicBezTo>
                  <a:lnTo>
                    <a:pt x="216559" y="130397"/>
                  </a:lnTo>
                  <a:cubicBezTo>
                    <a:pt x="217041" y="134250"/>
                    <a:pt x="215115" y="137983"/>
                    <a:pt x="211623" y="139789"/>
                  </a:cubicBezTo>
                  <a:cubicBezTo>
                    <a:pt x="210298" y="140391"/>
                    <a:pt x="208974" y="140752"/>
                    <a:pt x="207649" y="140752"/>
                  </a:cubicBezTo>
                  <a:close/>
                </a:path>
              </a:pathLst>
            </a:custGeom>
            <a:grpFill/>
            <a:ln w="12032"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0638DC8C-9B9F-7290-7792-D9E213DB061F}"/>
                </a:ext>
              </a:extLst>
            </p:cNvPr>
            <p:cNvSpPr/>
            <p:nvPr/>
          </p:nvSpPr>
          <p:spPr>
            <a:xfrm>
              <a:off x="7530986" y="1980363"/>
              <a:ext cx="18060" cy="49726"/>
            </a:xfrm>
            <a:custGeom>
              <a:avLst/>
              <a:gdLst>
                <a:gd name="connsiteX0" fmla="*/ 9030 w 18060"/>
                <a:gd name="connsiteY0" fmla="*/ 49727 h 49726"/>
                <a:gd name="connsiteX1" fmla="*/ 0 w 18060"/>
                <a:gd name="connsiteY1" fmla="*/ 40697 h 49726"/>
                <a:gd name="connsiteX2" fmla="*/ 0 w 18060"/>
                <a:gd name="connsiteY2" fmla="*/ 9030 h 49726"/>
                <a:gd name="connsiteX3" fmla="*/ 9030 w 18060"/>
                <a:gd name="connsiteY3" fmla="*/ 0 h 49726"/>
                <a:gd name="connsiteX4" fmla="*/ 18061 w 18060"/>
                <a:gd name="connsiteY4" fmla="*/ 9030 h 49726"/>
                <a:gd name="connsiteX5" fmla="*/ 18061 w 18060"/>
                <a:gd name="connsiteY5" fmla="*/ 40697 h 49726"/>
                <a:gd name="connsiteX6" fmla="*/ 9030 w 18060"/>
                <a:gd name="connsiteY6" fmla="*/ 49727 h 4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49726">
                  <a:moveTo>
                    <a:pt x="9030" y="49727"/>
                  </a:moveTo>
                  <a:cubicBezTo>
                    <a:pt x="4094" y="49727"/>
                    <a:pt x="0" y="45633"/>
                    <a:pt x="0" y="40697"/>
                  </a:cubicBezTo>
                  <a:lnTo>
                    <a:pt x="0" y="9030"/>
                  </a:lnTo>
                  <a:cubicBezTo>
                    <a:pt x="0" y="4094"/>
                    <a:pt x="4094" y="0"/>
                    <a:pt x="9030" y="0"/>
                  </a:cubicBezTo>
                  <a:cubicBezTo>
                    <a:pt x="13967" y="0"/>
                    <a:pt x="18061" y="4094"/>
                    <a:pt x="18061" y="9030"/>
                  </a:cubicBezTo>
                  <a:lnTo>
                    <a:pt x="18061" y="40697"/>
                  </a:lnTo>
                  <a:cubicBezTo>
                    <a:pt x="18061" y="45633"/>
                    <a:pt x="13967" y="49727"/>
                    <a:pt x="9030" y="49727"/>
                  </a:cubicBezTo>
                  <a:close/>
                </a:path>
              </a:pathLst>
            </a:custGeom>
            <a:grpFill/>
            <a:ln w="12032"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605F4303-D6C3-8D31-8E82-CA90702A5887}"/>
                </a:ext>
              </a:extLst>
            </p:cNvPr>
            <p:cNvSpPr/>
            <p:nvPr/>
          </p:nvSpPr>
          <p:spPr>
            <a:xfrm>
              <a:off x="7514732" y="1996256"/>
              <a:ext cx="49726" cy="18060"/>
            </a:xfrm>
            <a:custGeom>
              <a:avLst/>
              <a:gdLst>
                <a:gd name="connsiteX0" fmla="*/ 40697 w 49726"/>
                <a:gd name="connsiteY0" fmla="*/ 18061 h 18060"/>
                <a:gd name="connsiteX1" fmla="*/ 9030 w 49726"/>
                <a:gd name="connsiteY1" fmla="*/ 18061 h 18060"/>
                <a:gd name="connsiteX2" fmla="*/ 0 w 49726"/>
                <a:gd name="connsiteY2" fmla="*/ 9030 h 18060"/>
                <a:gd name="connsiteX3" fmla="*/ 9030 w 49726"/>
                <a:gd name="connsiteY3" fmla="*/ 0 h 18060"/>
                <a:gd name="connsiteX4" fmla="*/ 40697 w 49726"/>
                <a:gd name="connsiteY4" fmla="*/ 0 h 18060"/>
                <a:gd name="connsiteX5" fmla="*/ 49727 w 49726"/>
                <a:gd name="connsiteY5" fmla="*/ 9030 h 18060"/>
                <a:gd name="connsiteX6" fmla="*/ 40697 w 49726"/>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26" h="18060">
                  <a:moveTo>
                    <a:pt x="40697" y="18061"/>
                  </a:moveTo>
                  <a:lnTo>
                    <a:pt x="9030" y="18061"/>
                  </a:lnTo>
                  <a:cubicBezTo>
                    <a:pt x="4094" y="18061"/>
                    <a:pt x="0" y="13967"/>
                    <a:pt x="0" y="9030"/>
                  </a:cubicBezTo>
                  <a:cubicBezTo>
                    <a:pt x="0" y="4094"/>
                    <a:pt x="4094" y="0"/>
                    <a:pt x="9030" y="0"/>
                  </a:cubicBezTo>
                  <a:lnTo>
                    <a:pt x="40697" y="0"/>
                  </a:lnTo>
                  <a:cubicBezTo>
                    <a:pt x="45633" y="0"/>
                    <a:pt x="49727" y="4094"/>
                    <a:pt x="49727" y="9030"/>
                  </a:cubicBezTo>
                  <a:cubicBezTo>
                    <a:pt x="49727" y="13967"/>
                    <a:pt x="45633" y="18061"/>
                    <a:pt x="40697" y="18061"/>
                  </a:cubicBezTo>
                  <a:close/>
                </a:path>
              </a:pathLst>
            </a:custGeom>
            <a:grpFill/>
            <a:ln w="12032"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B4726591-4DB4-E98A-45C1-9ED18F1D1707}"/>
                </a:ext>
              </a:extLst>
            </p:cNvPr>
            <p:cNvSpPr/>
            <p:nvPr/>
          </p:nvSpPr>
          <p:spPr>
            <a:xfrm>
              <a:off x="7530953" y="2311745"/>
              <a:ext cx="129548" cy="110981"/>
            </a:xfrm>
            <a:custGeom>
              <a:avLst/>
              <a:gdLst>
                <a:gd name="connsiteX0" fmla="*/ 60596 w 129548"/>
                <a:gd name="connsiteY0" fmla="*/ 110982 h 110981"/>
                <a:gd name="connsiteX1" fmla="*/ 54335 w 129548"/>
                <a:gd name="connsiteY1" fmla="*/ 108453 h 110981"/>
                <a:gd name="connsiteX2" fmla="*/ 2802 w 129548"/>
                <a:gd name="connsiteY2" fmla="*/ 59328 h 110981"/>
                <a:gd name="connsiteX3" fmla="*/ 33 w 129548"/>
                <a:gd name="connsiteY3" fmla="*/ 51984 h 110981"/>
                <a:gd name="connsiteX4" fmla="*/ 4006 w 129548"/>
                <a:gd name="connsiteY4" fmla="*/ 45241 h 110981"/>
                <a:gd name="connsiteX5" fmla="*/ 69145 w 129548"/>
                <a:gd name="connsiteY5" fmla="*/ 1534 h 110981"/>
                <a:gd name="connsiteX6" fmla="*/ 81667 w 129548"/>
                <a:gd name="connsiteY6" fmla="*/ 3943 h 110981"/>
                <a:gd name="connsiteX7" fmla="*/ 79259 w 129548"/>
                <a:gd name="connsiteY7" fmla="*/ 16465 h 110981"/>
                <a:gd name="connsiteX8" fmla="*/ 23512 w 129548"/>
                <a:gd name="connsiteY8" fmla="*/ 53910 h 110981"/>
                <a:gd name="connsiteX9" fmla="*/ 59513 w 129548"/>
                <a:gd name="connsiteY9" fmla="*/ 88225 h 110981"/>
                <a:gd name="connsiteX10" fmla="*/ 113213 w 129548"/>
                <a:gd name="connsiteY10" fmla="*/ 15260 h 110981"/>
                <a:gd name="connsiteX11" fmla="*/ 125855 w 129548"/>
                <a:gd name="connsiteY11" fmla="*/ 13334 h 110981"/>
                <a:gd name="connsiteX12" fmla="*/ 127782 w 129548"/>
                <a:gd name="connsiteY12" fmla="*/ 25976 h 110981"/>
                <a:gd name="connsiteX13" fmla="*/ 68061 w 129548"/>
                <a:gd name="connsiteY13" fmla="*/ 107249 h 110981"/>
                <a:gd name="connsiteX14" fmla="*/ 61560 w 129548"/>
                <a:gd name="connsiteY14" fmla="*/ 110861 h 110981"/>
                <a:gd name="connsiteX15" fmla="*/ 60717 w 129548"/>
                <a:gd name="connsiteY15" fmla="*/ 110861 h 11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548" h="110981">
                  <a:moveTo>
                    <a:pt x="60596" y="110982"/>
                  </a:moveTo>
                  <a:cubicBezTo>
                    <a:pt x="58309" y="110982"/>
                    <a:pt x="56021" y="110139"/>
                    <a:pt x="54335" y="108453"/>
                  </a:cubicBezTo>
                  <a:lnTo>
                    <a:pt x="2802" y="59328"/>
                  </a:lnTo>
                  <a:cubicBezTo>
                    <a:pt x="876" y="57402"/>
                    <a:pt x="-208" y="54753"/>
                    <a:pt x="33" y="51984"/>
                  </a:cubicBezTo>
                  <a:cubicBezTo>
                    <a:pt x="274" y="49214"/>
                    <a:pt x="1719" y="46806"/>
                    <a:pt x="4006" y="45241"/>
                  </a:cubicBezTo>
                  <a:lnTo>
                    <a:pt x="69145" y="1534"/>
                  </a:lnTo>
                  <a:cubicBezTo>
                    <a:pt x="73239" y="-1235"/>
                    <a:pt x="78898" y="-151"/>
                    <a:pt x="81667" y="3943"/>
                  </a:cubicBezTo>
                  <a:cubicBezTo>
                    <a:pt x="84436" y="8036"/>
                    <a:pt x="83353" y="13695"/>
                    <a:pt x="79259" y="16465"/>
                  </a:cubicBezTo>
                  <a:lnTo>
                    <a:pt x="23512" y="53910"/>
                  </a:lnTo>
                  <a:lnTo>
                    <a:pt x="59513" y="88225"/>
                  </a:lnTo>
                  <a:lnTo>
                    <a:pt x="113213" y="15260"/>
                  </a:lnTo>
                  <a:cubicBezTo>
                    <a:pt x="116223" y="11287"/>
                    <a:pt x="121882" y="10324"/>
                    <a:pt x="125855" y="13334"/>
                  </a:cubicBezTo>
                  <a:cubicBezTo>
                    <a:pt x="129829" y="16344"/>
                    <a:pt x="130792" y="21883"/>
                    <a:pt x="127782" y="25976"/>
                  </a:cubicBezTo>
                  <a:lnTo>
                    <a:pt x="68061" y="107249"/>
                  </a:lnTo>
                  <a:cubicBezTo>
                    <a:pt x="66496" y="109296"/>
                    <a:pt x="64208" y="110620"/>
                    <a:pt x="61560" y="110861"/>
                  </a:cubicBezTo>
                  <a:cubicBezTo>
                    <a:pt x="61319" y="110861"/>
                    <a:pt x="61078" y="110861"/>
                    <a:pt x="60717" y="110861"/>
                  </a:cubicBezTo>
                  <a:close/>
                </a:path>
              </a:pathLst>
            </a:custGeom>
            <a:grpFill/>
            <a:ln w="12032"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7AC0865B-6174-B486-F668-64197203CD3F}"/>
                </a:ext>
              </a:extLst>
            </p:cNvPr>
            <p:cNvSpPr/>
            <p:nvPr/>
          </p:nvSpPr>
          <p:spPr>
            <a:xfrm>
              <a:off x="7419617" y="2311901"/>
              <a:ext cx="129586" cy="111066"/>
            </a:xfrm>
            <a:custGeom>
              <a:avLst/>
              <a:gdLst>
                <a:gd name="connsiteX0" fmla="*/ 68746 w 129586"/>
                <a:gd name="connsiteY0" fmla="*/ 110826 h 111066"/>
                <a:gd name="connsiteX1" fmla="*/ 68024 w 129586"/>
                <a:gd name="connsiteY1" fmla="*/ 110826 h 111066"/>
                <a:gd name="connsiteX2" fmla="*/ 61522 w 129586"/>
                <a:gd name="connsiteY2" fmla="*/ 107213 h 111066"/>
                <a:gd name="connsiteX3" fmla="*/ 1801 w 129586"/>
                <a:gd name="connsiteY3" fmla="*/ 26663 h 111066"/>
                <a:gd name="connsiteX4" fmla="*/ 3728 w 129586"/>
                <a:gd name="connsiteY4" fmla="*/ 14021 h 111066"/>
                <a:gd name="connsiteX5" fmla="*/ 16370 w 129586"/>
                <a:gd name="connsiteY5" fmla="*/ 15947 h 111066"/>
                <a:gd name="connsiteX6" fmla="*/ 70070 w 129586"/>
                <a:gd name="connsiteY6" fmla="*/ 88310 h 111066"/>
                <a:gd name="connsiteX7" fmla="*/ 106071 w 129586"/>
                <a:gd name="connsiteY7" fmla="*/ 53995 h 111066"/>
                <a:gd name="connsiteX8" fmla="*/ 50324 w 129586"/>
                <a:gd name="connsiteY8" fmla="*/ 16549 h 111066"/>
                <a:gd name="connsiteX9" fmla="*/ 47916 w 129586"/>
                <a:gd name="connsiteY9" fmla="*/ 4027 h 111066"/>
                <a:gd name="connsiteX10" fmla="*/ 60438 w 129586"/>
                <a:gd name="connsiteY10" fmla="*/ 1619 h 111066"/>
                <a:gd name="connsiteX11" fmla="*/ 125577 w 129586"/>
                <a:gd name="connsiteY11" fmla="*/ 45326 h 111066"/>
                <a:gd name="connsiteX12" fmla="*/ 129550 w 129586"/>
                <a:gd name="connsiteY12" fmla="*/ 52069 h 111066"/>
                <a:gd name="connsiteX13" fmla="*/ 126781 w 129586"/>
                <a:gd name="connsiteY13" fmla="*/ 59413 h 111066"/>
                <a:gd name="connsiteX14" fmla="*/ 75248 w 129586"/>
                <a:gd name="connsiteY14" fmla="*/ 108538 h 111066"/>
                <a:gd name="connsiteX15" fmla="*/ 68987 w 129586"/>
                <a:gd name="connsiteY15" fmla="*/ 111066 h 11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586" h="111066">
                  <a:moveTo>
                    <a:pt x="68746" y="110826"/>
                  </a:moveTo>
                  <a:cubicBezTo>
                    <a:pt x="68746" y="110826"/>
                    <a:pt x="68264" y="110826"/>
                    <a:pt x="68024" y="110826"/>
                  </a:cubicBezTo>
                  <a:cubicBezTo>
                    <a:pt x="65495" y="110585"/>
                    <a:pt x="63087" y="109260"/>
                    <a:pt x="61522" y="107213"/>
                  </a:cubicBezTo>
                  <a:lnTo>
                    <a:pt x="1801" y="26663"/>
                  </a:lnTo>
                  <a:cubicBezTo>
                    <a:pt x="-1209" y="22690"/>
                    <a:pt x="-366" y="17031"/>
                    <a:pt x="3728" y="14021"/>
                  </a:cubicBezTo>
                  <a:cubicBezTo>
                    <a:pt x="7701" y="11011"/>
                    <a:pt x="13360" y="11854"/>
                    <a:pt x="16370" y="15947"/>
                  </a:cubicBezTo>
                  <a:lnTo>
                    <a:pt x="70070" y="88310"/>
                  </a:lnTo>
                  <a:lnTo>
                    <a:pt x="106071" y="53995"/>
                  </a:lnTo>
                  <a:lnTo>
                    <a:pt x="50324" y="16549"/>
                  </a:lnTo>
                  <a:cubicBezTo>
                    <a:pt x="46230" y="13780"/>
                    <a:pt x="45026" y="8121"/>
                    <a:pt x="47916" y="4027"/>
                  </a:cubicBezTo>
                  <a:cubicBezTo>
                    <a:pt x="50685" y="-187"/>
                    <a:pt x="56344" y="-1270"/>
                    <a:pt x="60438" y="1619"/>
                  </a:cubicBezTo>
                  <a:lnTo>
                    <a:pt x="125577" y="45326"/>
                  </a:lnTo>
                  <a:cubicBezTo>
                    <a:pt x="127864" y="46891"/>
                    <a:pt x="129309" y="49299"/>
                    <a:pt x="129550" y="52069"/>
                  </a:cubicBezTo>
                  <a:cubicBezTo>
                    <a:pt x="129791" y="54838"/>
                    <a:pt x="128828" y="57487"/>
                    <a:pt x="126781" y="59413"/>
                  </a:cubicBezTo>
                  <a:lnTo>
                    <a:pt x="75248" y="108538"/>
                  </a:lnTo>
                  <a:cubicBezTo>
                    <a:pt x="73562" y="110103"/>
                    <a:pt x="71274" y="111066"/>
                    <a:pt x="68987" y="111066"/>
                  </a:cubicBezTo>
                  <a:close/>
                </a:path>
              </a:pathLst>
            </a:custGeom>
            <a:grpFill/>
            <a:ln w="12032"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6D5831F3-BA4B-92EA-1C03-D22C1DC602F1}"/>
                </a:ext>
              </a:extLst>
            </p:cNvPr>
            <p:cNvSpPr/>
            <p:nvPr/>
          </p:nvSpPr>
          <p:spPr>
            <a:xfrm>
              <a:off x="7530986" y="2355542"/>
              <a:ext cx="18060" cy="111253"/>
            </a:xfrm>
            <a:custGeom>
              <a:avLst/>
              <a:gdLst>
                <a:gd name="connsiteX0" fmla="*/ 9030 w 18060"/>
                <a:gd name="connsiteY0" fmla="*/ 111253 h 111253"/>
                <a:gd name="connsiteX1" fmla="*/ 0 w 18060"/>
                <a:gd name="connsiteY1" fmla="*/ 102223 h 111253"/>
                <a:gd name="connsiteX2" fmla="*/ 0 w 18060"/>
                <a:gd name="connsiteY2" fmla="*/ 9030 h 111253"/>
                <a:gd name="connsiteX3" fmla="*/ 9030 w 18060"/>
                <a:gd name="connsiteY3" fmla="*/ 0 h 111253"/>
                <a:gd name="connsiteX4" fmla="*/ 18061 w 18060"/>
                <a:gd name="connsiteY4" fmla="*/ 9030 h 111253"/>
                <a:gd name="connsiteX5" fmla="*/ 18061 w 18060"/>
                <a:gd name="connsiteY5" fmla="*/ 102223 h 111253"/>
                <a:gd name="connsiteX6" fmla="*/ 9030 w 18060"/>
                <a:gd name="connsiteY6" fmla="*/ 111253 h 11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111253">
                  <a:moveTo>
                    <a:pt x="9030" y="111253"/>
                  </a:moveTo>
                  <a:cubicBezTo>
                    <a:pt x="4094" y="111253"/>
                    <a:pt x="0" y="107160"/>
                    <a:pt x="0" y="102223"/>
                  </a:cubicBezTo>
                  <a:lnTo>
                    <a:pt x="0" y="9030"/>
                  </a:lnTo>
                  <a:cubicBezTo>
                    <a:pt x="0" y="4094"/>
                    <a:pt x="4094" y="0"/>
                    <a:pt x="9030" y="0"/>
                  </a:cubicBezTo>
                  <a:cubicBezTo>
                    <a:pt x="13967" y="0"/>
                    <a:pt x="18061" y="4094"/>
                    <a:pt x="18061" y="9030"/>
                  </a:cubicBezTo>
                  <a:lnTo>
                    <a:pt x="18061" y="102223"/>
                  </a:lnTo>
                  <a:cubicBezTo>
                    <a:pt x="18061" y="107160"/>
                    <a:pt x="13967" y="111253"/>
                    <a:pt x="9030" y="111253"/>
                  </a:cubicBezTo>
                  <a:close/>
                </a:path>
              </a:pathLst>
            </a:custGeom>
            <a:grpFill/>
            <a:ln w="12032" cap="flat">
              <a:noFill/>
              <a:prstDash val="solid"/>
              <a:miter/>
            </a:ln>
          </p:spPr>
          <p:txBody>
            <a:bodyPr rtlCol="0" anchor="ctr"/>
            <a:lstStyle/>
            <a:p>
              <a:endParaRPr lang="en-US"/>
            </a:p>
          </p:txBody>
        </p:sp>
      </p:grpSp>
      <p:grpSp>
        <p:nvGrpSpPr>
          <p:cNvPr id="1103" name="Graphic 1038">
            <a:extLst>
              <a:ext uri="{FF2B5EF4-FFF2-40B4-BE49-F238E27FC236}">
                <a16:creationId xmlns:a16="http://schemas.microsoft.com/office/drawing/2014/main" id="{57DF2E91-55C0-3163-1327-4B092FA711D0}"/>
              </a:ext>
            </a:extLst>
          </p:cNvPr>
          <p:cNvGrpSpPr/>
          <p:nvPr/>
        </p:nvGrpSpPr>
        <p:grpSpPr>
          <a:xfrm>
            <a:off x="6574922" y="2042644"/>
            <a:ext cx="305940" cy="437018"/>
            <a:chOff x="6524289" y="1955078"/>
            <a:chExt cx="407206" cy="581671"/>
          </a:xfrm>
          <a:solidFill>
            <a:srgbClr val="004550"/>
          </a:solidFill>
        </p:grpSpPr>
        <p:sp>
          <p:nvSpPr>
            <p:cNvPr id="1104" name="Freeform: Shape 1103">
              <a:extLst>
                <a:ext uri="{FF2B5EF4-FFF2-40B4-BE49-F238E27FC236}">
                  <a16:creationId xmlns:a16="http://schemas.microsoft.com/office/drawing/2014/main" id="{EBD706A2-BECB-9240-F8BC-C676F7B27548}"/>
                </a:ext>
              </a:extLst>
            </p:cNvPr>
            <p:cNvSpPr/>
            <p:nvPr/>
          </p:nvSpPr>
          <p:spPr>
            <a:xfrm>
              <a:off x="6524289" y="2276316"/>
              <a:ext cx="158812" cy="190599"/>
            </a:xfrm>
            <a:custGeom>
              <a:avLst/>
              <a:gdLst>
                <a:gd name="connsiteX0" fmla="*/ 9030 w 158812"/>
                <a:gd name="connsiteY0" fmla="*/ 190479 h 190599"/>
                <a:gd name="connsiteX1" fmla="*/ 0 w 158812"/>
                <a:gd name="connsiteY1" fmla="*/ 181449 h 190599"/>
                <a:gd name="connsiteX2" fmla="*/ 0 w 158812"/>
                <a:gd name="connsiteY2" fmla="*/ 128230 h 190599"/>
                <a:gd name="connsiteX3" fmla="*/ 137501 w 158812"/>
                <a:gd name="connsiteY3" fmla="*/ 35519 h 190599"/>
                <a:gd name="connsiteX4" fmla="*/ 140752 w 158812"/>
                <a:gd name="connsiteY4" fmla="*/ 28054 h 190599"/>
                <a:gd name="connsiteX5" fmla="*/ 140752 w 158812"/>
                <a:gd name="connsiteY5" fmla="*/ 9030 h 190599"/>
                <a:gd name="connsiteX6" fmla="*/ 149782 w 158812"/>
                <a:gd name="connsiteY6" fmla="*/ 0 h 190599"/>
                <a:gd name="connsiteX7" fmla="*/ 158813 w 158812"/>
                <a:gd name="connsiteY7" fmla="*/ 9030 h 190599"/>
                <a:gd name="connsiteX8" fmla="*/ 158813 w 158812"/>
                <a:gd name="connsiteY8" fmla="*/ 28054 h 190599"/>
                <a:gd name="connsiteX9" fmla="*/ 138946 w 158812"/>
                <a:gd name="connsiteY9" fmla="*/ 53580 h 190599"/>
                <a:gd name="connsiteX10" fmla="*/ 18061 w 158812"/>
                <a:gd name="connsiteY10" fmla="*/ 128351 h 190599"/>
                <a:gd name="connsiteX11" fmla="*/ 18061 w 158812"/>
                <a:gd name="connsiteY11" fmla="*/ 181569 h 190599"/>
                <a:gd name="connsiteX12" fmla="*/ 9030 w 158812"/>
                <a:gd name="connsiteY12" fmla="*/ 190599 h 19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812" h="190599">
                  <a:moveTo>
                    <a:pt x="9030" y="190479"/>
                  </a:moveTo>
                  <a:cubicBezTo>
                    <a:pt x="4094" y="190479"/>
                    <a:pt x="0" y="186385"/>
                    <a:pt x="0" y="181449"/>
                  </a:cubicBezTo>
                  <a:lnTo>
                    <a:pt x="0" y="128230"/>
                  </a:lnTo>
                  <a:cubicBezTo>
                    <a:pt x="0" y="54061"/>
                    <a:pt x="136056" y="35640"/>
                    <a:pt x="137501" y="35519"/>
                  </a:cubicBezTo>
                  <a:cubicBezTo>
                    <a:pt x="138344" y="35278"/>
                    <a:pt x="140752" y="31907"/>
                    <a:pt x="140752" y="28054"/>
                  </a:cubicBezTo>
                  <a:lnTo>
                    <a:pt x="140752" y="9030"/>
                  </a:lnTo>
                  <a:cubicBezTo>
                    <a:pt x="140752" y="4094"/>
                    <a:pt x="144846" y="0"/>
                    <a:pt x="149782" y="0"/>
                  </a:cubicBezTo>
                  <a:cubicBezTo>
                    <a:pt x="154719" y="0"/>
                    <a:pt x="158813" y="4094"/>
                    <a:pt x="158813" y="9030"/>
                  </a:cubicBezTo>
                  <a:lnTo>
                    <a:pt x="158813" y="28054"/>
                  </a:lnTo>
                  <a:cubicBezTo>
                    <a:pt x="158813" y="39492"/>
                    <a:pt x="151227" y="52496"/>
                    <a:pt x="138946" y="53580"/>
                  </a:cubicBezTo>
                  <a:cubicBezTo>
                    <a:pt x="123053" y="54904"/>
                    <a:pt x="18061" y="75614"/>
                    <a:pt x="18061" y="128351"/>
                  </a:cubicBezTo>
                  <a:lnTo>
                    <a:pt x="18061" y="181569"/>
                  </a:lnTo>
                  <a:cubicBezTo>
                    <a:pt x="18061" y="186506"/>
                    <a:pt x="13967" y="190599"/>
                    <a:pt x="9030" y="190599"/>
                  </a:cubicBezTo>
                  <a:close/>
                </a:path>
              </a:pathLst>
            </a:custGeom>
            <a:grpFill/>
            <a:ln w="12032"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CC931F52-3CBE-5592-33BC-AC562E799DA0}"/>
                </a:ext>
              </a:extLst>
            </p:cNvPr>
            <p:cNvSpPr/>
            <p:nvPr/>
          </p:nvSpPr>
          <p:spPr>
            <a:xfrm>
              <a:off x="6772683" y="2276195"/>
              <a:ext cx="158812" cy="190599"/>
            </a:xfrm>
            <a:custGeom>
              <a:avLst/>
              <a:gdLst>
                <a:gd name="connsiteX0" fmla="*/ 149782 w 158812"/>
                <a:gd name="connsiteY0" fmla="*/ 190599 h 190599"/>
                <a:gd name="connsiteX1" fmla="*/ 140752 w 158812"/>
                <a:gd name="connsiteY1" fmla="*/ 181569 h 190599"/>
                <a:gd name="connsiteX2" fmla="*/ 140752 w 158812"/>
                <a:gd name="connsiteY2" fmla="*/ 128351 h 190599"/>
                <a:gd name="connsiteX3" fmla="*/ 19867 w 158812"/>
                <a:gd name="connsiteY3" fmla="*/ 53580 h 190599"/>
                <a:gd name="connsiteX4" fmla="*/ 0 w 158812"/>
                <a:gd name="connsiteY4" fmla="*/ 28054 h 190599"/>
                <a:gd name="connsiteX5" fmla="*/ 0 w 158812"/>
                <a:gd name="connsiteY5" fmla="*/ 9030 h 190599"/>
                <a:gd name="connsiteX6" fmla="*/ 9030 w 158812"/>
                <a:gd name="connsiteY6" fmla="*/ 0 h 190599"/>
                <a:gd name="connsiteX7" fmla="*/ 18061 w 158812"/>
                <a:gd name="connsiteY7" fmla="*/ 9030 h 190599"/>
                <a:gd name="connsiteX8" fmla="*/ 18061 w 158812"/>
                <a:gd name="connsiteY8" fmla="*/ 28054 h 190599"/>
                <a:gd name="connsiteX9" fmla="*/ 21432 w 158812"/>
                <a:gd name="connsiteY9" fmla="*/ 35519 h 190599"/>
                <a:gd name="connsiteX10" fmla="*/ 158813 w 158812"/>
                <a:gd name="connsiteY10" fmla="*/ 128230 h 190599"/>
                <a:gd name="connsiteX11" fmla="*/ 158813 w 158812"/>
                <a:gd name="connsiteY11" fmla="*/ 181449 h 190599"/>
                <a:gd name="connsiteX12" fmla="*/ 149782 w 158812"/>
                <a:gd name="connsiteY12" fmla="*/ 190479 h 19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812" h="190599">
                  <a:moveTo>
                    <a:pt x="149782" y="190599"/>
                  </a:moveTo>
                  <a:cubicBezTo>
                    <a:pt x="144846" y="190599"/>
                    <a:pt x="140752" y="186506"/>
                    <a:pt x="140752" y="181569"/>
                  </a:cubicBezTo>
                  <a:lnTo>
                    <a:pt x="140752" y="128351"/>
                  </a:lnTo>
                  <a:cubicBezTo>
                    <a:pt x="140752" y="75614"/>
                    <a:pt x="35760" y="54904"/>
                    <a:pt x="19867" y="53580"/>
                  </a:cubicBezTo>
                  <a:cubicBezTo>
                    <a:pt x="7585" y="52496"/>
                    <a:pt x="0" y="39492"/>
                    <a:pt x="0" y="28054"/>
                  </a:cubicBezTo>
                  <a:lnTo>
                    <a:pt x="0" y="9030"/>
                  </a:lnTo>
                  <a:cubicBezTo>
                    <a:pt x="0" y="4094"/>
                    <a:pt x="4094" y="0"/>
                    <a:pt x="9030" y="0"/>
                  </a:cubicBezTo>
                  <a:cubicBezTo>
                    <a:pt x="13967" y="0"/>
                    <a:pt x="18061" y="4094"/>
                    <a:pt x="18061" y="9030"/>
                  </a:cubicBezTo>
                  <a:lnTo>
                    <a:pt x="18061" y="28054"/>
                  </a:lnTo>
                  <a:cubicBezTo>
                    <a:pt x="18061" y="32027"/>
                    <a:pt x="20469" y="35278"/>
                    <a:pt x="21432" y="35519"/>
                  </a:cubicBezTo>
                  <a:cubicBezTo>
                    <a:pt x="22756" y="35519"/>
                    <a:pt x="158813" y="54061"/>
                    <a:pt x="158813" y="128230"/>
                  </a:cubicBezTo>
                  <a:lnTo>
                    <a:pt x="158813" y="181449"/>
                  </a:lnTo>
                  <a:cubicBezTo>
                    <a:pt x="158813" y="186385"/>
                    <a:pt x="154719" y="190479"/>
                    <a:pt x="149782" y="190479"/>
                  </a:cubicBezTo>
                  <a:close/>
                </a:path>
              </a:pathLst>
            </a:custGeom>
            <a:grpFill/>
            <a:ln w="12032"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D79A94AD-FFA5-35EF-30EC-B4AC0E816DC8}"/>
                </a:ext>
              </a:extLst>
            </p:cNvPr>
            <p:cNvSpPr/>
            <p:nvPr/>
          </p:nvSpPr>
          <p:spPr>
            <a:xfrm>
              <a:off x="6600385" y="2156055"/>
              <a:ext cx="254172" cy="158067"/>
            </a:xfrm>
            <a:custGeom>
              <a:avLst/>
              <a:gdLst>
                <a:gd name="connsiteX0" fmla="*/ 127026 w 254172"/>
                <a:gd name="connsiteY0" fmla="*/ 158067 h 158067"/>
                <a:gd name="connsiteX1" fmla="*/ 35038 w 254172"/>
                <a:gd name="connsiteY1" fmla="*/ 85464 h 158067"/>
                <a:gd name="connsiteX2" fmla="*/ 35038 w 254172"/>
                <a:gd name="connsiteY2" fmla="*/ 85464 h 158067"/>
                <a:gd name="connsiteX3" fmla="*/ 17699 w 254172"/>
                <a:gd name="connsiteY3" fmla="*/ 65115 h 158067"/>
                <a:gd name="connsiteX4" fmla="*/ 0 w 254172"/>
                <a:gd name="connsiteY4" fmla="*/ 32606 h 158067"/>
                <a:gd name="connsiteX5" fmla="*/ 25285 w 254172"/>
                <a:gd name="connsiteY5" fmla="*/ 97 h 158067"/>
                <a:gd name="connsiteX6" fmla="*/ 35519 w 254172"/>
                <a:gd name="connsiteY6" fmla="*/ 7803 h 158067"/>
                <a:gd name="connsiteX7" fmla="*/ 27813 w 254172"/>
                <a:gd name="connsiteY7" fmla="*/ 18038 h 158067"/>
                <a:gd name="connsiteX8" fmla="*/ 18061 w 254172"/>
                <a:gd name="connsiteY8" fmla="*/ 32606 h 158067"/>
                <a:gd name="connsiteX9" fmla="*/ 27091 w 254172"/>
                <a:gd name="connsiteY9" fmla="*/ 49704 h 158067"/>
                <a:gd name="connsiteX10" fmla="*/ 51412 w 254172"/>
                <a:gd name="connsiteY10" fmla="*/ 77758 h 158067"/>
                <a:gd name="connsiteX11" fmla="*/ 127147 w 254172"/>
                <a:gd name="connsiteY11" fmla="*/ 140007 h 158067"/>
                <a:gd name="connsiteX12" fmla="*/ 202640 w 254172"/>
                <a:gd name="connsiteY12" fmla="*/ 78119 h 158067"/>
                <a:gd name="connsiteX13" fmla="*/ 227082 w 254172"/>
                <a:gd name="connsiteY13" fmla="*/ 49704 h 158067"/>
                <a:gd name="connsiteX14" fmla="*/ 236112 w 254172"/>
                <a:gd name="connsiteY14" fmla="*/ 32606 h 158067"/>
                <a:gd name="connsiteX15" fmla="*/ 226359 w 254172"/>
                <a:gd name="connsiteY15" fmla="*/ 18038 h 158067"/>
                <a:gd name="connsiteX16" fmla="*/ 218654 w 254172"/>
                <a:gd name="connsiteY16" fmla="*/ 7803 h 158067"/>
                <a:gd name="connsiteX17" fmla="*/ 228888 w 254172"/>
                <a:gd name="connsiteY17" fmla="*/ 97 h 158067"/>
                <a:gd name="connsiteX18" fmla="*/ 254173 w 254172"/>
                <a:gd name="connsiteY18" fmla="*/ 32606 h 158067"/>
                <a:gd name="connsiteX19" fmla="*/ 236473 w 254172"/>
                <a:gd name="connsiteY19" fmla="*/ 65115 h 158067"/>
                <a:gd name="connsiteX20" fmla="*/ 218894 w 254172"/>
                <a:gd name="connsiteY20" fmla="*/ 85825 h 158067"/>
                <a:gd name="connsiteX21" fmla="*/ 127026 w 254172"/>
                <a:gd name="connsiteY21" fmla="*/ 158067 h 15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4172" h="158067">
                  <a:moveTo>
                    <a:pt x="127026" y="158067"/>
                  </a:moveTo>
                  <a:cubicBezTo>
                    <a:pt x="89701" y="158067"/>
                    <a:pt x="55265" y="130976"/>
                    <a:pt x="35038" y="85464"/>
                  </a:cubicBezTo>
                  <a:lnTo>
                    <a:pt x="35038" y="85464"/>
                  </a:lnTo>
                  <a:cubicBezTo>
                    <a:pt x="35038" y="85464"/>
                    <a:pt x="27934" y="71376"/>
                    <a:pt x="17699" y="65115"/>
                  </a:cubicBezTo>
                  <a:cubicBezTo>
                    <a:pt x="6983" y="58614"/>
                    <a:pt x="0" y="45851"/>
                    <a:pt x="0" y="32606"/>
                  </a:cubicBezTo>
                  <a:cubicBezTo>
                    <a:pt x="0" y="16111"/>
                    <a:pt x="10836" y="2144"/>
                    <a:pt x="25285" y="97"/>
                  </a:cubicBezTo>
                  <a:cubicBezTo>
                    <a:pt x="30221" y="-625"/>
                    <a:pt x="34797" y="2746"/>
                    <a:pt x="35519" y="7803"/>
                  </a:cubicBezTo>
                  <a:cubicBezTo>
                    <a:pt x="36242" y="12740"/>
                    <a:pt x="32750" y="17315"/>
                    <a:pt x="27813" y="18038"/>
                  </a:cubicBezTo>
                  <a:cubicBezTo>
                    <a:pt x="22395" y="18880"/>
                    <a:pt x="18061" y="25262"/>
                    <a:pt x="18061" y="32606"/>
                  </a:cubicBezTo>
                  <a:cubicBezTo>
                    <a:pt x="18061" y="39469"/>
                    <a:pt x="21793" y="46453"/>
                    <a:pt x="27091" y="49704"/>
                  </a:cubicBezTo>
                  <a:cubicBezTo>
                    <a:pt x="41901" y="58734"/>
                    <a:pt x="51051" y="77035"/>
                    <a:pt x="51412" y="77758"/>
                  </a:cubicBezTo>
                  <a:cubicBezTo>
                    <a:pt x="68871" y="116769"/>
                    <a:pt x="97046" y="140007"/>
                    <a:pt x="127147" y="140007"/>
                  </a:cubicBezTo>
                  <a:cubicBezTo>
                    <a:pt x="157248" y="140007"/>
                    <a:pt x="185422" y="116889"/>
                    <a:pt x="202640" y="78119"/>
                  </a:cubicBezTo>
                  <a:cubicBezTo>
                    <a:pt x="203121" y="77035"/>
                    <a:pt x="212272" y="58734"/>
                    <a:pt x="227082" y="49704"/>
                  </a:cubicBezTo>
                  <a:cubicBezTo>
                    <a:pt x="232380" y="46453"/>
                    <a:pt x="236112" y="39469"/>
                    <a:pt x="236112" y="32606"/>
                  </a:cubicBezTo>
                  <a:cubicBezTo>
                    <a:pt x="236112" y="25262"/>
                    <a:pt x="231778" y="18760"/>
                    <a:pt x="226359" y="18038"/>
                  </a:cubicBezTo>
                  <a:cubicBezTo>
                    <a:pt x="221423" y="17315"/>
                    <a:pt x="218052" y="12740"/>
                    <a:pt x="218654" y="7803"/>
                  </a:cubicBezTo>
                  <a:cubicBezTo>
                    <a:pt x="219376" y="2867"/>
                    <a:pt x="223951" y="-625"/>
                    <a:pt x="228888" y="97"/>
                  </a:cubicBezTo>
                  <a:cubicBezTo>
                    <a:pt x="243336" y="2144"/>
                    <a:pt x="254173" y="16111"/>
                    <a:pt x="254173" y="32606"/>
                  </a:cubicBezTo>
                  <a:cubicBezTo>
                    <a:pt x="254173" y="45851"/>
                    <a:pt x="247189" y="58614"/>
                    <a:pt x="236473" y="65115"/>
                  </a:cubicBezTo>
                  <a:cubicBezTo>
                    <a:pt x="226239" y="71376"/>
                    <a:pt x="219015" y="85705"/>
                    <a:pt x="218894" y="85825"/>
                  </a:cubicBezTo>
                  <a:cubicBezTo>
                    <a:pt x="198787" y="130976"/>
                    <a:pt x="164351" y="158067"/>
                    <a:pt x="127026" y="158067"/>
                  </a:cubicBezTo>
                  <a:close/>
                </a:path>
              </a:pathLst>
            </a:custGeom>
            <a:grpFill/>
            <a:ln w="12032"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2B8700AD-E227-BE73-ACD0-88576876A28A}"/>
                </a:ext>
              </a:extLst>
            </p:cNvPr>
            <p:cNvSpPr/>
            <p:nvPr/>
          </p:nvSpPr>
          <p:spPr>
            <a:xfrm>
              <a:off x="6617843" y="2047492"/>
              <a:ext cx="201690" cy="126600"/>
            </a:xfrm>
            <a:custGeom>
              <a:avLst/>
              <a:gdLst>
                <a:gd name="connsiteX0" fmla="*/ 9030 w 201690"/>
                <a:gd name="connsiteY0" fmla="*/ 126600 h 126600"/>
                <a:gd name="connsiteX1" fmla="*/ 0 w 201690"/>
                <a:gd name="connsiteY1" fmla="*/ 117570 h 126600"/>
                <a:gd name="connsiteX2" fmla="*/ 38770 w 201690"/>
                <a:gd name="connsiteY2" fmla="*/ 2705 h 126600"/>
                <a:gd name="connsiteX3" fmla="*/ 47198 w 201690"/>
                <a:gd name="connsiteY3" fmla="*/ 176 h 126600"/>
                <a:gd name="connsiteX4" fmla="*/ 53821 w 201690"/>
                <a:gd name="connsiteY4" fmla="*/ 5956 h 126600"/>
                <a:gd name="connsiteX5" fmla="*/ 146170 w 201690"/>
                <a:gd name="connsiteY5" fmla="*/ 34853 h 126600"/>
                <a:gd name="connsiteX6" fmla="*/ 188191 w 201690"/>
                <a:gd name="connsiteY6" fmla="*/ 25220 h 126600"/>
                <a:gd name="connsiteX7" fmla="*/ 200473 w 201690"/>
                <a:gd name="connsiteY7" fmla="*/ 28471 h 126600"/>
                <a:gd name="connsiteX8" fmla="*/ 197222 w 201690"/>
                <a:gd name="connsiteY8" fmla="*/ 40752 h 126600"/>
                <a:gd name="connsiteX9" fmla="*/ 146170 w 201690"/>
                <a:gd name="connsiteY9" fmla="*/ 52913 h 126600"/>
                <a:gd name="connsiteX10" fmla="*/ 45031 w 201690"/>
                <a:gd name="connsiteY10" fmla="*/ 24016 h 126600"/>
                <a:gd name="connsiteX11" fmla="*/ 18181 w 201690"/>
                <a:gd name="connsiteY11" fmla="*/ 117570 h 126600"/>
                <a:gd name="connsiteX12" fmla="*/ 9151 w 201690"/>
                <a:gd name="connsiteY12" fmla="*/ 126600 h 12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690" h="126600">
                  <a:moveTo>
                    <a:pt x="9030" y="126600"/>
                  </a:moveTo>
                  <a:cubicBezTo>
                    <a:pt x="4094" y="126600"/>
                    <a:pt x="0" y="122507"/>
                    <a:pt x="0" y="117570"/>
                  </a:cubicBezTo>
                  <a:cubicBezTo>
                    <a:pt x="0" y="43040"/>
                    <a:pt x="37205" y="4270"/>
                    <a:pt x="38770" y="2705"/>
                  </a:cubicBezTo>
                  <a:cubicBezTo>
                    <a:pt x="40937" y="538"/>
                    <a:pt x="44068" y="-426"/>
                    <a:pt x="47198" y="176"/>
                  </a:cubicBezTo>
                  <a:cubicBezTo>
                    <a:pt x="50208" y="778"/>
                    <a:pt x="52737" y="3066"/>
                    <a:pt x="53821" y="5956"/>
                  </a:cubicBezTo>
                  <a:cubicBezTo>
                    <a:pt x="53821" y="5956"/>
                    <a:pt x="67065" y="34853"/>
                    <a:pt x="146170" y="34853"/>
                  </a:cubicBezTo>
                  <a:cubicBezTo>
                    <a:pt x="162907" y="34853"/>
                    <a:pt x="176994" y="31602"/>
                    <a:pt x="188191" y="25220"/>
                  </a:cubicBezTo>
                  <a:cubicBezTo>
                    <a:pt x="192526" y="22692"/>
                    <a:pt x="198064" y="24257"/>
                    <a:pt x="200473" y="28471"/>
                  </a:cubicBezTo>
                  <a:cubicBezTo>
                    <a:pt x="203001" y="32806"/>
                    <a:pt x="201436" y="38344"/>
                    <a:pt x="197222" y="40752"/>
                  </a:cubicBezTo>
                  <a:cubicBezTo>
                    <a:pt x="183375" y="48820"/>
                    <a:pt x="166157" y="52913"/>
                    <a:pt x="146170" y="52913"/>
                  </a:cubicBezTo>
                  <a:cubicBezTo>
                    <a:pt x="84162" y="52913"/>
                    <a:pt x="56710" y="36177"/>
                    <a:pt x="45031" y="24016"/>
                  </a:cubicBezTo>
                  <a:cubicBezTo>
                    <a:pt x="35158" y="38344"/>
                    <a:pt x="18181" y="69890"/>
                    <a:pt x="18181" y="117570"/>
                  </a:cubicBezTo>
                  <a:cubicBezTo>
                    <a:pt x="18181" y="122507"/>
                    <a:pt x="14087" y="126600"/>
                    <a:pt x="9151" y="126600"/>
                  </a:cubicBezTo>
                  <a:close/>
                </a:path>
              </a:pathLst>
            </a:custGeom>
            <a:grpFill/>
            <a:ln w="12032"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875DBBE6-2A09-6414-7DB3-F1B106EBD6EA}"/>
                </a:ext>
              </a:extLst>
            </p:cNvPr>
            <p:cNvSpPr/>
            <p:nvPr/>
          </p:nvSpPr>
          <p:spPr>
            <a:xfrm>
              <a:off x="6801412" y="2071436"/>
              <a:ext cx="35566" cy="102656"/>
            </a:xfrm>
            <a:custGeom>
              <a:avLst/>
              <a:gdLst>
                <a:gd name="connsiteX0" fmla="*/ 26536 w 35566"/>
                <a:gd name="connsiteY0" fmla="*/ 102656 h 102656"/>
                <a:gd name="connsiteX1" fmla="*/ 17506 w 35566"/>
                <a:gd name="connsiteY1" fmla="*/ 93626 h 102656"/>
                <a:gd name="connsiteX2" fmla="*/ 1131 w 35566"/>
                <a:gd name="connsiteY2" fmla="*/ 13437 h 102656"/>
                <a:gd name="connsiteX3" fmla="*/ 4622 w 35566"/>
                <a:gd name="connsiteY3" fmla="*/ 1156 h 102656"/>
                <a:gd name="connsiteX4" fmla="*/ 16904 w 35566"/>
                <a:gd name="connsiteY4" fmla="*/ 4648 h 102656"/>
                <a:gd name="connsiteX5" fmla="*/ 35566 w 35566"/>
                <a:gd name="connsiteY5" fmla="*/ 93626 h 102656"/>
                <a:gd name="connsiteX6" fmla="*/ 26536 w 35566"/>
                <a:gd name="connsiteY6" fmla="*/ 102656 h 10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66" h="102656">
                  <a:moveTo>
                    <a:pt x="26536" y="102656"/>
                  </a:moveTo>
                  <a:cubicBezTo>
                    <a:pt x="21599" y="102656"/>
                    <a:pt x="17506" y="98563"/>
                    <a:pt x="17506" y="93626"/>
                  </a:cubicBezTo>
                  <a:cubicBezTo>
                    <a:pt x="17506" y="58589"/>
                    <a:pt x="9077" y="27524"/>
                    <a:pt x="1131" y="13437"/>
                  </a:cubicBezTo>
                  <a:cubicBezTo>
                    <a:pt x="-1277" y="9103"/>
                    <a:pt x="288" y="3564"/>
                    <a:pt x="4622" y="1156"/>
                  </a:cubicBezTo>
                  <a:cubicBezTo>
                    <a:pt x="8957" y="-1252"/>
                    <a:pt x="14495" y="193"/>
                    <a:pt x="16904" y="4648"/>
                  </a:cubicBezTo>
                  <a:cubicBezTo>
                    <a:pt x="26175" y="21263"/>
                    <a:pt x="35566" y="55097"/>
                    <a:pt x="35566" y="93626"/>
                  </a:cubicBezTo>
                  <a:cubicBezTo>
                    <a:pt x="35566" y="98563"/>
                    <a:pt x="31472" y="102656"/>
                    <a:pt x="26536" y="102656"/>
                  </a:cubicBezTo>
                  <a:close/>
                </a:path>
              </a:pathLst>
            </a:custGeom>
            <a:grpFill/>
            <a:ln w="12032"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8EBFED85-E5F3-2652-D1C1-64BB74E1D4FE}"/>
                </a:ext>
              </a:extLst>
            </p:cNvPr>
            <p:cNvSpPr/>
            <p:nvPr/>
          </p:nvSpPr>
          <p:spPr>
            <a:xfrm>
              <a:off x="6600144" y="1955078"/>
              <a:ext cx="257833" cy="219014"/>
            </a:xfrm>
            <a:custGeom>
              <a:avLst/>
              <a:gdLst>
                <a:gd name="connsiteX0" fmla="*/ 227804 w 257833"/>
                <a:gd name="connsiteY0" fmla="*/ 219015 h 219014"/>
                <a:gd name="connsiteX1" fmla="*/ 223108 w 257833"/>
                <a:gd name="connsiteY1" fmla="*/ 217690 h 219014"/>
                <a:gd name="connsiteX2" fmla="*/ 220098 w 257833"/>
                <a:gd name="connsiteY2" fmla="*/ 205289 h 219014"/>
                <a:gd name="connsiteX3" fmla="*/ 239724 w 257833"/>
                <a:gd name="connsiteY3" fmla="*/ 135454 h 219014"/>
                <a:gd name="connsiteX4" fmla="*/ 239724 w 257833"/>
                <a:gd name="connsiteY4" fmla="*/ 132444 h 219014"/>
                <a:gd name="connsiteX5" fmla="*/ 212513 w 257833"/>
                <a:gd name="connsiteY5" fmla="*/ 46958 h 219014"/>
                <a:gd name="connsiteX6" fmla="*/ 126906 w 257833"/>
                <a:gd name="connsiteY6" fmla="*/ 18181 h 219014"/>
                <a:gd name="connsiteX7" fmla="*/ 53821 w 257833"/>
                <a:gd name="connsiteY7" fmla="*/ 61526 h 219014"/>
                <a:gd name="connsiteX8" fmla="*/ 50931 w 257833"/>
                <a:gd name="connsiteY8" fmla="*/ 68149 h 219014"/>
                <a:gd name="connsiteX9" fmla="*/ 44068 w 257833"/>
                <a:gd name="connsiteY9" fmla="*/ 70557 h 219014"/>
                <a:gd name="connsiteX10" fmla="*/ 29740 w 257833"/>
                <a:gd name="connsiteY10" fmla="*/ 76577 h 219014"/>
                <a:gd name="connsiteX11" fmla="*/ 18061 w 257833"/>
                <a:gd name="connsiteY11" fmla="*/ 116069 h 219014"/>
                <a:gd name="connsiteX12" fmla="*/ 35038 w 257833"/>
                <a:gd name="connsiteY12" fmla="*/ 200713 h 219014"/>
                <a:gd name="connsiteX13" fmla="*/ 30101 w 257833"/>
                <a:gd name="connsiteY13" fmla="*/ 212513 h 219014"/>
                <a:gd name="connsiteX14" fmla="*/ 18301 w 257833"/>
                <a:gd name="connsiteY14" fmla="*/ 207576 h 219014"/>
                <a:gd name="connsiteX15" fmla="*/ 0 w 257833"/>
                <a:gd name="connsiteY15" fmla="*/ 115949 h 219014"/>
                <a:gd name="connsiteX16" fmla="*/ 17820 w 257833"/>
                <a:gd name="connsiteY16" fmla="*/ 62971 h 219014"/>
                <a:gd name="connsiteX17" fmla="*/ 36723 w 257833"/>
                <a:gd name="connsiteY17" fmla="*/ 53098 h 219014"/>
                <a:gd name="connsiteX18" fmla="*/ 126906 w 257833"/>
                <a:gd name="connsiteY18" fmla="*/ 0 h 219014"/>
                <a:gd name="connsiteX19" fmla="*/ 225396 w 257833"/>
                <a:gd name="connsiteY19" fmla="*/ 34195 h 219014"/>
                <a:gd name="connsiteX20" fmla="*/ 257785 w 257833"/>
                <a:gd name="connsiteY20" fmla="*/ 132565 h 219014"/>
                <a:gd name="connsiteX21" fmla="*/ 257785 w 257833"/>
                <a:gd name="connsiteY21" fmla="*/ 135334 h 219014"/>
                <a:gd name="connsiteX22" fmla="*/ 235510 w 257833"/>
                <a:gd name="connsiteY22" fmla="*/ 214560 h 219014"/>
                <a:gd name="connsiteX23" fmla="*/ 227804 w 257833"/>
                <a:gd name="connsiteY23" fmla="*/ 218894 h 21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7833" h="219014">
                  <a:moveTo>
                    <a:pt x="227804" y="219015"/>
                  </a:moveTo>
                  <a:cubicBezTo>
                    <a:pt x="226239" y="219015"/>
                    <a:pt x="224553" y="218533"/>
                    <a:pt x="223108" y="217690"/>
                  </a:cubicBezTo>
                  <a:cubicBezTo>
                    <a:pt x="218894" y="215162"/>
                    <a:pt x="217449" y="209503"/>
                    <a:pt x="220098" y="205289"/>
                  </a:cubicBezTo>
                  <a:cubicBezTo>
                    <a:pt x="220339" y="204927"/>
                    <a:pt x="239724" y="172418"/>
                    <a:pt x="239724" y="135454"/>
                  </a:cubicBezTo>
                  <a:lnTo>
                    <a:pt x="239724" y="132444"/>
                  </a:lnTo>
                  <a:cubicBezTo>
                    <a:pt x="239965" y="116792"/>
                    <a:pt x="240447" y="75252"/>
                    <a:pt x="212513" y="46958"/>
                  </a:cubicBezTo>
                  <a:cubicBezTo>
                    <a:pt x="193610" y="27813"/>
                    <a:pt x="164833" y="18181"/>
                    <a:pt x="126906" y="18181"/>
                  </a:cubicBezTo>
                  <a:cubicBezTo>
                    <a:pt x="94637" y="18181"/>
                    <a:pt x="53821" y="38529"/>
                    <a:pt x="53821" y="61526"/>
                  </a:cubicBezTo>
                  <a:cubicBezTo>
                    <a:pt x="53821" y="64055"/>
                    <a:pt x="52737" y="66463"/>
                    <a:pt x="50931" y="68149"/>
                  </a:cubicBezTo>
                  <a:cubicBezTo>
                    <a:pt x="49125" y="69834"/>
                    <a:pt x="46717" y="70677"/>
                    <a:pt x="44068" y="70557"/>
                  </a:cubicBezTo>
                  <a:cubicBezTo>
                    <a:pt x="43827" y="70557"/>
                    <a:pt x="36482" y="70316"/>
                    <a:pt x="29740" y="76577"/>
                  </a:cubicBezTo>
                  <a:cubicBezTo>
                    <a:pt x="22034" y="83922"/>
                    <a:pt x="18061" y="97527"/>
                    <a:pt x="18061" y="116069"/>
                  </a:cubicBezTo>
                  <a:cubicBezTo>
                    <a:pt x="18061" y="148338"/>
                    <a:pt x="22516" y="170492"/>
                    <a:pt x="35038" y="200713"/>
                  </a:cubicBezTo>
                  <a:cubicBezTo>
                    <a:pt x="36964" y="205289"/>
                    <a:pt x="34797" y="210586"/>
                    <a:pt x="30101" y="212513"/>
                  </a:cubicBezTo>
                  <a:cubicBezTo>
                    <a:pt x="25526" y="214439"/>
                    <a:pt x="20228" y="212272"/>
                    <a:pt x="18301" y="207576"/>
                  </a:cubicBezTo>
                  <a:cubicBezTo>
                    <a:pt x="4816" y="174947"/>
                    <a:pt x="0" y="150987"/>
                    <a:pt x="0" y="115949"/>
                  </a:cubicBezTo>
                  <a:cubicBezTo>
                    <a:pt x="0" y="91748"/>
                    <a:pt x="6020" y="73928"/>
                    <a:pt x="17820" y="62971"/>
                  </a:cubicBezTo>
                  <a:cubicBezTo>
                    <a:pt x="24442" y="56951"/>
                    <a:pt x="31425" y="54302"/>
                    <a:pt x="36723" y="53098"/>
                  </a:cubicBezTo>
                  <a:cubicBezTo>
                    <a:pt x="43707" y="22636"/>
                    <a:pt x="88256" y="0"/>
                    <a:pt x="126906" y="0"/>
                  </a:cubicBezTo>
                  <a:cubicBezTo>
                    <a:pt x="169890" y="0"/>
                    <a:pt x="203001" y="11438"/>
                    <a:pt x="225396" y="34195"/>
                  </a:cubicBezTo>
                  <a:cubicBezTo>
                    <a:pt x="258628" y="67787"/>
                    <a:pt x="258026" y="116551"/>
                    <a:pt x="257785" y="132565"/>
                  </a:cubicBezTo>
                  <a:lnTo>
                    <a:pt x="257785" y="135334"/>
                  </a:lnTo>
                  <a:cubicBezTo>
                    <a:pt x="257785" y="177475"/>
                    <a:pt x="236473" y="213115"/>
                    <a:pt x="235510" y="214560"/>
                  </a:cubicBezTo>
                  <a:cubicBezTo>
                    <a:pt x="233824" y="217329"/>
                    <a:pt x="230814" y="218894"/>
                    <a:pt x="227804" y="218894"/>
                  </a:cubicBezTo>
                  <a:close/>
                </a:path>
              </a:pathLst>
            </a:custGeom>
            <a:grpFill/>
            <a:ln w="12032"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9240396F-E8D5-1404-57E8-E2C268C0AEB8}"/>
                </a:ext>
              </a:extLst>
            </p:cNvPr>
            <p:cNvSpPr/>
            <p:nvPr/>
          </p:nvSpPr>
          <p:spPr>
            <a:xfrm>
              <a:off x="6817232" y="2318698"/>
              <a:ext cx="18060" cy="91868"/>
            </a:xfrm>
            <a:custGeom>
              <a:avLst/>
              <a:gdLst>
                <a:gd name="connsiteX0" fmla="*/ 9030 w 18060"/>
                <a:gd name="connsiteY0" fmla="*/ 91868 h 91868"/>
                <a:gd name="connsiteX1" fmla="*/ 0 w 18060"/>
                <a:gd name="connsiteY1" fmla="*/ 82838 h 91868"/>
                <a:gd name="connsiteX2" fmla="*/ 0 w 18060"/>
                <a:gd name="connsiteY2" fmla="*/ 9030 h 91868"/>
                <a:gd name="connsiteX3" fmla="*/ 9030 w 18060"/>
                <a:gd name="connsiteY3" fmla="*/ 0 h 91868"/>
                <a:gd name="connsiteX4" fmla="*/ 18061 w 18060"/>
                <a:gd name="connsiteY4" fmla="*/ 9030 h 91868"/>
                <a:gd name="connsiteX5" fmla="*/ 18061 w 18060"/>
                <a:gd name="connsiteY5" fmla="*/ 82838 h 91868"/>
                <a:gd name="connsiteX6" fmla="*/ 9030 w 18060"/>
                <a:gd name="connsiteY6" fmla="*/ 91868 h 9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91868">
                  <a:moveTo>
                    <a:pt x="9030" y="91868"/>
                  </a:moveTo>
                  <a:cubicBezTo>
                    <a:pt x="4094" y="91868"/>
                    <a:pt x="0" y="87774"/>
                    <a:pt x="0" y="82838"/>
                  </a:cubicBezTo>
                  <a:lnTo>
                    <a:pt x="0" y="9030"/>
                  </a:lnTo>
                  <a:cubicBezTo>
                    <a:pt x="0" y="4094"/>
                    <a:pt x="4094" y="0"/>
                    <a:pt x="9030" y="0"/>
                  </a:cubicBezTo>
                  <a:cubicBezTo>
                    <a:pt x="13967" y="0"/>
                    <a:pt x="18061" y="4094"/>
                    <a:pt x="18061" y="9030"/>
                  </a:cubicBezTo>
                  <a:lnTo>
                    <a:pt x="18061" y="82838"/>
                  </a:lnTo>
                  <a:cubicBezTo>
                    <a:pt x="18061" y="87774"/>
                    <a:pt x="13967" y="91868"/>
                    <a:pt x="9030" y="91868"/>
                  </a:cubicBezTo>
                  <a:close/>
                </a:path>
              </a:pathLst>
            </a:custGeom>
            <a:grpFill/>
            <a:ln w="12032"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0253EA3F-769F-20A7-36E8-AC2A0C2AB2CC}"/>
                </a:ext>
              </a:extLst>
            </p:cNvPr>
            <p:cNvSpPr/>
            <p:nvPr/>
          </p:nvSpPr>
          <p:spPr>
            <a:xfrm>
              <a:off x="6622780" y="2318698"/>
              <a:ext cx="18060" cy="91868"/>
            </a:xfrm>
            <a:custGeom>
              <a:avLst/>
              <a:gdLst>
                <a:gd name="connsiteX0" fmla="*/ 9030 w 18060"/>
                <a:gd name="connsiteY0" fmla="*/ 91868 h 91868"/>
                <a:gd name="connsiteX1" fmla="*/ 0 w 18060"/>
                <a:gd name="connsiteY1" fmla="*/ 82838 h 91868"/>
                <a:gd name="connsiteX2" fmla="*/ 0 w 18060"/>
                <a:gd name="connsiteY2" fmla="*/ 9030 h 91868"/>
                <a:gd name="connsiteX3" fmla="*/ 9030 w 18060"/>
                <a:gd name="connsiteY3" fmla="*/ 0 h 91868"/>
                <a:gd name="connsiteX4" fmla="*/ 18061 w 18060"/>
                <a:gd name="connsiteY4" fmla="*/ 9030 h 91868"/>
                <a:gd name="connsiteX5" fmla="*/ 18061 w 18060"/>
                <a:gd name="connsiteY5" fmla="*/ 82838 h 91868"/>
                <a:gd name="connsiteX6" fmla="*/ 9030 w 18060"/>
                <a:gd name="connsiteY6" fmla="*/ 91868 h 9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91868">
                  <a:moveTo>
                    <a:pt x="9030" y="91868"/>
                  </a:moveTo>
                  <a:cubicBezTo>
                    <a:pt x="4094" y="91868"/>
                    <a:pt x="0" y="87774"/>
                    <a:pt x="0" y="82838"/>
                  </a:cubicBezTo>
                  <a:lnTo>
                    <a:pt x="0" y="9030"/>
                  </a:lnTo>
                  <a:cubicBezTo>
                    <a:pt x="0" y="4094"/>
                    <a:pt x="4094" y="0"/>
                    <a:pt x="9030" y="0"/>
                  </a:cubicBezTo>
                  <a:cubicBezTo>
                    <a:pt x="13967" y="0"/>
                    <a:pt x="18061" y="4094"/>
                    <a:pt x="18061" y="9030"/>
                  </a:cubicBezTo>
                  <a:lnTo>
                    <a:pt x="18061" y="82838"/>
                  </a:lnTo>
                  <a:cubicBezTo>
                    <a:pt x="18061" y="87774"/>
                    <a:pt x="13967" y="91868"/>
                    <a:pt x="9030" y="91868"/>
                  </a:cubicBezTo>
                  <a:close/>
                </a:path>
              </a:pathLst>
            </a:custGeom>
            <a:grpFill/>
            <a:ln w="12032"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18EE2580-EA21-4EE4-FEF1-003D0E99CA24}"/>
                </a:ext>
              </a:extLst>
            </p:cNvPr>
            <p:cNvSpPr/>
            <p:nvPr/>
          </p:nvSpPr>
          <p:spPr>
            <a:xfrm>
              <a:off x="6777258" y="2392506"/>
              <a:ext cx="98008" cy="98008"/>
            </a:xfrm>
            <a:custGeom>
              <a:avLst/>
              <a:gdLst>
                <a:gd name="connsiteX0" fmla="*/ 49004 w 98008"/>
                <a:gd name="connsiteY0" fmla="*/ 98009 h 98008"/>
                <a:gd name="connsiteX1" fmla="*/ 0 w 98008"/>
                <a:gd name="connsiteY1" fmla="*/ 49004 h 98008"/>
                <a:gd name="connsiteX2" fmla="*/ 49004 w 98008"/>
                <a:gd name="connsiteY2" fmla="*/ 0 h 98008"/>
                <a:gd name="connsiteX3" fmla="*/ 98009 w 98008"/>
                <a:gd name="connsiteY3" fmla="*/ 49004 h 98008"/>
                <a:gd name="connsiteX4" fmla="*/ 49004 w 98008"/>
                <a:gd name="connsiteY4" fmla="*/ 98009 h 98008"/>
                <a:gd name="connsiteX5" fmla="*/ 49004 w 98008"/>
                <a:gd name="connsiteY5" fmla="*/ 18061 h 98008"/>
                <a:gd name="connsiteX6" fmla="*/ 18061 w 98008"/>
                <a:gd name="connsiteY6" fmla="*/ 49004 h 98008"/>
                <a:gd name="connsiteX7" fmla="*/ 49004 w 98008"/>
                <a:gd name="connsiteY7" fmla="*/ 79948 h 98008"/>
                <a:gd name="connsiteX8" fmla="*/ 79948 w 98008"/>
                <a:gd name="connsiteY8" fmla="*/ 49004 h 98008"/>
                <a:gd name="connsiteX9" fmla="*/ 49004 w 98008"/>
                <a:gd name="connsiteY9" fmla="*/ 18061 h 9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008" h="98008">
                  <a:moveTo>
                    <a:pt x="49004" y="98009"/>
                  </a:moveTo>
                  <a:cubicBezTo>
                    <a:pt x="21914" y="98009"/>
                    <a:pt x="0" y="75975"/>
                    <a:pt x="0" y="49004"/>
                  </a:cubicBezTo>
                  <a:cubicBezTo>
                    <a:pt x="0" y="22034"/>
                    <a:pt x="22034" y="0"/>
                    <a:pt x="49004" y="0"/>
                  </a:cubicBezTo>
                  <a:cubicBezTo>
                    <a:pt x="75975" y="0"/>
                    <a:pt x="98009" y="22034"/>
                    <a:pt x="98009" y="49004"/>
                  </a:cubicBezTo>
                  <a:cubicBezTo>
                    <a:pt x="98009" y="75975"/>
                    <a:pt x="75975" y="98009"/>
                    <a:pt x="49004" y="98009"/>
                  </a:cubicBezTo>
                  <a:close/>
                  <a:moveTo>
                    <a:pt x="49004" y="18061"/>
                  </a:moveTo>
                  <a:cubicBezTo>
                    <a:pt x="31907" y="18061"/>
                    <a:pt x="18061" y="31907"/>
                    <a:pt x="18061" y="49004"/>
                  </a:cubicBezTo>
                  <a:cubicBezTo>
                    <a:pt x="18061" y="66102"/>
                    <a:pt x="31907" y="79948"/>
                    <a:pt x="49004" y="79948"/>
                  </a:cubicBezTo>
                  <a:cubicBezTo>
                    <a:pt x="66102" y="79948"/>
                    <a:pt x="79948" y="66102"/>
                    <a:pt x="79948" y="49004"/>
                  </a:cubicBezTo>
                  <a:cubicBezTo>
                    <a:pt x="79948" y="31907"/>
                    <a:pt x="66102" y="18061"/>
                    <a:pt x="49004" y="18061"/>
                  </a:cubicBezTo>
                  <a:close/>
                </a:path>
              </a:pathLst>
            </a:custGeom>
            <a:grpFill/>
            <a:ln w="12032"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8BFEA8EB-7FAE-5838-6D0D-6663836AC0C7}"/>
                </a:ext>
              </a:extLst>
            </p:cNvPr>
            <p:cNvSpPr/>
            <p:nvPr/>
          </p:nvSpPr>
          <p:spPr>
            <a:xfrm>
              <a:off x="6563180" y="2392385"/>
              <a:ext cx="77660" cy="135213"/>
            </a:xfrm>
            <a:custGeom>
              <a:avLst/>
              <a:gdLst>
                <a:gd name="connsiteX0" fmla="*/ 39854 w 77660"/>
                <a:gd name="connsiteY0" fmla="*/ 135214 h 135213"/>
                <a:gd name="connsiteX1" fmla="*/ 32870 w 77660"/>
                <a:gd name="connsiteY1" fmla="*/ 135214 h 135213"/>
                <a:gd name="connsiteX2" fmla="*/ 0 w 77660"/>
                <a:gd name="connsiteY2" fmla="*/ 102343 h 135213"/>
                <a:gd name="connsiteX3" fmla="*/ 0 w 77660"/>
                <a:gd name="connsiteY3" fmla="*/ 68630 h 135213"/>
                <a:gd name="connsiteX4" fmla="*/ 68630 w 77660"/>
                <a:gd name="connsiteY4" fmla="*/ 0 h 135213"/>
                <a:gd name="connsiteX5" fmla="*/ 77661 w 77660"/>
                <a:gd name="connsiteY5" fmla="*/ 9030 h 135213"/>
                <a:gd name="connsiteX6" fmla="*/ 68630 w 77660"/>
                <a:gd name="connsiteY6" fmla="*/ 18061 h 135213"/>
                <a:gd name="connsiteX7" fmla="*/ 18061 w 77660"/>
                <a:gd name="connsiteY7" fmla="*/ 68630 h 135213"/>
                <a:gd name="connsiteX8" fmla="*/ 18061 w 77660"/>
                <a:gd name="connsiteY8" fmla="*/ 102343 h 135213"/>
                <a:gd name="connsiteX9" fmla="*/ 32870 w 77660"/>
                <a:gd name="connsiteY9" fmla="*/ 117153 h 135213"/>
                <a:gd name="connsiteX10" fmla="*/ 39854 w 77660"/>
                <a:gd name="connsiteY10" fmla="*/ 117153 h 135213"/>
                <a:gd name="connsiteX11" fmla="*/ 48884 w 77660"/>
                <a:gd name="connsiteY11" fmla="*/ 126183 h 135213"/>
                <a:gd name="connsiteX12" fmla="*/ 39854 w 77660"/>
                <a:gd name="connsiteY12" fmla="*/ 135214 h 13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660" h="135213">
                  <a:moveTo>
                    <a:pt x="39854" y="135214"/>
                  </a:moveTo>
                  <a:lnTo>
                    <a:pt x="32870" y="135214"/>
                  </a:lnTo>
                  <a:cubicBezTo>
                    <a:pt x="14810" y="135214"/>
                    <a:pt x="0" y="120524"/>
                    <a:pt x="0" y="102343"/>
                  </a:cubicBezTo>
                  <a:lnTo>
                    <a:pt x="0" y="68630"/>
                  </a:lnTo>
                  <a:cubicBezTo>
                    <a:pt x="0" y="30823"/>
                    <a:pt x="30823" y="0"/>
                    <a:pt x="68630" y="0"/>
                  </a:cubicBezTo>
                  <a:cubicBezTo>
                    <a:pt x="73567" y="0"/>
                    <a:pt x="77661" y="4094"/>
                    <a:pt x="77661" y="9030"/>
                  </a:cubicBezTo>
                  <a:cubicBezTo>
                    <a:pt x="77661" y="13967"/>
                    <a:pt x="73567" y="18061"/>
                    <a:pt x="68630" y="18061"/>
                  </a:cubicBezTo>
                  <a:cubicBezTo>
                    <a:pt x="40697" y="18061"/>
                    <a:pt x="18061" y="40696"/>
                    <a:pt x="18061" y="68630"/>
                  </a:cubicBezTo>
                  <a:lnTo>
                    <a:pt x="18061" y="102343"/>
                  </a:lnTo>
                  <a:cubicBezTo>
                    <a:pt x="18061" y="110531"/>
                    <a:pt x="24683" y="117153"/>
                    <a:pt x="32870" y="117153"/>
                  </a:cubicBezTo>
                  <a:lnTo>
                    <a:pt x="39854" y="117153"/>
                  </a:lnTo>
                  <a:cubicBezTo>
                    <a:pt x="44790" y="117153"/>
                    <a:pt x="48884" y="121247"/>
                    <a:pt x="48884" y="126183"/>
                  </a:cubicBezTo>
                  <a:cubicBezTo>
                    <a:pt x="48884" y="131120"/>
                    <a:pt x="44790" y="135214"/>
                    <a:pt x="39854" y="135214"/>
                  </a:cubicBezTo>
                  <a:close/>
                </a:path>
              </a:pathLst>
            </a:custGeom>
            <a:grpFill/>
            <a:ln w="12032"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EB646925-F4B6-CFD6-954F-0F797A8B1CF4}"/>
                </a:ext>
              </a:extLst>
            </p:cNvPr>
            <p:cNvSpPr/>
            <p:nvPr/>
          </p:nvSpPr>
          <p:spPr>
            <a:xfrm>
              <a:off x="6622780" y="2392385"/>
              <a:ext cx="77660" cy="135213"/>
            </a:xfrm>
            <a:custGeom>
              <a:avLst/>
              <a:gdLst>
                <a:gd name="connsiteX0" fmla="*/ 44790 w 77660"/>
                <a:gd name="connsiteY0" fmla="*/ 135214 h 135213"/>
                <a:gd name="connsiteX1" fmla="*/ 37807 w 77660"/>
                <a:gd name="connsiteY1" fmla="*/ 135214 h 135213"/>
                <a:gd name="connsiteX2" fmla="*/ 28777 w 77660"/>
                <a:gd name="connsiteY2" fmla="*/ 126183 h 135213"/>
                <a:gd name="connsiteX3" fmla="*/ 37807 w 77660"/>
                <a:gd name="connsiteY3" fmla="*/ 117153 h 135213"/>
                <a:gd name="connsiteX4" fmla="*/ 44790 w 77660"/>
                <a:gd name="connsiteY4" fmla="*/ 117153 h 135213"/>
                <a:gd name="connsiteX5" fmla="*/ 59600 w 77660"/>
                <a:gd name="connsiteY5" fmla="*/ 102343 h 135213"/>
                <a:gd name="connsiteX6" fmla="*/ 59600 w 77660"/>
                <a:gd name="connsiteY6" fmla="*/ 68630 h 135213"/>
                <a:gd name="connsiteX7" fmla="*/ 9030 w 77660"/>
                <a:gd name="connsiteY7" fmla="*/ 18061 h 135213"/>
                <a:gd name="connsiteX8" fmla="*/ 0 w 77660"/>
                <a:gd name="connsiteY8" fmla="*/ 9030 h 135213"/>
                <a:gd name="connsiteX9" fmla="*/ 9030 w 77660"/>
                <a:gd name="connsiteY9" fmla="*/ 0 h 135213"/>
                <a:gd name="connsiteX10" fmla="*/ 77661 w 77660"/>
                <a:gd name="connsiteY10" fmla="*/ 68630 h 135213"/>
                <a:gd name="connsiteX11" fmla="*/ 77661 w 77660"/>
                <a:gd name="connsiteY11" fmla="*/ 102343 h 135213"/>
                <a:gd name="connsiteX12" fmla="*/ 44790 w 77660"/>
                <a:gd name="connsiteY12" fmla="*/ 135214 h 13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660" h="135213">
                  <a:moveTo>
                    <a:pt x="44790" y="135214"/>
                  </a:moveTo>
                  <a:lnTo>
                    <a:pt x="37807" y="135214"/>
                  </a:lnTo>
                  <a:cubicBezTo>
                    <a:pt x="32870" y="135214"/>
                    <a:pt x="28777" y="131120"/>
                    <a:pt x="28777" y="126183"/>
                  </a:cubicBezTo>
                  <a:cubicBezTo>
                    <a:pt x="28777" y="121247"/>
                    <a:pt x="32870" y="117153"/>
                    <a:pt x="37807" y="117153"/>
                  </a:cubicBezTo>
                  <a:lnTo>
                    <a:pt x="44790" y="117153"/>
                  </a:lnTo>
                  <a:cubicBezTo>
                    <a:pt x="52978" y="117153"/>
                    <a:pt x="59600" y="110531"/>
                    <a:pt x="59600" y="102343"/>
                  </a:cubicBezTo>
                  <a:lnTo>
                    <a:pt x="59600" y="68630"/>
                  </a:lnTo>
                  <a:cubicBezTo>
                    <a:pt x="59600" y="40696"/>
                    <a:pt x="36964" y="18061"/>
                    <a:pt x="9030" y="18061"/>
                  </a:cubicBezTo>
                  <a:cubicBezTo>
                    <a:pt x="4094" y="18061"/>
                    <a:pt x="0" y="13967"/>
                    <a:pt x="0" y="9030"/>
                  </a:cubicBezTo>
                  <a:cubicBezTo>
                    <a:pt x="0" y="4094"/>
                    <a:pt x="4094" y="0"/>
                    <a:pt x="9030" y="0"/>
                  </a:cubicBezTo>
                  <a:cubicBezTo>
                    <a:pt x="46837" y="0"/>
                    <a:pt x="77661" y="30823"/>
                    <a:pt x="77661" y="68630"/>
                  </a:cubicBezTo>
                  <a:lnTo>
                    <a:pt x="77661" y="102343"/>
                  </a:lnTo>
                  <a:cubicBezTo>
                    <a:pt x="77661" y="120404"/>
                    <a:pt x="62971" y="135214"/>
                    <a:pt x="44790" y="135214"/>
                  </a:cubicBezTo>
                  <a:close/>
                </a:path>
              </a:pathLst>
            </a:custGeom>
            <a:grpFill/>
            <a:ln w="12032"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3F2F4708-46C0-C74D-8C9D-8ED926B90369}"/>
                </a:ext>
              </a:extLst>
            </p:cNvPr>
            <p:cNvSpPr/>
            <p:nvPr/>
          </p:nvSpPr>
          <p:spPr>
            <a:xfrm>
              <a:off x="6584973" y="2500628"/>
              <a:ext cx="36121" cy="36121"/>
            </a:xfrm>
            <a:custGeom>
              <a:avLst/>
              <a:gdLst>
                <a:gd name="connsiteX0" fmla="*/ 18061 w 36121"/>
                <a:gd name="connsiteY0" fmla="*/ 36121 h 36121"/>
                <a:gd name="connsiteX1" fmla="*/ 14569 w 36121"/>
                <a:gd name="connsiteY1" fmla="*/ 35760 h 36121"/>
                <a:gd name="connsiteX2" fmla="*/ 11198 w 36121"/>
                <a:gd name="connsiteY2" fmla="*/ 34676 h 36121"/>
                <a:gd name="connsiteX3" fmla="*/ 8067 w 36121"/>
                <a:gd name="connsiteY3" fmla="*/ 33111 h 36121"/>
                <a:gd name="connsiteX4" fmla="*/ 5298 w 36121"/>
                <a:gd name="connsiteY4" fmla="*/ 30823 h 36121"/>
                <a:gd name="connsiteX5" fmla="*/ 3010 w 36121"/>
                <a:gd name="connsiteY5" fmla="*/ 28054 h 36121"/>
                <a:gd name="connsiteX6" fmla="*/ 1445 w 36121"/>
                <a:gd name="connsiteY6" fmla="*/ 24924 h 36121"/>
                <a:gd name="connsiteX7" fmla="*/ 361 w 36121"/>
                <a:gd name="connsiteY7" fmla="*/ 21552 h 36121"/>
                <a:gd name="connsiteX8" fmla="*/ 0 w 36121"/>
                <a:gd name="connsiteY8" fmla="*/ 18061 h 36121"/>
                <a:gd name="connsiteX9" fmla="*/ 361 w 36121"/>
                <a:gd name="connsiteY9" fmla="*/ 14448 h 36121"/>
                <a:gd name="connsiteX10" fmla="*/ 1445 w 36121"/>
                <a:gd name="connsiteY10" fmla="*/ 11077 h 36121"/>
                <a:gd name="connsiteX11" fmla="*/ 3010 w 36121"/>
                <a:gd name="connsiteY11" fmla="*/ 8067 h 36121"/>
                <a:gd name="connsiteX12" fmla="*/ 5298 w 36121"/>
                <a:gd name="connsiteY12" fmla="*/ 5298 h 36121"/>
                <a:gd name="connsiteX13" fmla="*/ 8067 w 36121"/>
                <a:gd name="connsiteY13" fmla="*/ 3010 h 36121"/>
                <a:gd name="connsiteX14" fmla="*/ 11198 w 36121"/>
                <a:gd name="connsiteY14" fmla="*/ 1324 h 36121"/>
                <a:gd name="connsiteX15" fmla="*/ 14569 w 36121"/>
                <a:gd name="connsiteY15" fmla="*/ 361 h 36121"/>
                <a:gd name="connsiteX16" fmla="*/ 21552 w 36121"/>
                <a:gd name="connsiteY16" fmla="*/ 361 h 36121"/>
                <a:gd name="connsiteX17" fmla="*/ 24924 w 36121"/>
                <a:gd name="connsiteY17" fmla="*/ 1324 h 36121"/>
                <a:gd name="connsiteX18" fmla="*/ 28054 w 36121"/>
                <a:gd name="connsiteY18" fmla="*/ 3010 h 36121"/>
                <a:gd name="connsiteX19" fmla="*/ 30823 w 36121"/>
                <a:gd name="connsiteY19" fmla="*/ 5298 h 36121"/>
                <a:gd name="connsiteX20" fmla="*/ 33111 w 36121"/>
                <a:gd name="connsiteY20" fmla="*/ 8067 h 36121"/>
                <a:gd name="connsiteX21" fmla="*/ 34797 w 36121"/>
                <a:gd name="connsiteY21" fmla="*/ 11077 h 36121"/>
                <a:gd name="connsiteX22" fmla="*/ 35760 w 36121"/>
                <a:gd name="connsiteY22" fmla="*/ 14448 h 36121"/>
                <a:gd name="connsiteX23" fmla="*/ 36121 w 36121"/>
                <a:gd name="connsiteY23" fmla="*/ 18061 h 36121"/>
                <a:gd name="connsiteX24" fmla="*/ 35760 w 36121"/>
                <a:gd name="connsiteY24" fmla="*/ 21552 h 36121"/>
                <a:gd name="connsiteX25" fmla="*/ 34797 w 36121"/>
                <a:gd name="connsiteY25" fmla="*/ 24924 h 36121"/>
                <a:gd name="connsiteX26" fmla="*/ 33111 w 36121"/>
                <a:gd name="connsiteY26" fmla="*/ 28054 h 36121"/>
                <a:gd name="connsiteX27" fmla="*/ 30823 w 36121"/>
                <a:gd name="connsiteY27" fmla="*/ 30823 h 36121"/>
                <a:gd name="connsiteX28" fmla="*/ 28054 w 36121"/>
                <a:gd name="connsiteY28" fmla="*/ 33111 h 36121"/>
                <a:gd name="connsiteX29" fmla="*/ 24924 w 36121"/>
                <a:gd name="connsiteY29" fmla="*/ 34676 h 36121"/>
                <a:gd name="connsiteX30" fmla="*/ 21552 w 36121"/>
                <a:gd name="connsiteY30" fmla="*/ 35760 h 36121"/>
                <a:gd name="connsiteX31" fmla="*/ 18061 w 36121"/>
                <a:gd name="connsiteY31" fmla="*/ 36121 h 3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121" h="36121">
                  <a:moveTo>
                    <a:pt x="18061" y="36121"/>
                  </a:moveTo>
                  <a:cubicBezTo>
                    <a:pt x="16857" y="36121"/>
                    <a:pt x="15653" y="36001"/>
                    <a:pt x="14569" y="35760"/>
                  </a:cubicBezTo>
                  <a:cubicBezTo>
                    <a:pt x="13365" y="35519"/>
                    <a:pt x="12281" y="35158"/>
                    <a:pt x="11198" y="34676"/>
                  </a:cubicBezTo>
                  <a:cubicBezTo>
                    <a:pt x="10114" y="34315"/>
                    <a:pt x="9030" y="33713"/>
                    <a:pt x="8067" y="33111"/>
                  </a:cubicBezTo>
                  <a:cubicBezTo>
                    <a:pt x="7104" y="32389"/>
                    <a:pt x="6141" y="31666"/>
                    <a:pt x="5298" y="30823"/>
                  </a:cubicBezTo>
                  <a:cubicBezTo>
                    <a:pt x="4455" y="29981"/>
                    <a:pt x="3733" y="29017"/>
                    <a:pt x="3010" y="28054"/>
                  </a:cubicBezTo>
                  <a:cubicBezTo>
                    <a:pt x="2408" y="27091"/>
                    <a:pt x="1806" y="26007"/>
                    <a:pt x="1445" y="24924"/>
                  </a:cubicBezTo>
                  <a:cubicBezTo>
                    <a:pt x="963" y="23840"/>
                    <a:pt x="602" y="22756"/>
                    <a:pt x="361" y="21552"/>
                  </a:cubicBezTo>
                  <a:cubicBezTo>
                    <a:pt x="120" y="20348"/>
                    <a:pt x="0" y="19265"/>
                    <a:pt x="0" y="18061"/>
                  </a:cubicBezTo>
                  <a:cubicBezTo>
                    <a:pt x="0" y="16857"/>
                    <a:pt x="120" y="15652"/>
                    <a:pt x="361" y="14448"/>
                  </a:cubicBezTo>
                  <a:cubicBezTo>
                    <a:pt x="602" y="13365"/>
                    <a:pt x="963" y="12161"/>
                    <a:pt x="1445" y="11077"/>
                  </a:cubicBezTo>
                  <a:cubicBezTo>
                    <a:pt x="1806" y="9994"/>
                    <a:pt x="2408" y="9030"/>
                    <a:pt x="3010" y="8067"/>
                  </a:cubicBezTo>
                  <a:cubicBezTo>
                    <a:pt x="3733" y="6983"/>
                    <a:pt x="4455" y="6141"/>
                    <a:pt x="5298" y="5298"/>
                  </a:cubicBezTo>
                  <a:cubicBezTo>
                    <a:pt x="6141" y="4455"/>
                    <a:pt x="7104" y="3733"/>
                    <a:pt x="8067" y="3010"/>
                  </a:cubicBezTo>
                  <a:cubicBezTo>
                    <a:pt x="9030" y="2408"/>
                    <a:pt x="10114" y="1806"/>
                    <a:pt x="11198" y="1324"/>
                  </a:cubicBezTo>
                  <a:cubicBezTo>
                    <a:pt x="12281" y="963"/>
                    <a:pt x="13365" y="602"/>
                    <a:pt x="14569" y="361"/>
                  </a:cubicBezTo>
                  <a:cubicBezTo>
                    <a:pt x="16857" y="-120"/>
                    <a:pt x="19265" y="-120"/>
                    <a:pt x="21552" y="361"/>
                  </a:cubicBezTo>
                  <a:cubicBezTo>
                    <a:pt x="22756" y="602"/>
                    <a:pt x="23840" y="963"/>
                    <a:pt x="24924" y="1324"/>
                  </a:cubicBezTo>
                  <a:cubicBezTo>
                    <a:pt x="26007" y="1806"/>
                    <a:pt x="27091" y="2408"/>
                    <a:pt x="28054" y="3010"/>
                  </a:cubicBezTo>
                  <a:cubicBezTo>
                    <a:pt x="29017" y="3733"/>
                    <a:pt x="29981" y="4455"/>
                    <a:pt x="30823" y="5298"/>
                  </a:cubicBezTo>
                  <a:cubicBezTo>
                    <a:pt x="31666" y="6141"/>
                    <a:pt x="32389" y="6983"/>
                    <a:pt x="33111" y="8067"/>
                  </a:cubicBezTo>
                  <a:cubicBezTo>
                    <a:pt x="33713" y="9030"/>
                    <a:pt x="34315" y="9994"/>
                    <a:pt x="34797" y="11077"/>
                  </a:cubicBezTo>
                  <a:cubicBezTo>
                    <a:pt x="35158" y="12161"/>
                    <a:pt x="35519" y="13365"/>
                    <a:pt x="35760" y="14448"/>
                  </a:cubicBezTo>
                  <a:cubicBezTo>
                    <a:pt x="36001" y="15652"/>
                    <a:pt x="36121" y="16857"/>
                    <a:pt x="36121" y="18061"/>
                  </a:cubicBezTo>
                  <a:cubicBezTo>
                    <a:pt x="36121" y="19265"/>
                    <a:pt x="36121" y="20348"/>
                    <a:pt x="35760" y="21552"/>
                  </a:cubicBezTo>
                  <a:cubicBezTo>
                    <a:pt x="35519" y="22756"/>
                    <a:pt x="35158" y="23840"/>
                    <a:pt x="34797" y="24924"/>
                  </a:cubicBezTo>
                  <a:cubicBezTo>
                    <a:pt x="34315" y="26007"/>
                    <a:pt x="33713" y="27091"/>
                    <a:pt x="33111" y="28054"/>
                  </a:cubicBezTo>
                  <a:cubicBezTo>
                    <a:pt x="32389" y="29017"/>
                    <a:pt x="31666" y="29981"/>
                    <a:pt x="30823" y="30823"/>
                  </a:cubicBezTo>
                  <a:cubicBezTo>
                    <a:pt x="29981" y="31666"/>
                    <a:pt x="29017" y="32389"/>
                    <a:pt x="28054" y="33111"/>
                  </a:cubicBezTo>
                  <a:cubicBezTo>
                    <a:pt x="27091" y="33713"/>
                    <a:pt x="26007" y="34315"/>
                    <a:pt x="24924" y="34676"/>
                  </a:cubicBezTo>
                  <a:cubicBezTo>
                    <a:pt x="23840" y="35158"/>
                    <a:pt x="22756" y="35519"/>
                    <a:pt x="21552" y="35760"/>
                  </a:cubicBezTo>
                  <a:cubicBezTo>
                    <a:pt x="20469" y="36001"/>
                    <a:pt x="19265" y="36121"/>
                    <a:pt x="18061" y="36121"/>
                  </a:cubicBezTo>
                  <a:close/>
                </a:path>
              </a:pathLst>
            </a:custGeom>
            <a:grpFill/>
            <a:ln w="12032"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FE09AF20-B036-F304-CD22-708C13360727}"/>
                </a:ext>
              </a:extLst>
            </p:cNvPr>
            <p:cNvSpPr/>
            <p:nvPr/>
          </p:nvSpPr>
          <p:spPr>
            <a:xfrm>
              <a:off x="6643610" y="2500636"/>
              <a:ext cx="36121" cy="36113"/>
            </a:xfrm>
            <a:custGeom>
              <a:avLst/>
              <a:gdLst>
                <a:gd name="connsiteX0" fmla="*/ 18061 w 36121"/>
                <a:gd name="connsiteY0" fmla="*/ 36114 h 36113"/>
                <a:gd name="connsiteX1" fmla="*/ 14448 w 36121"/>
                <a:gd name="connsiteY1" fmla="*/ 35752 h 36113"/>
                <a:gd name="connsiteX2" fmla="*/ 11077 w 36121"/>
                <a:gd name="connsiteY2" fmla="*/ 34669 h 36113"/>
                <a:gd name="connsiteX3" fmla="*/ 7947 w 36121"/>
                <a:gd name="connsiteY3" fmla="*/ 33103 h 36113"/>
                <a:gd name="connsiteX4" fmla="*/ 5177 w 36121"/>
                <a:gd name="connsiteY4" fmla="*/ 30816 h 36113"/>
                <a:gd name="connsiteX5" fmla="*/ 3010 w 36121"/>
                <a:gd name="connsiteY5" fmla="*/ 28046 h 36113"/>
                <a:gd name="connsiteX6" fmla="*/ 1324 w 36121"/>
                <a:gd name="connsiteY6" fmla="*/ 24916 h 36113"/>
                <a:gd name="connsiteX7" fmla="*/ 361 w 36121"/>
                <a:gd name="connsiteY7" fmla="*/ 21545 h 36113"/>
                <a:gd name="connsiteX8" fmla="*/ 0 w 36121"/>
                <a:gd name="connsiteY8" fmla="*/ 18053 h 36113"/>
                <a:gd name="connsiteX9" fmla="*/ 361 w 36121"/>
                <a:gd name="connsiteY9" fmla="*/ 14441 h 36113"/>
                <a:gd name="connsiteX10" fmla="*/ 1324 w 36121"/>
                <a:gd name="connsiteY10" fmla="*/ 11070 h 36113"/>
                <a:gd name="connsiteX11" fmla="*/ 3010 w 36121"/>
                <a:gd name="connsiteY11" fmla="*/ 8059 h 36113"/>
                <a:gd name="connsiteX12" fmla="*/ 5177 w 36121"/>
                <a:gd name="connsiteY12" fmla="*/ 5290 h 36113"/>
                <a:gd name="connsiteX13" fmla="*/ 21552 w 36121"/>
                <a:gd name="connsiteY13" fmla="*/ 354 h 36113"/>
                <a:gd name="connsiteX14" fmla="*/ 24924 w 36121"/>
                <a:gd name="connsiteY14" fmla="*/ 1317 h 36113"/>
                <a:gd name="connsiteX15" fmla="*/ 28054 w 36121"/>
                <a:gd name="connsiteY15" fmla="*/ 3002 h 36113"/>
                <a:gd name="connsiteX16" fmla="*/ 30823 w 36121"/>
                <a:gd name="connsiteY16" fmla="*/ 5290 h 36113"/>
                <a:gd name="connsiteX17" fmla="*/ 32991 w 36121"/>
                <a:gd name="connsiteY17" fmla="*/ 8059 h 36113"/>
                <a:gd name="connsiteX18" fmla="*/ 34676 w 36121"/>
                <a:gd name="connsiteY18" fmla="*/ 11070 h 36113"/>
                <a:gd name="connsiteX19" fmla="*/ 35760 w 36121"/>
                <a:gd name="connsiteY19" fmla="*/ 14441 h 36113"/>
                <a:gd name="connsiteX20" fmla="*/ 36121 w 36121"/>
                <a:gd name="connsiteY20" fmla="*/ 18053 h 36113"/>
                <a:gd name="connsiteX21" fmla="*/ 35760 w 36121"/>
                <a:gd name="connsiteY21" fmla="*/ 21545 h 36113"/>
                <a:gd name="connsiteX22" fmla="*/ 34676 w 36121"/>
                <a:gd name="connsiteY22" fmla="*/ 24916 h 36113"/>
                <a:gd name="connsiteX23" fmla="*/ 32991 w 36121"/>
                <a:gd name="connsiteY23" fmla="*/ 28046 h 36113"/>
                <a:gd name="connsiteX24" fmla="*/ 30823 w 36121"/>
                <a:gd name="connsiteY24" fmla="*/ 30816 h 36113"/>
                <a:gd name="connsiteX25" fmla="*/ 28054 w 36121"/>
                <a:gd name="connsiteY25" fmla="*/ 33103 h 36113"/>
                <a:gd name="connsiteX26" fmla="*/ 24924 w 36121"/>
                <a:gd name="connsiteY26" fmla="*/ 34669 h 36113"/>
                <a:gd name="connsiteX27" fmla="*/ 21552 w 36121"/>
                <a:gd name="connsiteY27" fmla="*/ 35752 h 36113"/>
                <a:gd name="connsiteX28" fmla="*/ 18061 w 36121"/>
                <a:gd name="connsiteY28" fmla="*/ 36114 h 3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121" h="36113">
                  <a:moveTo>
                    <a:pt x="18061" y="36114"/>
                  </a:moveTo>
                  <a:cubicBezTo>
                    <a:pt x="16857" y="36114"/>
                    <a:pt x="15653" y="35993"/>
                    <a:pt x="14448" y="35752"/>
                  </a:cubicBezTo>
                  <a:cubicBezTo>
                    <a:pt x="13365" y="35511"/>
                    <a:pt x="12161" y="35150"/>
                    <a:pt x="11077" y="34669"/>
                  </a:cubicBezTo>
                  <a:cubicBezTo>
                    <a:pt x="9994" y="34307"/>
                    <a:pt x="8910" y="33705"/>
                    <a:pt x="7947" y="33103"/>
                  </a:cubicBezTo>
                  <a:cubicBezTo>
                    <a:pt x="6983" y="32381"/>
                    <a:pt x="6020" y="31659"/>
                    <a:pt x="5177" y="30816"/>
                  </a:cubicBezTo>
                  <a:cubicBezTo>
                    <a:pt x="4335" y="29973"/>
                    <a:pt x="3612" y="29010"/>
                    <a:pt x="3010" y="28046"/>
                  </a:cubicBezTo>
                  <a:cubicBezTo>
                    <a:pt x="2288" y="27083"/>
                    <a:pt x="1806" y="26000"/>
                    <a:pt x="1324" y="24916"/>
                  </a:cubicBezTo>
                  <a:cubicBezTo>
                    <a:pt x="843" y="23832"/>
                    <a:pt x="482" y="22749"/>
                    <a:pt x="361" y="21545"/>
                  </a:cubicBezTo>
                  <a:cubicBezTo>
                    <a:pt x="120" y="20341"/>
                    <a:pt x="0" y="19257"/>
                    <a:pt x="0" y="18053"/>
                  </a:cubicBezTo>
                  <a:cubicBezTo>
                    <a:pt x="0" y="16849"/>
                    <a:pt x="0" y="15645"/>
                    <a:pt x="361" y="14441"/>
                  </a:cubicBezTo>
                  <a:cubicBezTo>
                    <a:pt x="482" y="13357"/>
                    <a:pt x="843" y="12153"/>
                    <a:pt x="1324" y="11070"/>
                  </a:cubicBezTo>
                  <a:cubicBezTo>
                    <a:pt x="1806" y="9986"/>
                    <a:pt x="2288" y="9023"/>
                    <a:pt x="3010" y="8059"/>
                  </a:cubicBezTo>
                  <a:cubicBezTo>
                    <a:pt x="3612" y="6976"/>
                    <a:pt x="4335" y="6133"/>
                    <a:pt x="5177" y="5290"/>
                  </a:cubicBezTo>
                  <a:cubicBezTo>
                    <a:pt x="9392" y="1076"/>
                    <a:pt x="15653" y="-850"/>
                    <a:pt x="21552" y="354"/>
                  </a:cubicBezTo>
                  <a:cubicBezTo>
                    <a:pt x="22636" y="594"/>
                    <a:pt x="23840" y="956"/>
                    <a:pt x="24924" y="1317"/>
                  </a:cubicBezTo>
                  <a:cubicBezTo>
                    <a:pt x="26007" y="1798"/>
                    <a:pt x="27091" y="2400"/>
                    <a:pt x="28054" y="3002"/>
                  </a:cubicBezTo>
                  <a:cubicBezTo>
                    <a:pt x="29017" y="3725"/>
                    <a:pt x="29981" y="4447"/>
                    <a:pt x="30823" y="5290"/>
                  </a:cubicBezTo>
                  <a:cubicBezTo>
                    <a:pt x="31546" y="6133"/>
                    <a:pt x="32389" y="6976"/>
                    <a:pt x="32991" y="8059"/>
                  </a:cubicBezTo>
                  <a:cubicBezTo>
                    <a:pt x="33713" y="9023"/>
                    <a:pt x="34195" y="9986"/>
                    <a:pt x="34676" y="11070"/>
                  </a:cubicBezTo>
                  <a:cubicBezTo>
                    <a:pt x="35158" y="12153"/>
                    <a:pt x="35519" y="13357"/>
                    <a:pt x="35760" y="14441"/>
                  </a:cubicBezTo>
                  <a:cubicBezTo>
                    <a:pt x="36001" y="15645"/>
                    <a:pt x="36121" y="16849"/>
                    <a:pt x="36121" y="18053"/>
                  </a:cubicBezTo>
                  <a:cubicBezTo>
                    <a:pt x="36121" y="19257"/>
                    <a:pt x="36001" y="20341"/>
                    <a:pt x="35760" y="21545"/>
                  </a:cubicBezTo>
                  <a:cubicBezTo>
                    <a:pt x="35519" y="22749"/>
                    <a:pt x="35158" y="23832"/>
                    <a:pt x="34676" y="24916"/>
                  </a:cubicBezTo>
                  <a:cubicBezTo>
                    <a:pt x="34195" y="26000"/>
                    <a:pt x="33713" y="27083"/>
                    <a:pt x="32991" y="28046"/>
                  </a:cubicBezTo>
                  <a:cubicBezTo>
                    <a:pt x="32389" y="29010"/>
                    <a:pt x="31546" y="29973"/>
                    <a:pt x="30823" y="30816"/>
                  </a:cubicBezTo>
                  <a:cubicBezTo>
                    <a:pt x="29981" y="31659"/>
                    <a:pt x="29017" y="32381"/>
                    <a:pt x="28054" y="33103"/>
                  </a:cubicBezTo>
                  <a:cubicBezTo>
                    <a:pt x="27091" y="33705"/>
                    <a:pt x="26007" y="34307"/>
                    <a:pt x="24924" y="34669"/>
                  </a:cubicBezTo>
                  <a:cubicBezTo>
                    <a:pt x="23840" y="35150"/>
                    <a:pt x="22636" y="35511"/>
                    <a:pt x="21552" y="35752"/>
                  </a:cubicBezTo>
                  <a:cubicBezTo>
                    <a:pt x="20348" y="35993"/>
                    <a:pt x="19144" y="36114"/>
                    <a:pt x="18061" y="36114"/>
                  </a:cubicBezTo>
                  <a:close/>
                </a:path>
              </a:pathLst>
            </a:custGeom>
            <a:grpFill/>
            <a:ln w="12032"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700678F1-8752-ACBA-77FF-ED6B935C809F}"/>
                </a:ext>
              </a:extLst>
            </p:cNvPr>
            <p:cNvSpPr/>
            <p:nvPr/>
          </p:nvSpPr>
          <p:spPr>
            <a:xfrm>
              <a:off x="6653330" y="2311802"/>
              <a:ext cx="149100" cy="44702"/>
            </a:xfrm>
            <a:custGeom>
              <a:avLst/>
              <a:gdLst>
                <a:gd name="connsiteX0" fmla="*/ 74081 w 149100"/>
                <a:gd name="connsiteY0" fmla="*/ 44702 h 44702"/>
                <a:gd name="connsiteX1" fmla="*/ 1959 w 149100"/>
                <a:gd name="connsiteY1" fmla="*/ 14601 h 44702"/>
                <a:gd name="connsiteX2" fmla="*/ 3404 w 149100"/>
                <a:gd name="connsiteY2" fmla="*/ 1959 h 44702"/>
                <a:gd name="connsiteX3" fmla="*/ 16046 w 149100"/>
                <a:gd name="connsiteY3" fmla="*/ 3404 h 44702"/>
                <a:gd name="connsiteX4" fmla="*/ 16046 w 149100"/>
                <a:gd name="connsiteY4" fmla="*/ 3404 h 44702"/>
                <a:gd name="connsiteX5" fmla="*/ 74081 w 149100"/>
                <a:gd name="connsiteY5" fmla="*/ 26642 h 44702"/>
                <a:gd name="connsiteX6" fmla="*/ 133079 w 149100"/>
                <a:gd name="connsiteY6" fmla="*/ 3284 h 44702"/>
                <a:gd name="connsiteX7" fmla="*/ 145842 w 149100"/>
                <a:gd name="connsiteY7" fmla="*/ 2200 h 44702"/>
                <a:gd name="connsiteX8" fmla="*/ 147046 w 149100"/>
                <a:gd name="connsiteY8" fmla="*/ 14842 h 44702"/>
                <a:gd name="connsiteX9" fmla="*/ 74201 w 149100"/>
                <a:gd name="connsiteY9" fmla="*/ 44702 h 4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100" h="44702">
                  <a:moveTo>
                    <a:pt x="74081" y="44702"/>
                  </a:moveTo>
                  <a:cubicBezTo>
                    <a:pt x="26401" y="44702"/>
                    <a:pt x="2922" y="15926"/>
                    <a:pt x="1959" y="14601"/>
                  </a:cubicBezTo>
                  <a:cubicBezTo>
                    <a:pt x="-1171" y="10749"/>
                    <a:pt x="-449" y="4969"/>
                    <a:pt x="3404" y="1959"/>
                  </a:cubicBezTo>
                  <a:cubicBezTo>
                    <a:pt x="7257" y="-1171"/>
                    <a:pt x="12916" y="-449"/>
                    <a:pt x="16046" y="3404"/>
                  </a:cubicBezTo>
                  <a:lnTo>
                    <a:pt x="16046" y="3404"/>
                  </a:lnTo>
                  <a:cubicBezTo>
                    <a:pt x="16769" y="4367"/>
                    <a:pt x="35431" y="26642"/>
                    <a:pt x="74081" y="26642"/>
                  </a:cubicBezTo>
                  <a:cubicBezTo>
                    <a:pt x="112731" y="26642"/>
                    <a:pt x="132236" y="4247"/>
                    <a:pt x="133079" y="3284"/>
                  </a:cubicBezTo>
                  <a:cubicBezTo>
                    <a:pt x="136330" y="-449"/>
                    <a:pt x="141989" y="-1051"/>
                    <a:pt x="145842" y="2200"/>
                  </a:cubicBezTo>
                  <a:cubicBezTo>
                    <a:pt x="149695" y="5330"/>
                    <a:pt x="150176" y="10989"/>
                    <a:pt x="147046" y="14842"/>
                  </a:cubicBezTo>
                  <a:cubicBezTo>
                    <a:pt x="146083" y="16046"/>
                    <a:pt x="121761" y="44702"/>
                    <a:pt x="74201" y="44702"/>
                  </a:cubicBezTo>
                  <a:close/>
                </a:path>
              </a:pathLst>
            </a:custGeom>
            <a:grpFill/>
            <a:ln w="12032" cap="flat">
              <a:noFill/>
              <a:prstDash val="solid"/>
              <a:miter/>
            </a:ln>
          </p:spPr>
          <p:txBody>
            <a:bodyPr rtlCol="0" anchor="ctr"/>
            <a:lstStyle/>
            <a:p>
              <a:endParaRPr lang="en-US"/>
            </a:p>
          </p:txBody>
        </p:sp>
      </p:grpSp>
      <p:grpSp>
        <p:nvGrpSpPr>
          <p:cNvPr id="1118" name="Graphic 1038">
            <a:extLst>
              <a:ext uri="{FF2B5EF4-FFF2-40B4-BE49-F238E27FC236}">
                <a16:creationId xmlns:a16="http://schemas.microsoft.com/office/drawing/2014/main" id="{34B42CD4-CC9A-DE63-3BC7-A0409645E840}"/>
              </a:ext>
            </a:extLst>
          </p:cNvPr>
          <p:cNvGrpSpPr/>
          <p:nvPr/>
        </p:nvGrpSpPr>
        <p:grpSpPr>
          <a:xfrm>
            <a:off x="6556634" y="4478915"/>
            <a:ext cx="341672" cy="365102"/>
            <a:chOff x="6500088" y="4403251"/>
            <a:chExt cx="454765" cy="485950"/>
          </a:xfrm>
          <a:solidFill>
            <a:srgbClr val="004550"/>
          </a:solidFill>
        </p:grpSpPr>
        <p:sp>
          <p:nvSpPr>
            <p:cNvPr id="1119" name="Freeform: Shape 1118">
              <a:extLst>
                <a:ext uri="{FF2B5EF4-FFF2-40B4-BE49-F238E27FC236}">
                  <a16:creationId xmlns:a16="http://schemas.microsoft.com/office/drawing/2014/main" id="{C4357611-532E-239F-F1D1-C86CCDF68F86}"/>
                </a:ext>
              </a:extLst>
            </p:cNvPr>
            <p:cNvSpPr/>
            <p:nvPr/>
          </p:nvSpPr>
          <p:spPr>
            <a:xfrm>
              <a:off x="6760281" y="4640887"/>
              <a:ext cx="106316" cy="248314"/>
            </a:xfrm>
            <a:custGeom>
              <a:avLst/>
              <a:gdLst>
                <a:gd name="connsiteX0" fmla="*/ 97286 w 106316"/>
                <a:gd name="connsiteY0" fmla="*/ 248315 h 248314"/>
                <a:gd name="connsiteX1" fmla="*/ 29499 w 106316"/>
                <a:gd name="connsiteY1" fmla="*/ 248315 h 248314"/>
                <a:gd name="connsiteX2" fmla="*/ 0 w 106316"/>
                <a:gd name="connsiteY2" fmla="*/ 218816 h 248314"/>
                <a:gd name="connsiteX3" fmla="*/ 0 w 106316"/>
                <a:gd name="connsiteY3" fmla="*/ 71803 h 248314"/>
                <a:gd name="connsiteX4" fmla="*/ 13485 w 106316"/>
                <a:gd name="connsiteY4" fmla="*/ 44351 h 248314"/>
                <a:gd name="connsiteX5" fmla="*/ 21071 w 106316"/>
                <a:gd name="connsiteY5" fmla="*/ 33635 h 248314"/>
                <a:gd name="connsiteX6" fmla="*/ 26489 w 106316"/>
                <a:gd name="connsiteY6" fmla="*/ 9915 h 248314"/>
                <a:gd name="connsiteX7" fmla="*/ 34676 w 106316"/>
                <a:gd name="connsiteY7" fmla="*/ 42 h 248314"/>
                <a:gd name="connsiteX8" fmla="*/ 44549 w 106316"/>
                <a:gd name="connsiteY8" fmla="*/ 8229 h 248314"/>
                <a:gd name="connsiteX9" fmla="*/ 37325 w 106316"/>
                <a:gd name="connsiteY9" fmla="*/ 41581 h 248314"/>
                <a:gd name="connsiteX10" fmla="*/ 27572 w 106316"/>
                <a:gd name="connsiteY10" fmla="*/ 55668 h 248314"/>
                <a:gd name="connsiteX11" fmla="*/ 18061 w 106316"/>
                <a:gd name="connsiteY11" fmla="*/ 71803 h 248314"/>
                <a:gd name="connsiteX12" fmla="*/ 18061 w 106316"/>
                <a:gd name="connsiteY12" fmla="*/ 218816 h 248314"/>
                <a:gd name="connsiteX13" fmla="*/ 29499 w 106316"/>
                <a:gd name="connsiteY13" fmla="*/ 230254 h 248314"/>
                <a:gd name="connsiteX14" fmla="*/ 97286 w 106316"/>
                <a:gd name="connsiteY14" fmla="*/ 230254 h 248314"/>
                <a:gd name="connsiteX15" fmla="*/ 106317 w 106316"/>
                <a:gd name="connsiteY15" fmla="*/ 239284 h 248314"/>
                <a:gd name="connsiteX16" fmla="*/ 97286 w 106316"/>
                <a:gd name="connsiteY16" fmla="*/ 248315 h 2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316" h="248314">
                  <a:moveTo>
                    <a:pt x="97286" y="248315"/>
                  </a:moveTo>
                  <a:lnTo>
                    <a:pt x="29499" y="248315"/>
                  </a:lnTo>
                  <a:cubicBezTo>
                    <a:pt x="13244" y="248315"/>
                    <a:pt x="0" y="235070"/>
                    <a:pt x="0" y="218816"/>
                  </a:cubicBezTo>
                  <a:lnTo>
                    <a:pt x="0" y="71803"/>
                  </a:lnTo>
                  <a:cubicBezTo>
                    <a:pt x="0" y="61087"/>
                    <a:pt x="7224" y="52177"/>
                    <a:pt x="13485" y="44351"/>
                  </a:cubicBezTo>
                  <a:cubicBezTo>
                    <a:pt x="16616" y="40498"/>
                    <a:pt x="19505" y="36765"/>
                    <a:pt x="21071" y="33635"/>
                  </a:cubicBezTo>
                  <a:cubicBezTo>
                    <a:pt x="27332" y="20872"/>
                    <a:pt x="26489" y="10035"/>
                    <a:pt x="26489" y="9915"/>
                  </a:cubicBezTo>
                  <a:cubicBezTo>
                    <a:pt x="26007" y="4978"/>
                    <a:pt x="29740" y="524"/>
                    <a:pt x="34676" y="42"/>
                  </a:cubicBezTo>
                  <a:cubicBezTo>
                    <a:pt x="39613" y="-440"/>
                    <a:pt x="44068" y="3293"/>
                    <a:pt x="44549" y="8229"/>
                  </a:cubicBezTo>
                  <a:cubicBezTo>
                    <a:pt x="44549" y="8831"/>
                    <a:pt x="45874" y="24123"/>
                    <a:pt x="37325" y="41581"/>
                  </a:cubicBezTo>
                  <a:cubicBezTo>
                    <a:pt x="34917" y="46638"/>
                    <a:pt x="31185" y="51214"/>
                    <a:pt x="27572" y="55668"/>
                  </a:cubicBezTo>
                  <a:cubicBezTo>
                    <a:pt x="23118" y="61207"/>
                    <a:pt x="18061" y="67468"/>
                    <a:pt x="18061" y="71803"/>
                  </a:cubicBezTo>
                  <a:lnTo>
                    <a:pt x="18061" y="218816"/>
                  </a:lnTo>
                  <a:cubicBezTo>
                    <a:pt x="18061" y="225077"/>
                    <a:pt x="23238" y="230254"/>
                    <a:pt x="29499" y="230254"/>
                  </a:cubicBezTo>
                  <a:lnTo>
                    <a:pt x="97286" y="230254"/>
                  </a:lnTo>
                  <a:cubicBezTo>
                    <a:pt x="102223" y="230254"/>
                    <a:pt x="106317" y="234348"/>
                    <a:pt x="106317" y="239284"/>
                  </a:cubicBezTo>
                  <a:cubicBezTo>
                    <a:pt x="106317" y="244221"/>
                    <a:pt x="102223" y="248315"/>
                    <a:pt x="97286" y="248315"/>
                  </a:cubicBezTo>
                  <a:close/>
                </a:path>
              </a:pathLst>
            </a:custGeom>
            <a:grpFill/>
            <a:ln w="12032"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F794A5C4-A37E-2CFA-F29F-226AAEBD76CC}"/>
                </a:ext>
              </a:extLst>
            </p:cNvPr>
            <p:cNvSpPr/>
            <p:nvPr/>
          </p:nvSpPr>
          <p:spPr>
            <a:xfrm>
              <a:off x="6848537" y="4640903"/>
              <a:ext cx="106316" cy="248297"/>
            </a:xfrm>
            <a:custGeom>
              <a:avLst/>
              <a:gdLst>
                <a:gd name="connsiteX0" fmla="*/ 76818 w 106316"/>
                <a:gd name="connsiteY0" fmla="*/ 248298 h 248297"/>
                <a:gd name="connsiteX1" fmla="*/ 9030 w 106316"/>
                <a:gd name="connsiteY1" fmla="*/ 248298 h 248297"/>
                <a:gd name="connsiteX2" fmla="*/ 0 w 106316"/>
                <a:gd name="connsiteY2" fmla="*/ 239267 h 248297"/>
                <a:gd name="connsiteX3" fmla="*/ 9030 w 106316"/>
                <a:gd name="connsiteY3" fmla="*/ 230237 h 248297"/>
                <a:gd name="connsiteX4" fmla="*/ 76818 w 106316"/>
                <a:gd name="connsiteY4" fmla="*/ 230237 h 248297"/>
                <a:gd name="connsiteX5" fmla="*/ 88256 w 106316"/>
                <a:gd name="connsiteY5" fmla="*/ 218799 h 248297"/>
                <a:gd name="connsiteX6" fmla="*/ 88256 w 106316"/>
                <a:gd name="connsiteY6" fmla="*/ 71786 h 248297"/>
                <a:gd name="connsiteX7" fmla="*/ 78744 w 106316"/>
                <a:gd name="connsiteY7" fmla="*/ 55651 h 248297"/>
                <a:gd name="connsiteX8" fmla="*/ 68991 w 106316"/>
                <a:gd name="connsiteY8" fmla="*/ 41564 h 248297"/>
                <a:gd name="connsiteX9" fmla="*/ 61767 w 106316"/>
                <a:gd name="connsiteY9" fmla="*/ 8212 h 248297"/>
                <a:gd name="connsiteX10" fmla="*/ 71640 w 106316"/>
                <a:gd name="connsiteY10" fmla="*/ 25 h 248297"/>
                <a:gd name="connsiteX11" fmla="*/ 79828 w 106316"/>
                <a:gd name="connsiteY11" fmla="*/ 9898 h 248297"/>
                <a:gd name="connsiteX12" fmla="*/ 85246 w 106316"/>
                <a:gd name="connsiteY12" fmla="*/ 33618 h 248297"/>
                <a:gd name="connsiteX13" fmla="*/ 92831 w 106316"/>
                <a:gd name="connsiteY13" fmla="*/ 44334 h 248297"/>
                <a:gd name="connsiteX14" fmla="*/ 106317 w 106316"/>
                <a:gd name="connsiteY14" fmla="*/ 71786 h 248297"/>
                <a:gd name="connsiteX15" fmla="*/ 106317 w 106316"/>
                <a:gd name="connsiteY15" fmla="*/ 218799 h 248297"/>
                <a:gd name="connsiteX16" fmla="*/ 76818 w 106316"/>
                <a:gd name="connsiteY16" fmla="*/ 248298 h 24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316" h="248297">
                  <a:moveTo>
                    <a:pt x="76818" y="248298"/>
                  </a:moveTo>
                  <a:lnTo>
                    <a:pt x="9030" y="248298"/>
                  </a:lnTo>
                  <a:cubicBezTo>
                    <a:pt x="4094" y="248298"/>
                    <a:pt x="0" y="244204"/>
                    <a:pt x="0" y="239267"/>
                  </a:cubicBezTo>
                  <a:cubicBezTo>
                    <a:pt x="0" y="234331"/>
                    <a:pt x="4094" y="230237"/>
                    <a:pt x="9030" y="230237"/>
                  </a:cubicBezTo>
                  <a:lnTo>
                    <a:pt x="76818" y="230237"/>
                  </a:lnTo>
                  <a:cubicBezTo>
                    <a:pt x="83079" y="230237"/>
                    <a:pt x="88256" y="225180"/>
                    <a:pt x="88256" y="218799"/>
                  </a:cubicBezTo>
                  <a:lnTo>
                    <a:pt x="88256" y="71786"/>
                  </a:lnTo>
                  <a:cubicBezTo>
                    <a:pt x="88256" y="67451"/>
                    <a:pt x="83199" y="61190"/>
                    <a:pt x="78744" y="55651"/>
                  </a:cubicBezTo>
                  <a:cubicBezTo>
                    <a:pt x="75132" y="51197"/>
                    <a:pt x="71400" y="46501"/>
                    <a:pt x="68991" y="41564"/>
                  </a:cubicBezTo>
                  <a:cubicBezTo>
                    <a:pt x="60443" y="24106"/>
                    <a:pt x="61767" y="8935"/>
                    <a:pt x="61767" y="8212"/>
                  </a:cubicBezTo>
                  <a:cubicBezTo>
                    <a:pt x="62249" y="3276"/>
                    <a:pt x="66704" y="-336"/>
                    <a:pt x="71640" y="25"/>
                  </a:cubicBezTo>
                  <a:cubicBezTo>
                    <a:pt x="76577" y="507"/>
                    <a:pt x="80309" y="4841"/>
                    <a:pt x="79828" y="9898"/>
                  </a:cubicBezTo>
                  <a:cubicBezTo>
                    <a:pt x="79828" y="9898"/>
                    <a:pt x="79105" y="20975"/>
                    <a:pt x="85246" y="33618"/>
                  </a:cubicBezTo>
                  <a:cubicBezTo>
                    <a:pt x="86811" y="36748"/>
                    <a:pt x="89701" y="40481"/>
                    <a:pt x="92831" y="44334"/>
                  </a:cubicBezTo>
                  <a:cubicBezTo>
                    <a:pt x="99092" y="52160"/>
                    <a:pt x="106317" y="61070"/>
                    <a:pt x="106317" y="71786"/>
                  </a:cubicBezTo>
                  <a:lnTo>
                    <a:pt x="106317" y="218799"/>
                  </a:lnTo>
                  <a:cubicBezTo>
                    <a:pt x="106317" y="235053"/>
                    <a:pt x="93072" y="248298"/>
                    <a:pt x="76818" y="248298"/>
                  </a:cubicBezTo>
                  <a:close/>
                </a:path>
              </a:pathLst>
            </a:custGeom>
            <a:grpFill/>
            <a:ln w="12032"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43612187-E4D2-4C5F-5095-EE138533F97D}"/>
                </a:ext>
              </a:extLst>
            </p:cNvPr>
            <p:cNvSpPr/>
            <p:nvPr/>
          </p:nvSpPr>
          <p:spPr>
            <a:xfrm>
              <a:off x="6829393" y="4729305"/>
              <a:ext cx="125460" cy="108484"/>
            </a:xfrm>
            <a:custGeom>
              <a:avLst/>
              <a:gdLst>
                <a:gd name="connsiteX0" fmla="*/ 113180 w 125460"/>
                <a:gd name="connsiteY0" fmla="*/ 108484 h 108484"/>
                <a:gd name="connsiteX1" fmla="*/ 9030 w 125460"/>
                <a:gd name="connsiteY1" fmla="*/ 108484 h 108484"/>
                <a:gd name="connsiteX2" fmla="*/ 2649 w 125460"/>
                <a:gd name="connsiteY2" fmla="*/ 105835 h 108484"/>
                <a:gd name="connsiteX3" fmla="*/ 0 w 125460"/>
                <a:gd name="connsiteY3" fmla="*/ 99454 h 108484"/>
                <a:gd name="connsiteX4" fmla="*/ 0 w 125460"/>
                <a:gd name="connsiteY4" fmla="*/ 9030 h 108484"/>
                <a:gd name="connsiteX5" fmla="*/ 9030 w 125460"/>
                <a:gd name="connsiteY5" fmla="*/ 0 h 108484"/>
                <a:gd name="connsiteX6" fmla="*/ 116431 w 125460"/>
                <a:gd name="connsiteY6" fmla="*/ 0 h 108484"/>
                <a:gd name="connsiteX7" fmla="*/ 125461 w 125460"/>
                <a:gd name="connsiteY7" fmla="*/ 9030 h 108484"/>
                <a:gd name="connsiteX8" fmla="*/ 116431 w 125460"/>
                <a:gd name="connsiteY8" fmla="*/ 18061 h 108484"/>
                <a:gd name="connsiteX9" fmla="*/ 18061 w 125460"/>
                <a:gd name="connsiteY9" fmla="*/ 18061 h 108484"/>
                <a:gd name="connsiteX10" fmla="*/ 18061 w 125460"/>
                <a:gd name="connsiteY10" fmla="*/ 90423 h 108484"/>
                <a:gd name="connsiteX11" fmla="*/ 113180 w 125460"/>
                <a:gd name="connsiteY11" fmla="*/ 90423 h 108484"/>
                <a:gd name="connsiteX12" fmla="*/ 122210 w 125460"/>
                <a:gd name="connsiteY12" fmla="*/ 99454 h 108484"/>
                <a:gd name="connsiteX13" fmla="*/ 113180 w 125460"/>
                <a:gd name="connsiteY13" fmla="*/ 108484 h 10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460" h="108484">
                  <a:moveTo>
                    <a:pt x="113180" y="108484"/>
                  </a:moveTo>
                  <a:lnTo>
                    <a:pt x="9030" y="108484"/>
                  </a:lnTo>
                  <a:cubicBezTo>
                    <a:pt x="6622" y="108484"/>
                    <a:pt x="4335" y="107521"/>
                    <a:pt x="2649" y="105835"/>
                  </a:cubicBezTo>
                  <a:cubicBezTo>
                    <a:pt x="963" y="104150"/>
                    <a:pt x="0" y="101862"/>
                    <a:pt x="0" y="99454"/>
                  </a:cubicBezTo>
                  <a:lnTo>
                    <a:pt x="0" y="9030"/>
                  </a:lnTo>
                  <a:cubicBezTo>
                    <a:pt x="0" y="4094"/>
                    <a:pt x="4094" y="0"/>
                    <a:pt x="9030" y="0"/>
                  </a:cubicBezTo>
                  <a:lnTo>
                    <a:pt x="116431" y="0"/>
                  </a:lnTo>
                  <a:cubicBezTo>
                    <a:pt x="121367" y="0"/>
                    <a:pt x="125461" y="4094"/>
                    <a:pt x="125461" y="9030"/>
                  </a:cubicBezTo>
                  <a:cubicBezTo>
                    <a:pt x="125461" y="13967"/>
                    <a:pt x="121367" y="18061"/>
                    <a:pt x="116431" y="18061"/>
                  </a:cubicBezTo>
                  <a:lnTo>
                    <a:pt x="18061" y="18061"/>
                  </a:lnTo>
                  <a:lnTo>
                    <a:pt x="18061" y="90423"/>
                  </a:lnTo>
                  <a:cubicBezTo>
                    <a:pt x="18061" y="90423"/>
                    <a:pt x="113180" y="90423"/>
                    <a:pt x="113180" y="90423"/>
                  </a:cubicBezTo>
                  <a:cubicBezTo>
                    <a:pt x="118116" y="90423"/>
                    <a:pt x="122210" y="94517"/>
                    <a:pt x="122210" y="99454"/>
                  </a:cubicBezTo>
                  <a:cubicBezTo>
                    <a:pt x="122210" y="104390"/>
                    <a:pt x="118116" y="108484"/>
                    <a:pt x="113180" y="108484"/>
                  </a:cubicBezTo>
                  <a:close/>
                </a:path>
              </a:pathLst>
            </a:custGeom>
            <a:grpFill/>
            <a:ln w="12032"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CFFAAD80-8FAD-D6EB-C10E-EC4B84999EE9}"/>
                </a:ext>
              </a:extLst>
            </p:cNvPr>
            <p:cNvSpPr/>
            <p:nvPr/>
          </p:nvSpPr>
          <p:spPr>
            <a:xfrm>
              <a:off x="6777860" y="4596259"/>
              <a:ext cx="159294" cy="62730"/>
            </a:xfrm>
            <a:custGeom>
              <a:avLst/>
              <a:gdLst>
                <a:gd name="connsiteX0" fmla="*/ 136418 w 159294"/>
                <a:gd name="connsiteY0" fmla="*/ 62730 h 62730"/>
                <a:gd name="connsiteX1" fmla="*/ 22877 w 159294"/>
                <a:gd name="connsiteY1" fmla="*/ 62730 h 62730"/>
                <a:gd name="connsiteX2" fmla="*/ 0 w 159294"/>
                <a:gd name="connsiteY2" fmla="*/ 39854 h 62730"/>
                <a:gd name="connsiteX3" fmla="*/ 0 w 159294"/>
                <a:gd name="connsiteY3" fmla="*/ 22877 h 62730"/>
                <a:gd name="connsiteX4" fmla="*/ 22877 w 159294"/>
                <a:gd name="connsiteY4" fmla="*/ 0 h 62730"/>
                <a:gd name="connsiteX5" fmla="*/ 136418 w 159294"/>
                <a:gd name="connsiteY5" fmla="*/ 0 h 62730"/>
                <a:gd name="connsiteX6" fmla="*/ 159294 w 159294"/>
                <a:gd name="connsiteY6" fmla="*/ 22877 h 62730"/>
                <a:gd name="connsiteX7" fmla="*/ 159294 w 159294"/>
                <a:gd name="connsiteY7" fmla="*/ 39854 h 62730"/>
                <a:gd name="connsiteX8" fmla="*/ 136418 w 159294"/>
                <a:gd name="connsiteY8" fmla="*/ 62730 h 62730"/>
                <a:gd name="connsiteX9" fmla="*/ 22877 w 159294"/>
                <a:gd name="connsiteY9" fmla="*/ 18181 h 62730"/>
                <a:gd name="connsiteX10" fmla="*/ 18061 w 159294"/>
                <a:gd name="connsiteY10" fmla="*/ 22997 h 62730"/>
                <a:gd name="connsiteX11" fmla="*/ 18061 w 159294"/>
                <a:gd name="connsiteY11" fmla="*/ 39974 h 62730"/>
                <a:gd name="connsiteX12" fmla="*/ 22877 w 159294"/>
                <a:gd name="connsiteY12" fmla="*/ 44790 h 62730"/>
                <a:gd name="connsiteX13" fmla="*/ 136418 w 159294"/>
                <a:gd name="connsiteY13" fmla="*/ 44790 h 62730"/>
                <a:gd name="connsiteX14" fmla="*/ 141234 w 159294"/>
                <a:gd name="connsiteY14" fmla="*/ 39974 h 62730"/>
                <a:gd name="connsiteX15" fmla="*/ 141234 w 159294"/>
                <a:gd name="connsiteY15" fmla="*/ 22997 h 62730"/>
                <a:gd name="connsiteX16" fmla="*/ 136418 w 159294"/>
                <a:gd name="connsiteY16" fmla="*/ 18181 h 62730"/>
                <a:gd name="connsiteX17" fmla="*/ 22877 w 159294"/>
                <a:gd name="connsiteY17" fmla="*/ 18181 h 6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294" h="62730">
                  <a:moveTo>
                    <a:pt x="136418" y="62730"/>
                  </a:moveTo>
                  <a:lnTo>
                    <a:pt x="22877" y="62730"/>
                  </a:lnTo>
                  <a:cubicBezTo>
                    <a:pt x="10234" y="62730"/>
                    <a:pt x="0" y="52496"/>
                    <a:pt x="0" y="39854"/>
                  </a:cubicBezTo>
                  <a:lnTo>
                    <a:pt x="0" y="22877"/>
                  </a:lnTo>
                  <a:cubicBezTo>
                    <a:pt x="0" y="10234"/>
                    <a:pt x="10234" y="0"/>
                    <a:pt x="22877" y="0"/>
                  </a:cubicBezTo>
                  <a:lnTo>
                    <a:pt x="136418" y="0"/>
                  </a:lnTo>
                  <a:cubicBezTo>
                    <a:pt x="149060" y="0"/>
                    <a:pt x="159294" y="10234"/>
                    <a:pt x="159294" y="22877"/>
                  </a:cubicBezTo>
                  <a:lnTo>
                    <a:pt x="159294" y="39854"/>
                  </a:lnTo>
                  <a:cubicBezTo>
                    <a:pt x="159294" y="52496"/>
                    <a:pt x="149060" y="62730"/>
                    <a:pt x="136418" y="62730"/>
                  </a:cubicBezTo>
                  <a:close/>
                  <a:moveTo>
                    <a:pt x="22877" y="18181"/>
                  </a:moveTo>
                  <a:cubicBezTo>
                    <a:pt x="20228" y="18181"/>
                    <a:pt x="18061" y="20348"/>
                    <a:pt x="18061" y="22997"/>
                  </a:cubicBezTo>
                  <a:lnTo>
                    <a:pt x="18061" y="39974"/>
                  </a:lnTo>
                  <a:cubicBezTo>
                    <a:pt x="18061" y="42623"/>
                    <a:pt x="20228" y="44790"/>
                    <a:pt x="22877" y="44790"/>
                  </a:cubicBezTo>
                  <a:lnTo>
                    <a:pt x="136418" y="44790"/>
                  </a:lnTo>
                  <a:cubicBezTo>
                    <a:pt x="139067" y="44790"/>
                    <a:pt x="141234" y="42623"/>
                    <a:pt x="141234" y="39974"/>
                  </a:cubicBezTo>
                  <a:lnTo>
                    <a:pt x="141234" y="22997"/>
                  </a:lnTo>
                  <a:cubicBezTo>
                    <a:pt x="141234" y="20348"/>
                    <a:pt x="139067" y="18181"/>
                    <a:pt x="136418" y="18181"/>
                  </a:cubicBezTo>
                  <a:lnTo>
                    <a:pt x="22877" y="18181"/>
                  </a:lnTo>
                  <a:close/>
                </a:path>
              </a:pathLst>
            </a:custGeom>
            <a:grpFill/>
            <a:ln w="12032"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46446E8C-90D0-C668-2A82-82DA28023487}"/>
                </a:ext>
              </a:extLst>
            </p:cNvPr>
            <p:cNvSpPr/>
            <p:nvPr/>
          </p:nvSpPr>
          <p:spPr>
            <a:xfrm>
              <a:off x="6500088" y="4606132"/>
              <a:ext cx="231536" cy="283069"/>
            </a:xfrm>
            <a:custGeom>
              <a:avLst/>
              <a:gdLst>
                <a:gd name="connsiteX0" fmla="*/ 222386 w 231536"/>
                <a:gd name="connsiteY0" fmla="*/ 283070 h 283069"/>
                <a:gd name="connsiteX1" fmla="*/ 55506 w 231536"/>
                <a:gd name="connsiteY1" fmla="*/ 283070 h 283069"/>
                <a:gd name="connsiteX2" fmla="*/ 0 w 231536"/>
                <a:gd name="connsiteY2" fmla="*/ 227564 h 283069"/>
                <a:gd name="connsiteX3" fmla="*/ 0 w 231536"/>
                <a:gd name="connsiteY3" fmla="*/ 9030 h 283069"/>
                <a:gd name="connsiteX4" fmla="*/ 9030 w 231536"/>
                <a:gd name="connsiteY4" fmla="*/ 0 h 283069"/>
                <a:gd name="connsiteX5" fmla="*/ 18061 w 231536"/>
                <a:gd name="connsiteY5" fmla="*/ 9030 h 283069"/>
                <a:gd name="connsiteX6" fmla="*/ 18061 w 231536"/>
                <a:gd name="connsiteY6" fmla="*/ 227564 h 283069"/>
                <a:gd name="connsiteX7" fmla="*/ 55506 w 231536"/>
                <a:gd name="connsiteY7" fmla="*/ 265009 h 283069"/>
                <a:gd name="connsiteX8" fmla="*/ 222506 w 231536"/>
                <a:gd name="connsiteY8" fmla="*/ 265009 h 283069"/>
                <a:gd name="connsiteX9" fmla="*/ 231537 w 231536"/>
                <a:gd name="connsiteY9" fmla="*/ 274039 h 283069"/>
                <a:gd name="connsiteX10" fmla="*/ 222506 w 231536"/>
                <a:gd name="connsiteY10" fmla="*/ 283070 h 28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536" h="283069">
                  <a:moveTo>
                    <a:pt x="222386" y="283070"/>
                  </a:moveTo>
                  <a:lnTo>
                    <a:pt x="55506" y="283070"/>
                  </a:lnTo>
                  <a:cubicBezTo>
                    <a:pt x="24924" y="283070"/>
                    <a:pt x="0" y="258146"/>
                    <a:pt x="0" y="227564"/>
                  </a:cubicBezTo>
                  <a:lnTo>
                    <a:pt x="0" y="9030"/>
                  </a:lnTo>
                  <a:cubicBezTo>
                    <a:pt x="0" y="4094"/>
                    <a:pt x="4094" y="0"/>
                    <a:pt x="9030" y="0"/>
                  </a:cubicBezTo>
                  <a:cubicBezTo>
                    <a:pt x="13967" y="0"/>
                    <a:pt x="18061" y="4094"/>
                    <a:pt x="18061" y="9030"/>
                  </a:cubicBezTo>
                  <a:lnTo>
                    <a:pt x="18061" y="227564"/>
                  </a:lnTo>
                  <a:cubicBezTo>
                    <a:pt x="18061" y="248153"/>
                    <a:pt x="34917" y="265009"/>
                    <a:pt x="55506" y="265009"/>
                  </a:cubicBezTo>
                  <a:lnTo>
                    <a:pt x="222506" y="265009"/>
                  </a:lnTo>
                  <a:cubicBezTo>
                    <a:pt x="227443" y="265009"/>
                    <a:pt x="231537" y="269103"/>
                    <a:pt x="231537" y="274039"/>
                  </a:cubicBezTo>
                  <a:cubicBezTo>
                    <a:pt x="231537" y="278976"/>
                    <a:pt x="227443" y="283070"/>
                    <a:pt x="222506" y="283070"/>
                  </a:cubicBezTo>
                  <a:close/>
                </a:path>
              </a:pathLst>
            </a:custGeom>
            <a:grpFill/>
            <a:ln w="12032"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C6F9C706-B722-C243-7AB0-0EDC77AC604A}"/>
                </a:ext>
              </a:extLst>
            </p:cNvPr>
            <p:cNvSpPr/>
            <p:nvPr/>
          </p:nvSpPr>
          <p:spPr>
            <a:xfrm>
              <a:off x="6500088" y="4403251"/>
              <a:ext cx="220820" cy="220941"/>
            </a:xfrm>
            <a:custGeom>
              <a:avLst/>
              <a:gdLst>
                <a:gd name="connsiteX0" fmla="*/ 9030 w 220820"/>
                <a:gd name="connsiteY0" fmla="*/ 220941 h 220941"/>
                <a:gd name="connsiteX1" fmla="*/ 0 w 220820"/>
                <a:gd name="connsiteY1" fmla="*/ 211911 h 220941"/>
                <a:gd name="connsiteX2" fmla="*/ 78865 w 220820"/>
                <a:gd name="connsiteY2" fmla="*/ 133046 h 220941"/>
                <a:gd name="connsiteX3" fmla="*/ 132926 w 220820"/>
                <a:gd name="connsiteY3" fmla="*/ 133046 h 220941"/>
                <a:gd name="connsiteX4" fmla="*/ 132926 w 220820"/>
                <a:gd name="connsiteY4" fmla="*/ 78864 h 220941"/>
                <a:gd name="connsiteX5" fmla="*/ 211791 w 220820"/>
                <a:gd name="connsiteY5" fmla="*/ 0 h 220941"/>
                <a:gd name="connsiteX6" fmla="*/ 220821 w 220820"/>
                <a:gd name="connsiteY6" fmla="*/ 9030 h 220941"/>
                <a:gd name="connsiteX7" fmla="*/ 211791 w 220820"/>
                <a:gd name="connsiteY7" fmla="*/ 18061 h 220941"/>
                <a:gd name="connsiteX8" fmla="*/ 150987 w 220820"/>
                <a:gd name="connsiteY8" fmla="*/ 78864 h 220941"/>
                <a:gd name="connsiteX9" fmla="*/ 150987 w 220820"/>
                <a:gd name="connsiteY9" fmla="*/ 142076 h 220941"/>
                <a:gd name="connsiteX10" fmla="*/ 141956 w 220820"/>
                <a:gd name="connsiteY10" fmla="*/ 151107 h 220941"/>
                <a:gd name="connsiteX11" fmla="*/ 78865 w 220820"/>
                <a:gd name="connsiteY11" fmla="*/ 151107 h 220941"/>
                <a:gd name="connsiteX12" fmla="*/ 18061 w 220820"/>
                <a:gd name="connsiteY12" fmla="*/ 211911 h 220941"/>
                <a:gd name="connsiteX13" fmla="*/ 9030 w 220820"/>
                <a:gd name="connsiteY13" fmla="*/ 220941 h 22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820" h="220941">
                  <a:moveTo>
                    <a:pt x="9030" y="220941"/>
                  </a:moveTo>
                  <a:cubicBezTo>
                    <a:pt x="4094" y="220941"/>
                    <a:pt x="0" y="216847"/>
                    <a:pt x="0" y="211911"/>
                  </a:cubicBezTo>
                  <a:cubicBezTo>
                    <a:pt x="0" y="168445"/>
                    <a:pt x="35399" y="133046"/>
                    <a:pt x="78865" y="133046"/>
                  </a:cubicBezTo>
                  <a:lnTo>
                    <a:pt x="132926" y="133046"/>
                  </a:lnTo>
                  <a:lnTo>
                    <a:pt x="132926" y="78864"/>
                  </a:lnTo>
                  <a:cubicBezTo>
                    <a:pt x="132926" y="35399"/>
                    <a:pt x="168325" y="0"/>
                    <a:pt x="211791" y="0"/>
                  </a:cubicBezTo>
                  <a:cubicBezTo>
                    <a:pt x="216727" y="0"/>
                    <a:pt x="220821" y="4094"/>
                    <a:pt x="220821" y="9030"/>
                  </a:cubicBezTo>
                  <a:cubicBezTo>
                    <a:pt x="220821" y="13967"/>
                    <a:pt x="216727" y="18061"/>
                    <a:pt x="211791" y="18061"/>
                  </a:cubicBezTo>
                  <a:cubicBezTo>
                    <a:pt x="178318" y="18061"/>
                    <a:pt x="150987" y="45272"/>
                    <a:pt x="150987" y="78864"/>
                  </a:cubicBezTo>
                  <a:lnTo>
                    <a:pt x="150987" y="142076"/>
                  </a:lnTo>
                  <a:cubicBezTo>
                    <a:pt x="150987" y="147013"/>
                    <a:pt x="146893" y="151107"/>
                    <a:pt x="141956" y="151107"/>
                  </a:cubicBezTo>
                  <a:lnTo>
                    <a:pt x="78865" y="151107"/>
                  </a:lnTo>
                  <a:cubicBezTo>
                    <a:pt x="45392" y="151107"/>
                    <a:pt x="18061" y="178318"/>
                    <a:pt x="18061" y="211911"/>
                  </a:cubicBezTo>
                  <a:cubicBezTo>
                    <a:pt x="18061" y="216847"/>
                    <a:pt x="13967" y="220941"/>
                    <a:pt x="9030" y="220941"/>
                  </a:cubicBezTo>
                  <a:close/>
                </a:path>
              </a:pathLst>
            </a:custGeom>
            <a:grpFill/>
            <a:ln w="12032"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C75910AE-9A0B-A01E-CB86-A523ECD6C532}"/>
                </a:ext>
              </a:extLst>
            </p:cNvPr>
            <p:cNvSpPr/>
            <p:nvPr/>
          </p:nvSpPr>
          <p:spPr>
            <a:xfrm>
              <a:off x="6500088" y="4403371"/>
              <a:ext cx="372890" cy="220820"/>
            </a:xfrm>
            <a:custGeom>
              <a:avLst/>
              <a:gdLst>
                <a:gd name="connsiteX0" fmla="*/ 9030 w 372890"/>
                <a:gd name="connsiteY0" fmla="*/ 220821 h 220820"/>
                <a:gd name="connsiteX1" fmla="*/ 0 w 372890"/>
                <a:gd name="connsiteY1" fmla="*/ 211790 h 220820"/>
                <a:gd name="connsiteX2" fmla="*/ 211791 w 372890"/>
                <a:gd name="connsiteY2" fmla="*/ 0 h 220820"/>
                <a:gd name="connsiteX3" fmla="*/ 321358 w 372890"/>
                <a:gd name="connsiteY3" fmla="*/ 0 h 220820"/>
                <a:gd name="connsiteX4" fmla="*/ 372891 w 372890"/>
                <a:gd name="connsiteY4" fmla="*/ 51533 h 220820"/>
                <a:gd name="connsiteX5" fmla="*/ 372891 w 372890"/>
                <a:gd name="connsiteY5" fmla="*/ 154960 h 220820"/>
                <a:gd name="connsiteX6" fmla="*/ 363861 w 372890"/>
                <a:gd name="connsiteY6" fmla="*/ 163990 h 220820"/>
                <a:gd name="connsiteX7" fmla="*/ 354830 w 372890"/>
                <a:gd name="connsiteY7" fmla="*/ 154960 h 220820"/>
                <a:gd name="connsiteX8" fmla="*/ 354830 w 372890"/>
                <a:gd name="connsiteY8" fmla="*/ 51533 h 220820"/>
                <a:gd name="connsiteX9" fmla="*/ 321358 w 372890"/>
                <a:gd name="connsiteY9" fmla="*/ 18061 h 220820"/>
                <a:gd name="connsiteX10" fmla="*/ 211791 w 372890"/>
                <a:gd name="connsiteY10" fmla="*/ 18061 h 220820"/>
                <a:gd name="connsiteX11" fmla="*/ 18061 w 372890"/>
                <a:gd name="connsiteY11" fmla="*/ 211790 h 220820"/>
                <a:gd name="connsiteX12" fmla="*/ 9030 w 372890"/>
                <a:gd name="connsiteY12" fmla="*/ 220821 h 2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890" h="220820">
                  <a:moveTo>
                    <a:pt x="9030" y="220821"/>
                  </a:moveTo>
                  <a:cubicBezTo>
                    <a:pt x="4094" y="220821"/>
                    <a:pt x="0" y="216727"/>
                    <a:pt x="0" y="211790"/>
                  </a:cubicBezTo>
                  <a:cubicBezTo>
                    <a:pt x="0" y="94999"/>
                    <a:pt x="94999" y="0"/>
                    <a:pt x="211791" y="0"/>
                  </a:cubicBezTo>
                  <a:lnTo>
                    <a:pt x="321358" y="0"/>
                  </a:lnTo>
                  <a:cubicBezTo>
                    <a:pt x="349773" y="0"/>
                    <a:pt x="372891" y="23118"/>
                    <a:pt x="372891" y="51533"/>
                  </a:cubicBezTo>
                  <a:lnTo>
                    <a:pt x="372891" y="154960"/>
                  </a:lnTo>
                  <a:cubicBezTo>
                    <a:pt x="372891" y="159896"/>
                    <a:pt x="368797" y="163990"/>
                    <a:pt x="363861" y="163990"/>
                  </a:cubicBezTo>
                  <a:cubicBezTo>
                    <a:pt x="358924" y="163990"/>
                    <a:pt x="354830" y="159896"/>
                    <a:pt x="354830" y="154960"/>
                  </a:cubicBezTo>
                  <a:lnTo>
                    <a:pt x="354830" y="51533"/>
                  </a:lnTo>
                  <a:cubicBezTo>
                    <a:pt x="354830" y="33111"/>
                    <a:pt x="339780" y="18061"/>
                    <a:pt x="321358" y="18061"/>
                  </a:cubicBezTo>
                  <a:lnTo>
                    <a:pt x="211791" y="18061"/>
                  </a:lnTo>
                  <a:cubicBezTo>
                    <a:pt x="104992" y="18061"/>
                    <a:pt x="18061" y="104992"/>
                    <a:pt x="18061" y="211790"/>
                  </a:cubicBezTo>
                  <a:cubicBezTo>
                    <a:pt x="18061" y="216727"/>
                    <a:pt x="13967" y="220821"/>
                    <a:pt x="9030" y="220821"/>
                  </a:cubicBezTo>
                  <a:close/>
                </a:path>
              </a:pathLst>
            </a:custGeom>
            <a:grpFill/>
            <a:ln w="12032"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1E9BD6B5-D438-DF3E-8CDA-E3DA3DB92B08}"/>
                </a:ext>
              </a:extLst>
            </p:cNvPr>
            <p:cNvSpPr/>
            <p:nvPr/>
          </p:nvSpPr>
          <p:spPr>
            <a:xfrm>
              <a:off x="6556678" y="4600593"/>
              <a:ext cx="54302" cy="112216"/>
            </a:xfrm>
            <a:custGeom>
              <a:avLst/>
              <a:gdLst>
                <a:gd name="connsiteX0" fmla="*/ 9030 w 54302"/>
                <a:gd name="connsiteY0" fmla="*/ 112216 h 112216"/>
                <a:gd name="connsiteX1" fmla="*/ 0 w 54302"/>
                <a:gd name="connsiteY1" fmla="*/ 103186 h 112216"/>
                <a:gd name="connsiteX2" fmla="*/ 0 w 54302"/>
                <a:gd name="connsiteY2" fmla="*/ 9030 h 112216"/>
                <a:gd name="connsiteX3" fmla="*/ 9030 w 54302"/>
                <a:gd name="connsiteY3" fmla="*/ 0 h 112216"/>
                <a:gd name="connsiteX4" fmla="*/ 45272 w 54302"/>
                <a:gd name="connsiteY4" fmla="*/ 0 h 112216"/>
                <a:gd name="connsiteX5" fmla="*/ 54302 w 54302"/>
                <a:gd name="connsiteY5" fmla="*/ 9030 h 112216"/>
                <a:gd name="connsiteX6" fmla="*/ 45272 w 54302"/>
                <a:gd name="connsiteY6" fmla="*/ 18061 h 112216"/>
                <a:gd name="connsiteX7" fmla="*/ 18061 w 54302"/>
                <a:gd name="connsiteY7" fmla="*/ 18061 h 112216"/>
                <a:gd name="connsiteX8" fmla="*/ 18061 w 54302"/>
                <a:gd name="connsiteY8" fmla="*/ 103186 h 112216"/>
                <a:gd name="connsiteX9" fmla="*/ 9030 w 54302"/>
                <a:gd name="connsiteY9" fmla="*/ 112216 h 11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02" h="112216">
                  <a:moveTo>
                    <a:pt x="9030" y="112216"/>
                  </a:moveTo>
                  <a:cubicBezTo>
                    <a:pt x="4094" y="112216"/>
                    <a:pt x="0" y="108123"/>
                    <a:pt x="0" y="103186"/>
                  </a:cubicBezTo>
                  <a:lnTo>
                    <a:pt x="0" y="9030"/>
                  </a:lnTo>
                  <a:cubicBezTo>
                    <a:pt x="0" y="4094"/>
                    <a:pt x="4094" y="0"/>
                    <a:pt x="9030" y="0"/>
                  </a:cubicBezTo>
                  <a:lnTo>
                    <a:pt x="45272" y="0"/>
                  </a:lnTo>
                  <a:cubicBezTo>
                    <a:pt x="50208" y="0"/>
                    <a:pt x="54302" y="4094"/>
                    <a:pt x="54302" y="9030"/>
                  </a:cubicBezTo>
                  <a:cubicBezTo>
                    <a:pt x="54302" y="13967"/>
                    <a:pt x="50208" y="18061"/>
                    <a:pt x="45272" y="18061"/>
                  </a:cubicBezTo>
                  <a:lnTo>
                    <a:pt x="18061" y="18061"/>
                  </a:lnTo>
                  <a:lnTo>
                    <a:pt x="18061" y="103186"/>
                  </a:lnTo>
                  <a:cubicBezTo>
                    <a:pt x="18061" y="108123"/>
                    <a:pt x="13967" y="112216"/>
                    <a:pt x="9030" y="112216"/>
                  </a:cubicBezTo>
                  <a:close/>
                </a:path>
              </a:pathLst>
            </a:custGeom>
            <a:grpFill/>
            <a:ln w="12032"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3CECFBC8-D717-25AD-D652-07A154124EEA}"/>
                </a:ext>
              </a:extLst>
            </p:cNvPr>
            <p:cNvSpPr/>
            <p:nvPr/>
          </p:nvSpPr>
          <p:spPr>
            <a:xfrm>
              <a:off x="6556558" y="4600473"/>
              <a:ext cx="78021" cy="67426"/>
            </a:xfrm>
            <a:custGeom>
              <a:avLst/>
              <a:gdLst>
                <a:gd name="connsiteX0" fmla="*/ 44309 w 78021"/>
                <a:gd name="connsiteY0" fmla="*/ 67426 h 67426"/>
                <a:gd name="connsiteX1" fmla="*/ 9030 w 78021"/>
                <a:gd name="connsiteY1" fmla="*/ 67426 h 67426"/>
                <a:gd name="connsiteX2" fmla="*/ 0 w 78021"/>
                <a:gd name="connsiteY2" fmla="*/ 58396 h 67426"/>
                <a:gd name="connsiteX3" fmla="*/ 9030 w 78021"/>
                <a:gd name="connsiteY3" fmla="*/ 49366 h 67426"/>
                <a:gd name="connsiteX4" fmla="*/ 44309 w 78021"/>
                <a:gd name="connsiteY4" fmla="*/ 49366 h 67426"/>
                <a:gd name="connsiteX5" fmla="*/ 59961 w 78021"/>
                <a:gd name="connsiteY5" fmla="*/ 33713 h 67426"/>
                <a:gd name="connsiteX6" fmla="*/ 44309 w 78021"/>
                <a:gd name="connsiteY6" fmla="*/ 18061 h 67426"/>
                <a:gd name="connsiteX7" fmla="*/ 35278 w 78021"/>
                <a:gd name="connsiteY7" fmla="*/ 9030 h 67426"/>
                <a:gd name="connsiteX8" fmla="*/ 44309 w 78021"/>
                <a:gd name="connsiteY8" fmla="*/ 0 h 67426"/>
                <a:gd name="connsiteX9" fmla="*/ 78022 w 78021"/>
                <a:gd name="connsiteY9" fmla="*/ 33713 h 67426"/>
                <a:gd name="connsiteX10" fmla="*/ 44309 w 78021"/>
                <a:gd name="connsiteY10" fmla="*/ 67426 h 6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21" h="67426">
                  <a:moveTo>
                    <a:pt x="44309" y="67426"/>
                  </a:moveTo>
                  <a:lnTo>
                    <a:pt x="9030" y="67426"/>
                  </a:lnTo>
                  <a:cubicBezTo>
                    <a:pt x="4094" y="67426"/>
                    <a:pt x="0" y="63333"/>
                    <a:pt x="0" y="58396"/>
                  </a:cubicBezTo>
                  <a:cubicBezTo>
                    <a:pt x="0" y="53459"/>
                    <a:pt x="4094" y="49366"/>
                    <a:pt x="9030" y="49366"/>
                  </a:cubicBezTo>
                  <a:lnTo>
                    <a:pt x="44309" y="49366"/>
                  </a:lnTo>
                  <a:cubicBezTo>
                    <a:pt x="52857" y="49366"/>
                    <a:pt x="59961" y="42382"/>
                    <a:pt x="59961" y="33713"/>
                  </a:cubicBezTo>
                  <a:cubicBezTo>
                    <a:pt x="59961" y="25044"/>
                    <a:pt x="52978" y="18061"/>
                    <a:pt x="44309" y="18061"/>
                  </a:cubicBezTo>
                  <a:cubicBezTo>
                    <a:pt x="39372" y="18061"/>
                    <a:pt x="35278" y="13967"/>
                    <a:pt x="35278" y="9030"/>
                  </a:cubicBezTo>
                  <a:cubicBezTo>
                    <a:pt x="35278" y="4094"/>
                    <a:pt x="39372" y="0"/>
                    <a:pt x="44309" y="0"/>
                  </a:cubicBezTo>
                  <a:cubicBezTo>
                    <a:pt x="62851" y="0"/>
                    <a:pt x="78022" y="15050"/>
                    <a:pt x="78022" y="33713"/>
                  </a:cubicBezTo>
                  <a:cubicBezTo>
                    <a:pt x="78022" y="52376"/>
                    <a:pt x="62971" y="67426"/>
                    <a:pt x="44309" y="67426"/>
                  </a:cubicBezTo>
                  <a:close/>
                </a:path>
              </a:pathLst>
            </a:custGeom>
            <a:grpFill/>
            <a:ln w="12032"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9D540DDB-6E34-C9D5-25BF-B25620126912}"/>
                </a:ext>
              </a:extLst>
            </p:cNvPr>
            <p:cNvSpPr/>
            <p:nvPr/>
          </p:nvSpPr>
          <p:spPr>
            <a:xfrm>
              <a:off x="6586500" y="4649800"/>
              <a:ext cx="45709" cy="63009"/>
            </a:xfrm>
            <a:custGeom>
              <a:avLst/>
              <a:gdLst>
                <a:gd name="connsiteX0" fmla="*/ 36641 w 45709"/>
                <a:gd name="connsiteY0" fmla="*/ 63009 h 63009"/>
                <a:gd name="connsiteX1" fmla="*/ 28935 w 45709"/>
                <a:gd name="connsiteY1" fmla="*/ 58675 h 63009"/>
                <a:gd name="connsiteX2" fmla="*/ 1362 w 45709"/>
                <a:gd name="connsiteY2" fmla="*/ 13764 h 63009"/>
                <a:gd name="connsiteX3" fmla="*/ 4373 w 45709"/>
                <a:gd name="connsiteY3" fmla="*/ 1362 h 63009"/>
                <a:gd name="connsiteX4" fmla="*/ 16774 w 45709"/>
                <a:gd name="connsiteY4" fmla="*/ 4373 h 63009"/>
                <a:gd name="connsiteX5" fmla="*/ 44347 w 45709"/>
                <a:gd name="connsiteY5" fmla="*/ 49283 h 63009"/>
                <a:gd name="connsiteX6" fmla="*/ 41337 w 45709"/>
                <a:gd name="connsiteY6" fmla="*/ 61685 h 63009"/>
                <a:gd name="connsiteX7" fmla="*/ 36641 w 45709"/>
                <a:gd name="connsiteY7" fmla="*/ 63009 h 63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9" h="63009">
                  <a:moveTo>
                    <a:pt x="36641" y="63009"/>
                  </a:moveTo>
                  <a:cubicBezTo>
                    <a:pt x="33631" y="63009"/>
                    <a:pt x="30621" y="61444"/>
                    <a:pt x="28935" y="58675"/>
                  </a:cubicBezTo>
                  <a:lnTo>
                    <a:pt x="1362" y="13764"/>
                  </a:lnTo>
                  <a:cubicBezTo>
                    <a:pt x="-1286" y="9550"/>
                    <a:pt x="38" y="4011"/>
                    <a:pt x="4373" y="1362"/>
                  </a:cubicBezTo>
                  <a:cubicBezTo>
                    <a:pt x="8587" y="-1286"/>
                    <a:pt x="14246" y="38"/>
                    <a:pt x="16774" y="4373"/>
                  </a:cubicBezTo>
                  <a:lnTo>
                    <a:pt x="44347" y="49283"/>
                  </a:lnTo>
                  <a:cubicBezTo>
                    <a:pt x="46996" y="53497"/>
                    <a:pt x="45671" y="59036"/>
                    <a:pt x="41337" y="61685"/>
                  </a:cubicBezTo>
                  <a:cubicBezTo>
                    <a:pt x="39892" y="62648"/>
                    <a:pt x="38206" y="63009"/>
                    <a:pt x="36641" y="63009"/>
                  </a:cubicBezTo>
                  <a:close/>
                </a:path>
              </a:pathLst>
            </a:custGeom>
            <a:grpFill/>
            <a:ln w="12032"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5B18A3DD-24EC-C365-99B3-6D0F9FAF0BD0}"/>
                </a:ext>
              </a:extLst>
            </p:cNvPr>
            <p:cNvSpPr/>
            <p:nvPr/>
          </p:nvSpPr>
          <p:spPr>
            <a:xfrm>
              <a:off x="6659916" y="4625930"/>
              <a:ext cx="75509" cy="86879"/>
            </a:xfrm>
            <a:custGeom>
              <a:avLst/>
              <a:gdLst>
                <a:gd name="connsiteX0" fmla="*/ 66531 w 75509"/>
                <a:gd name="connsiteY0" fmla="*/ 86879 h 86879"/>
                <a:gd name="connsiteX1" fmla="*/ 59548 w 75509"/>
                <a:gd name="connsiteY1" fmla="*/ 83628 h 86879"/>
                <a:gd name="connsiteX2" fmla="*/ 2115 w 75509"/>
                <a:gd name="connsiteY2" fmla="*/ 14878 h 86879"/>
                <a:gd name="connsiteX3" fmla="*/ 3199 w 75509"/>
                <a:gd name="connsiteY3" fmla="*/ 2115 h 86879"/>
                <a:gd name="connsiteX4" fmla="*/ 15961 w 75509"/>
                <a:gd name="connsiteY4" fmla="*/ 3199 h 86879"/>
                <a:gd name="connsiteX5" fmla="*/ 73394 w 75509"/>
                <a:gd name="connsiteY5" fmla="*/ 71949 h 86879"/>
                <a:gd name="connsiteX6" fmla="*/ 72310 w 75509"/>
                <a:gd name="connsiteY6" fmla="*/ 84712 h 86879"/>
                <a:gd name="connsiteX7" fmla="*/ 66531 w 75509"/>
                <a:gd name="connsiteY7" fmla="*/ 86759 h 8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09" h="86879">
                  <a:moveTo>
                    <a:pt x="66531" y="86879"/>
                  </a:moveTo>
                  <a:cubicBezTo>
                    <a:pt x="64003" y="86879"/>
                    <a:pt x="61354" y="85796"/>
                    <a:pt x="59548" y="83628"/>
                  </a:cubicBezTo>
                  <a:lnTo>
                    <a:pt x="2115" y="14878"/>
                  </a:lnTo>
                  <a:cubicBezTo>
                    <a:pt x="-1136" y="11025"/>
                    <a:pt x="-534" y="5366"/>
                    <a:pt x="3199" y="2115"/>
                  </a:cubicBezTo>
                  <a:cubicBezTo>
                    <a:pt x="7052" y="-1136"/>
                    <a:pt x="12711" y="-534"/>
                    <a:pt x="15961" y="3199"/>
                  </a:cubicBezTo>
                  <a:lnTo>
                    <a:pt x="73394" y="71949"/>
                  </a:lnTo>
                  <a:cubicBezTo>
                    <a:pt x="76645" y="75802"/>
                    <a:pt x="76043" y="81461"/>
                    <a:pt x="72310" y="84712"/>
                  </a:cubicBezTo>
                  <a:cubicBezTo>
                    <a:pt x="70625" y="86157"/>
                    <a:pt x="68578" y="86759"/>
                    <a:pt x="66531" y="86759"/>
                  </a:cubicBezTo>
                  <a:close/>
                </a:path>
              </a:pathLst>
            </a:custGeom>
            <a:grpFill/>
            <a:ln w="12032"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D0D2DCF0-CACA-762E-5D72-033C34F2DEE9}"/>
                </a:ext>
              </a:extLst>
            </p:cNvPr>
            <p:cNvSpPr/>
            <p:nvPr/>
          </p:nvSpPr>
          <p:spPr>
            <a:xfrm>
              <a:off x="6659997" y="4626011"/>
              <a:ext cx="75587" cy="86918"/>
            </a:xfrm>
            <a:custGeom>
              <a:avLst/>
              <a:gdLst>
                <a:gd name="connsiteX0" fmla="*/ 9017 w 75587"/>
                <a:gd name="connsiteY0" fmla="*/ 86798 h 86918"/>
                <a:gd name="connsiteX1" fmla="*/ 3238 w 75587"/>
                <a:gd name="connsiteY1" fmla="*/ 84752 h 86918"/>
                <a:gd name="connsiteX2" fmla="*/ 2154 w 75587"/>
                <a:gd name="connsiteY2" fmla="*/ 71989 h 86918"/>
                <a:gd name="connsiteX3" fmla="*/ 59587 w 75587"/>
                <a:gd name="connsiteY3" fmla="*/ 3238 h 86918"/>
                <a:gd name="connsiteX4" fmla="*/ 72350 w 75587"/>
                <a:gd name="connsiteY4" fmla="*/ 2154 h 86918"/>
                <a:gd name="connsiteX5" fmla="*/ 73434 w 75587"/>
                <a:gd name="connsiteY5" fmla="*/ 14917 h 86918"/>
                <a:gd name="connsiteX6" fmla="*/ 16001 w 75587"/>
                <a:gd name="connsiteY6" fmla="*/ 83668 h 86918"/>
                <a:gd name="connsiteX7" fmla="*/ 9017 w 75587"/>
                <a:gd name="connsiteY7" fmla="*/ 86919 h 8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87" h="86918">
                  <a:moveTo>
                    <a:pt x="9017" y="86798"/>
                  </a:moveTo>
                  <a:cubicBezTo>
                    <a:pt x="6971" y="86798"/>
                    <a:pt x="4924" y="86076"/>
                    <a:pt x="3238" y="84752"/>
                  </a:cubicBezTo>
                  <a:cubicBezTo>
                    <a:pt x="-615" y="81501"/>
                    <a:pt x="-1097" y="75842"/>
                    <a:pt x="2154" y="71989"/>
                  </a:cubicBezTo>
                  <a:lnTo>
                    <a:pt x="59587" y="3238"/>
                  </a:lnTo>
                  <a:cubicBezTo>
                    <a:pt x="62838" y="-615"/>
                    <a:pt x="68497" y="-1097"/>
                    <a:pt x="72350" y="2154"/>
                  </a:cubicBezTo>
                  <a:cubicBezTo>
                    <a:pt x="76203" y="5405"/>
                    <a:pt x="76684" y="11064"/>
                    <a:pt x="73434" y="14917"/>
                  </a:cubicBezTo>
                  <a:lnTo>
                    <a:pt x="16001" y="83668"/>
                  </a:lnTo>
                  <a:cubicBezTo>
                    <a:pt x="14195" y="85835"/>
                    <a:pt x="11666" y="86919"/>
                    <a:pt x="9017" y="86919"/>
                  </a:cubicBezTo>
                  <a:close/>
                </a:path>
              </a:pathLst>
            </a:custGeom>
            <a:grpFill/>
            <a:ln w="12032"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071B9E6C-3B72-0349-DD19-CDBB858CC16E}"/>
                </a:ext>
              </a:extLst>
            </p:cNvPr>
            <p:cNvSpPr/>
            <p:nvPr/>
          </p:nvSpPr>
          <p:spPr>
            <a:xfrm>
              <a:off x="6614111" y="4761212"/>
              <a:ext cx="116791" cy="18060"/>
            </a:xfrm>
            <a:custGeom>
              <a:avLst/>
              <a:gdLst>
                <a:gd name="connsiteX0" fmla="*/ 107762 w 116791"/>
                <a:gd name="connsiteY0" fmla="*/ 18061 h 18060"/>
                <a:gd name="connsiteX1" fmla="*/ 9030 w 116791"/>
                <a:gd name="connsiteY1" fmla="*/ 18061 h 18060"/>
                <a:gd name="connsiteX2" fmla="*/ 0 w 116791"/>
                <a:gd name="connsiteY2" fmla="*/ 9030 h 18060"/>
                <a:gd name="connsiteX3" fmla="*/ 9030 w 116791"/>
                <a:gd name="connsiteY3" fmla="*/ 0 h 18060"/>
                <a:gd name="connsiteX4" fmla="*/ 107762 w 116791"/>
                <a:gd name="connsiteY4" fmla="*/ 0 h 18060"/>
                <a:gd name="connsiteX5" fmla="*/ 116792 w 116791"/>
                <a:gd name="connsiteY5" fmla="*/ 9030 h 18060"/>
                <a:gd name="connsiteX6" fmla="*/ 107762 w 116791"/>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91" h="18060">
                  <a:moveTo>
                    <a:pt x="107762" y="18061"/>
                  </a:moveTo>
                  <a:lnTo>
                    <a:pt x="9030" y="18061"/>
                  </a:lnTo>
                  <a:cubicBezTo>
                    <a:pt x="4094" y="18061"/>
                    <a:pt x="0" y="13967"/>
                    <a:pt x="0" y="9030"/>
                  </a:cubicBezTo>
                  <a:cubicBezTo>
                    <a:pt x="0" y="4094"/>
                    <a:pt x="4094" y="0"/>
                    <a:pt x="9030" y="0"/>
                  </a:cubicBezTo>
                  <a:lnTo>
                    <a:pt x="107762" y="0"/>
                  </a:lnTo>
                  <a:cubicBezTo>
                    <a:pt x="112698" y="0"/>
                    <a:pt x="116792" y="4094"/>
                    <a:pt x="116792" y="9030"/>
                  </a:cubicBezTo>
                  <a:cubicBezTo>
                    <a:pt x="116792" y="13967"/>
                    <a:pt x="112698" y="18061"/>
                    <a:pt x="107762" y="18061"/>
                  </a:cubicBezTo>
                  <a:close/>
                </a:path>
              </a:pathLst>
            </a:custGeom>
            <a:grpFill/>
            <a:ln w="12032"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B066FD23-5E48-D152-9B3A-A1A9CC16B73E}"/>
                </a:ext>
              </a:extLst>
            </p:cNvPr>
            <p:cNvSpPr/>
            <p:nvPr/>
          </p:nvSpPr>
          <p:spPr>
            <a:xfrm>
              <a:off x="6556678" y="4812504"/>
              <a:ext cx="174224" cy="18060"/>
            </a:xfrm>
            <a:custGeom>
              <a:avLst/>
              <a:gdLst>
                <a:gd name="connsiteX0" fmla="*/ 165194 w 174224"/>
                <a:gd name="connsiteY0" fmla="*/ 18061 h 18060"/>
                <a:gd name="connsiteX1" fmla="*/ 9030 w 174224"/>
                <a:gd name="connsiteY1" fmla="*/ 18061 h 18060"/>
                <a:gd name="connsiteX2" fmla="*/ 0 w 174224"/>
                <a:gd name="connsiteY2" fmla="*/ 9030 h 18060"/>
                <a:gd name="connsiteX3" fmla="*/ 9030 w 174224"/>
                <a:gd name="connsiteY3" fmla="*/ 0 h 18060"/>
                <a:gd name="connsiteX4" fmla="*/ 165194 w 174224"/>
                <a:gd name="connsiteY4" fmla="*/ 0 h 18060"/>
                <a:gd name="connsiteX5" fmla="*/ 174224 w 174224"/>
                <a:gd name="connsiteY5" fmla="*/ 9030 h 18060"/>
                <a:gd name="connsiteX6" fmla="*/ 165194 w 174224"/>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224" h="18060">
                  <a:moveTo>
                    <a:pt x="165194" y="18061"/>
                  </a:moveTo>
                  <a:lnTo>
                    <a:pt x="9030" y="18061"/>
                  </a:lnTo>
                  <a:cubicBezTo>
                    <a:pt x="4094" y="18061"/>
                    <a:pt x="0" y="13967"/>
                    <a:pt x="0" y="9030"/>
                  </a:cubicBezTo>
                  <a:cubicBezTo>
                    <a:pt x="0" y="4094"/>
                    <a:pt x="4094" y="0"/>
                    <a:pt x="9030" y="0"/>
                  </a:cubicBezTo>
                  <a:lnTo>
                    <a:pt x="165194" y="0"/>
                  </a:lnTo>
                  <a:cubicBezTo>
                    <a:pt x="170131" y="0"/>
                    <a:pt x="174224" y="4094"/>
                    <a:pt x="174224" y="9030"/>
                  </a:cubicBezTo>
                  <a:cubicBezTo>
                    <a:pt x="174224" y="13967"/>
                    <a:pt x="170131" y="18061"/>
                    <a:pt x="165194" y="18061"/>
                  </a:cubicBezTo>
                  <a:close/>
                </a:path>
              </a:pathLst>
            </a:custGeom>
            <a:grpFill/>
            <a:ln w="12032" cap="flat">
              <a:noFill/>
              <a:prstDash val="solid"/>
              <a:miter/>
            </a:ln>
          </p:spPr>
          <p:txBody>
            <a:bodyPr rtlCol="0" anchor="ctr"/>
            <a:lstStyle/>
            <a:p>
              <a:endParaRPr lang="en-US"/>
            </a:p>
          </p:txBody>
        </p:sp>
      </p:grpSp>
      <p:grpSp>
        <p:nvGrpSpPr>
          <p:cNvPr id="1133" name="Graphic 1038">
            <a:extLst>
              <a:ext uri="{FF2B5EF4-FFF2-40B4-BE49-F238E27FC236}">
                <a16:creationId xmlns:a16="http://schemas.microsoft.com/office/drawing/2014/main" id="{6468BCA5-47E0-8CA9-80A8-B8C698214E05}"/>
              </a:ext>
            </a:extLst>
          </p:cNvPr>
          <p:cNvGrpSpPr/>
          <p:nvPr/>
        </p:nvGrpSpPr>
        <p:grpSpPr>
          <a:xfrm>
            <a:off x="7355400" y="4477052"/>
            <a:ext cx="369715" cy="369488"/>
            <a:chOff x="7294212" y="4400662"/>
            <a:chExt cx="492090" cy="491789"/>
          </a:xfrm>
          <a:solidFill>
            <a:srgbClr val="004550"/>
          </a:solidFill>
        </p:grpSpPr>
        <p:sp>
          <p:nvSpPr>
            <p:cNvPr id="1134" name="Freeform: Shape 1133">
              <a:extLst>
                <a:ext uri="{FF2B5EF4-FFF2-40B4-BE49-F238E27FC236}">
                  <a16:creationId xmlns:a16="http://schemas.microsoft.com/office/drawing/2014/main" id="{815022B9-DBCF-065B-9160-14A7BCFE86F8}"/>
                </a:ext>
              </a:extLst>
            </p:cNvPr>
            <p:cNvSpPr/>
            <p:nvPr/>
          </p:nvSpPr>
          <p:spPr>
            <a:xfrm>
              <a:off x="7294212" y="4400662"/>
              <a:ext cx="492090" cy="491789"/>
            </a:xfrm>
            <a:custGeom>
              <a:avLst/>
              <a:gdLst>
                <a:gd name="connsiteX0" fmla="*/ 203061 w 492090"/>
                <a:gd name="connsiteY0" fmla="*/ 491790 h 491789"/>
                <a:gd name="connsiteX1" fmla="*/ 171154 w 492090"/>
                <a:gd name="connsiteY1" fmla="*/ 478545 h 491789"/>
                <a:gd name="connsiteX2" fmla="*/ 13184 w 492090"/>
                <a:gd name="connsiteY2" fmla="*/ 320575 h 491789"/>
                <a:gd name="connsiteX3" fmla="*/ 13184 w 492090"/>
                <a:gd name="connsiteY3" fmla="*/ 256761 h 491789"/>
                <a:gd name="connsiteX4" fmla="*/ 257123 w 492090"/>
                <a:gd name="connsiteY4" fmla="*/ 12823 h 491789"/>
                <a:gd name="connsiteX5" fmla="*/ 320937 w 492090"/>
                <a:gd name="connsiteY5" fmla="*/ 12823 h 491789"/>
                <a:gd name="connsiteX6" fmla="*/ 478907 w 492090"/>
                <a:gd name="connsiteY6" fmla="*/ 170793 h 491789"/>
                <a:gd name="connsiteX7" fmla="*/ 478907 w 492090"/>
                <a:gd name="connsiteY7" fmla="*/ 234607 h 491789"/>
                <a:gd name="connsiteX8" fmla="*/ 234968 w 492090"/>
                <a:gd name="connsiteY8" fmla="*/ 478545 h 491789"/>
                <a:gd name="connsiteX9" fmla="*/ 203061 w 492090"/>
                <a:gd name="connsiteY9" fmla="*/ 491790 h 491789"/>
                <a:gd name="connsiteX10" fmla="*/ 289030 w 492090"/>
                <a:gd name="connsiteY10" fmla="*/ 17639 h 491789"/>
                <a:gd name="connsiteX11" fmla="*/ 269885 w 492090"/>
                <a:gd name="connsiteY11" fmla="*/ 25586 h 491789"/>
                <a:gd name="connsiteX12" fmla="*/ 25947 w 492090"/>
                <a:gd name="connsiteY12" fmla="*/ 269524 h 491789"/>
                <a:gd name="connsiteX13" fmla="*/ 25947 w 492090"/>
                <a:gd name="connsiteY13" fmla="*/ 307813 h 491789"/>
                <a:gd name="connsiteX14" fmla="*/ 183917 w 492090"/>
                <a:gd name="connsiteY14" fmla="*/ 465783 h 491789"/>
                <a:gd name="connsiteX15" fmla="*/ 222205 w 492090"/>
                <a:gd name="connsiteY15" fmla="*/ 465783 h 491789"/>
                <a:gd name="connsiteX16" fmla="*/ 466144 w 492090"/>
                <a:gd name="connsiteY16" fmla="*/ 221844 h 491789"/>
                <a:gd name="connsiteX17" fmla="*/ 466144 w 492090"/>
                <a:gd name="connsiteY17" fmla="*/ 183556 h 491789"/>
                <a:gd name="connsiteX18" fmla="*/ 308174 w 492090"/>
                <a:gd name="connsiteY18" fmla="*/ 25586 h 491789"/>
                <a:gd name="connsiteX19" fmla="*/ 289030 w 492090"/>
                <a:gd name="connsiteY19" fmla="*/ 17639 h 49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2090" h="491789">
                  <a:moveTo>
                    <a:pt x="203061" y="491790"/>
                  </a:moveTo>
                  <a:cubicBezTo>
                    <a:pt x="191021" y="491790"/>
                    <a:pt x="179703" y="487094"/>
                    <a:pt x="171154" y="478545"/>
                  </a:cubicBezTo>
                  <a:lnTo>
                    <a:pt x="13184" y="320575"/>
                  </a:lnTo>
                  <a:cubicBezTo>
                    <a:pt x="-4395" y="302997"/>
                    <a:pt x="-4395" y="274340"/>
                    <a:pt x="13184" y="256761"/>
                  </a:cubicBezTo>
                  <a:lnTo>
                    <a:pt x="257123" y="12823"/>
                  </a:lnTo>
                  <a:cubicBezTo>
                    <a:pt x="274220" y="-4274"/>
                    <a:pt x="303960" y="-4274"/>
                    <a:pt x="320937" y="12823"/>
                  </a:cubicBezTo>
                  <a:lnTo>
                    <a:pt x="478907" y="170793"/>
                  </a:lnTo>
                  <a:cubicBezTo>
                    <a:pt x="496486" y="188372"/>
                    <a:pt x="496486" y="217028"/>
                    <a:pt x="478907" y="234607"/>
                  </a:cubicBezTo>
                  <a:lnTo>
                    <a:pt x="234968" y="478545"/>
                  </a:lnTo>
                  <a:cubicBezTo>
                    <a:pt x="226420" y="487094"/>
                    <a:pt x="215102" y="491790"/>
                    <a:pt x="203061" y="491790"/>
                  </a:cubicBezTo>
                  <a:close/>
                  <a:moveTo>
                    <a:pt x="289030" y="17639"/>
                  </a:moveTo>
                  <a:cubicBezTo>
                    <a:pt x="281805" y="17639"/>
                    <a:pt x="274942" y="20409"/>
                    <a:pt x="269885" y="25586"/>
                  </a:cubicBezTo>
                  <a:lnTo>
                    <a:pt x="25947" y="269524"/>
                  </a:lnTo>
                  <a:cubicBezTo>
                    <a:pt x="15352" y="280120"/>
                    <a:pt x="15352" y="297338"/>
                    <a:pt x="25947" y="307813"/>
                  </a:cubicBezTo>
                  <a:lnTo>
                    <a:pt x="183917" y="465783"/>
                  </a:lnTo>
                  <a:cubicBezTo>
                    <a:pt x="194151" y="476017"/>
                    <a:pt x="211971" y="476017"/>
                    <a:pt x="222205" y="465783"/>
                  </a:cubicBezTo>
                  <a:lnTo>
                    <a:pt x="466144" y="221844"/>
                  </a:lnTo>
                  <a:cubicBezTo>
                    <a:pt x="476739" y="211249"/>
                    <a:pt x="476739" y="194031"/>
                    <a:pt x="466144" y="183556"/>
                  </a:cubicBezTo>
                  <a:lnTo>
                    <a:pt x="308174" y="25586"/>
                  </a:lnTo>
                  <a:cubicBezTo>
                    <a:pt x="303117" y="20529"/>
                    <a:pt x="296254" y="17639"/>
                    <a:pt x="289030" y="17639"/>
                  </a:cubicBezTo>
                  <a:close/>
                </a:path>
              </a:pathLst>
            </a:custGeom>
            <a:grpFill/>
            <a:ln w="12032"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6BA9802B-308E-C8D8-DB00-291CF3A02D42}"/>
                </a:ext>
              </a:extLst>
            </p:cNvPr>
            <p:cNvSpPr/>
            <p:nvPr/>
          </p:nvSpPr>
          <p:spPr>
            <a:xfrm>
              <a:off x="7544141" y="4464085"/>
              <a:ext cx="78202" cy="78232"/>
            </a:xfrm>
            <a:custGeom>
              <a:avLst/>
              <a:gdLst>
                <a:gd name="connsiteX0" fmla="*/ 69202 w 78202"/>
                <a:gd name="connsiteY0" fmla="*/ 78232 h 78232"/>
                <a:gd name="connsiteX1" fmla="*/ 62821 w 78202"/>
                <a:gd name="connsiteY1" fmla="*/ 75583 h 78232"/>
                <a:gd name="connsiteX2" fmla="*/ 2619 w 78202"/>
                <a:gd name="connsiteY2" fmla="*/ 15382 h 78232"/>
                <a:gd name="connsiteX3" fmla="*/ 2619 w 78202"/>
                <a:gd name="connsiteY3" fmla="*/ 2619 h 78232"/>
                <a:gd name="connsiteX4" fmla="*/ 15382 w 78202"/>
                <a:gd name="connsiteY4" fmla="*/ 2619 h 78232"/>
                <a:gd name="connsiteX5" fmla="*/ 75584 w 78202"/>
                <a:gd name="connsiteY5" fmla="*/ 62821 h 78232"/>
                <a:gd name="connsiteX6" fmla="*/ 75584 w 78202"/>
                <a:gd name="connsiteY6" fmla="*/ 75583 h 78232"/>
                <a:gd name="connsiteX7" fmla="*/ 69202 w 78202"/>
                <a:gd name="connsiteY7" fmla="*/ 78232 h 7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02" h="78232">
                  <a:moveTo>
                    <a:pt x="69202" y="78232"/>
                  </a:moveTo>
                  <a:cubicBezTo>
                    <a:pt x="66914" y="78232"/>
                    <a:pt x="64627" y="77390"/>
                    <a:pt x="62821" y="75583"/>
                  </a:cubicBezTo>
                  <a:lnTo>
                    <a:pt x="2619" y="15382"/>
                  </a:lnTo>
                  <a:cubicBezTo>
                    <a:pt x="-873" y="11890"/>
                    <a:pt x="-873" y="6111"/>
                    <a:pt x="2619" y="2619"/>
                  </a:cubicBezTo>
                  <a:cubicBezTo>
                    <a:pt x="6111" y="-873"/>
                    <a:pt x="11890" y="-873"/>
                    <a:pt x="15382" y="2619"/>
                  </a:cubicBezTo>
                  <a:lnTo>
                    <a:pt x="75584" y="62821"/>
                  </a:lnTo>
                  <a:cubicBezTo>
                    <a:pt x="79075" y="66313"/>
                    <a:pt x="79075" y="72092"/>
                    <a:pt x="75584" y="75583"/>
                  </a:cubicBezTo>
                  <a:cubicBezTo>
                    <a:pt x="73777" y="77390"/>
                    <a:pt x="71490" y="78232"/>
                    <a:pt x="69202" y="78232"/>
                  </a:cubicBezTo>
                  <a:close/>
                </a:path>
              </a:pathLst>
            </a:custGeom>
            <a:grpFill/>
            <a:ln w="12032"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4D569BED-943B-0616-FCF7-C788E2A9CCF7}"/>
                </a:ext>
              </a:extLst>
            </p:cNvPr>
            <p:cNvSpPr/>
            <p:nvPr/>
          </p:nvSpPr>
          <p:spPr>
            <a:xfrm>
              <a:off x="7531709" y="4451623"/>
              <a:ext cx="103065" cy="103095"/>
            </a:xfrm>
            <a:custGeom>
              <a:avLst/>
              <a:gdLst>
                <a:gd name="connsiteX0" fmla="*/ 51533 w 103065"/>
                <a:gd name="connsiteY0" fmla="*/ 103096 h 103095"/>
                <a:gd name="connsiteX1" fmla="*/ 15050 w 103065"/>
                <a:gd name="connsiteY1" fmla="*/ 88045 h 103095"/>
                <a:gd name="connsiteX2" fmla="*/ 0 w 103065"/>
                <a:gd name="connsiteY2" fmla="*/ 51563 h 103095"/>
                <a:gd name="connsiteX3" fmla="*/ 15050 w 103065"/>
                <a:gd name="connsiteY3" fmla="*/ 15081 h 103095"/>
                <a:gd name="connsiteX4" fmla="*/ 88015 w 103065"/>
                <a:gd name="connsiteY4" fmla="*/ 15081 h 103095"/>
                <a:gd name="connsiteX5" fmla="*/ 103066 w 103065"/>
                <a:gd name="connsiteY5" fmla="*/ 51563 h 103095"/>
                <a:gd name="connsiteX6" fmla="*/ 88015 w 103065"/>
                <a:gd name="connsiteY6" fmla="*/ 88045 h 103095"/>
                <a:gd name="connsiteX7" fmla="*/ 88015 w 103065"/>
                <a:gd name="connsiteY7" fmla="*/ 88045 h 103095"/>
                <a:gd name="connsiteX8" fmla="*/ 51533 w 103065"/>
                <a:gd name="connsiteY8" fmla="*/ 103096 h 103095"/>
                <a:gd name="connsiteX9" fmla="*/ 51533 w 103065"/>
                <a:gd name="connsiteY9" fmla="*/ 17970 h 103095"/>
                <a:gd name="connsiteX10" fmla="*/ 27813 w 103065"/>
                <a:gd name="connsiteY10" fmla="*/ 27723 h 103095"/>
                <a:gd name="connsiteX11" fmla="*/ 17940 w 103065"/>
                <a:gd name="connsiteY11" fmla="*/ 51443 h 103095"/>
                <a:gd name="connsiteX12" fmla="*/ 27813 w 103065"/>
                <a:gd name="connsiteY12" fmla="*/ 75162 h 103095"/>
                <a:gd name="connsiteX13" fmla="*/ 75252 w 103065"/>
                <a:gd name="connsiteY13" fmla="*/ 75162 h 103095"/>
                <a:gd name="connsiteX14" fmla="*/ 75252 w 103065"/>
                <a:gd name="connsiteY14" fmla="*/ 75162 h 103095"/>
                <a:gd name="connsiteX15" fmla="*/ 85126 w 103065"/>
                <a:gd name="connsiteY15" fmla="*/ 51443 h 103095"/>
                <a:gd name="connsiteX16" fmla="*/ 75252 w 103065"/>
                <a:gd name="connsiteY16" fmla="*/ 27723 h 103095"/>
                <a:gd name="connsiteX17" fmla="*/ 51533 w 103065"/>
                <a:gd name="connsiteY17" fmla="*/ 17970 h 103095"/>
                <a:gd name="connsiteX18" fmla="*/ 81634 w 103065"/>
                <a:gd name="connsiteY18" fmla="*/ 81544 h 103095"/>
                <a:gd name="connsiteX19" fmla="*/ 81634 w 103065"/>
                <a:gd name="connsiteY19" fmla="*/ 81544 h 10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3065" h="103095">
                  <a:moveTo>
                    <a:pt x="51533" y="103096"/>
                  </a:moveTo>
                  <a:cubicBezTo>
                    <a:pt x="38288" y="103096"/>
                    <a:pt x="25164" y="98039"/>
                    <a:pt x="15050" y="88045"/>
                  </a:cubicBezTo>
                  <a:cubicBezTo>
                    <a:pt x="5298" y="78293"/>
                    <a:pt x="0" y="65289"/>
                    <a:pt x="0" y="51563"/>
                  </a:cubicBezTo>
                  <a:cubicBezTo>
                    <a:pt x="0" y="37837"/>
                    <a:pt x="5418" y="24833"/>
                    <a:pt x="15050" y="15081"/>
                  </a:cubicBezTo>
                  <a:cubicBezTo>
                    <a:pt x="35158" y="-5027"/>
                    <a:pt x="67908" y="-5027"/>
                    <a:pt x="88015" y="15081"/>
                  </a:cubicBezTo>
                  <a:cubicBezTo>
                    <a:pt x="97768" y="24833"/>
                    <a:pt x="103066" y="37717"/>
                    <a:pt x="103066" y="51563"/>
                  </a:cubicBezTo>
                  <a:cubicBezTo>
                    <a:pt x="103066" y="65410"/>
                    <a:pt x="97648" y="78293"/>
                    <a:pt x="88015" y="88045"/>
                  </a:cubicBezTo>
                  <a:lnTo>
                    <a:pt x="88015" y="88045"/>
                  </a:lnTo>
                  <a:cubicBezTo>
                    <a:pt x="77901" y="98159"/>
                    <a:pt x="64777" y="103096"/>
                    <a:pt x="51533" y="103096"/>
                  </a:cubicBezTo>
                  <a:close/>
                  <a:moveTo>
                    <a:pt x="51533" y="17970"/>
                  </a:moveTo>
                  <a:cubicBezTo>
                    <a:pt x="42984" y="17970"/>
                    <a:pt x="34315" y="21221"/>
                    <a:pt x="27813" y="27723"/>
                  </a:cubicBezTo>
                  <a:cubicBezTo>
                    <a:pt x="21432" y="34104"/>
                    <a:pt x="17940" y="42533"/>
                    <a:pt x="17940" y="51443"/>
                  </a:cubicBezTo>
                  <a:cubicBezTo>
                    <a:pt x="17940" y="60353"/>
                    <a:pt x="21432" y="68781"/>
                    <a:pt x="27813" y="75162"/>
                  </a:cubicBezTo>
                  <a:cubicBezTo>
                    <a:pt x="40937" y="88286"/>
                    <a:pt x="62128" y="88166"/>
                    <a:pt x="75252" y="75162"/>
                  </a:cubicBezTo>
                  <a:lnTo>
                    <a:pt x="75252" y="75162"/>
                  </a:lnTo>
                  <a:cubicBezTo>
                    <a:pt x="81634" y="68781"/>
                    <a:pt x="85126" y="60353"/>
                    <a:pt x="85126" y="51443"/>
                  </a:cubicBezTo>
                  <a:cubicBezTo>
                    <a:pt x="85126" y="42533"/>
                    <a:pt x="81634" y="34104"/>
                    <a:pt x="75252" y="27723"/>
                  </a:cubicBezTo>
                  <a:cubicBezTo>
                    <a:pt x="68751" y="21221"/>
                    <a:pt x="60082" y="17970"/>
                    <a:pt x="51533" y="17970"/>
                  </a:cubicBezTo>
                  <a:close/>
                  <a:moveTo>
                    <a:pt x="81634" y="81544"/>
                  </a:moveTo>
                  <a:lnTo>
                    <a:pt x="81634" y="81544"/>
                  </a:lnTo>
                  <a:close/>
                </a:path>
              </a:pathLst>
            </a:custGeom>
            <a:grpFill/>
            <a:ln w="12032"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40557893-CC3B-9DD6-AAD5-7133BD926D66}"/>
                </a:ext>
              </a:extLst>
            </p:cNvPr>
            <p:cNvSpPr/>
            <p:nvPr/>
          </p:nvSpPr>
          <p:spPr>
            <a:xfrm>
              <a:off x="7440714" y="4573774"/>
              <a:ext cx="99031" cy="44759"/>
            </a:xfrm>
            <a:custGeom>
              <a:avLst/>
              <a:gdLst>
                <a:gd name="connsiteX0" fmla="*/ 89911 w 99031"/>
                <a:gd name="connsiteY0" fmla="*/ 44760 h 44759"/>
                <a:gd name="connsiteX1" fmla="*/ 87142 w 99031"/>
                <a:gd name="connsiteY1" fmla="*/ 44278 h 44759"/>
                <a:gd name="connsiteX2" fmla="*/ 6230 w 99031"/>
                <a:gd name="connsiteY2" fmla="*/ 17669 h 44759"/>
                <a:gd name="connsiteX3" fmla="*/ 451 w 99031"/>
                <a:gd name="connsiteY3" fmla="*/ 6230 h 44759"/>
                <a:gd name="connsiteX4" fmla="*/ 11889 w 99031"/>
                <a:gd name="connsiteY4" fmla="*/ 451 h 44759"/>
                <a:gd name="connsiteX5" fmla="*/ 92801 w 99031"/>
                <a:gd name="connsiteY5" fmla="*/ 27060 h 44759"/>
                <a:gd name="connsiteX6" fmla="*/ 98580 w 99031"/>
                <a:gd name="connsiteY6" fmla="*/ 38499 h 44759"/>
                <a:gd name="connsiteX7" fmla="*/ 90032 w 99031"/>
                <a:gd name="connsiteY7" fmla="*/ 44639 h 4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31" h="44759">
                  <a:moveTo>
                    <a:pt x="89911" y="44760"/>
                  </a:moveTo>
                  <a:cubicBezTo>
                    <a:pt x="88948" y="44760"/>
                    <a:pt x="87985" y="44639"/>
                    <a:pt x="87142" y="44278"/>
                  </a:cubicBezTo>
                  <a:lnTo>
                    <a:pt x="6230" y="17669"/>
                  </a:lnTo>
                  <a:cubicBezTo>
                    <a:pt x="1535" y="16104"/>
                    <a:pt x="-1114" y="11046"/>
                    <a:pt x="451" y="6230"/>
                  </a:cubicBezTo>
                  <a:cubicBezTo>
                    <a:pt x="2016" y="1535"/>
                    <a:pt x="7073" y="-1114"/>
                    <a:pt x="11889" y="451"/>
                  </a:cubicBezTo>
                  <a:lnTo>
                    <a:pt x="92801" y="27060"/>
                  </a:lnTo>
                  <a:cubicBezTo>
                    <a:pt x="97497" y="28626"/>
                    <a:pt x="100146" y="33682"/>
                    <a:pt x="98580" y="38499"/>
                  </a:cubicBezTo>
                  <a:cubicBezTo>
                    <a:pt x="97376" y="42231"/>
                    <a:pt x="93764" y="44639"/>
                    <a:pt x="90032" y="44639"/>
                  </a:cubicBezTo>
                  <a:close/>
                </a:path>
              </a:pathLst>
            </a:custGeom>
            <a:grpFill/>
            <a:ln w="12032"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E8CAE7AD-A8A7-9570-2C54-04DE6CE6F7CC}"/>
                </a:ext>
              </a:extLst>
            </p:cNvPr>
            <p:cNvSpPr/>
            <p:nvPr/>
          </p:nvSpPr>
          <p:spPr>
            <a:xfrm>
              <a:off x="7438661" y="4544509"/>
              <a:ext cx="103225" cy="103282"/>
            </a:xfrm>
            <a:custGeom>
              <a:avLst/>
              <a:gdLst>
                <a:gd name="connsiteX0" fmla="*/ 51629 w 103225"/>
                <a:gd name="connsiteY0" fmla="*/ 103282 h 103282"/>
                <a:gd name="connsiteX1" fmla="*/ 35374 w 103225"/>
                <a:gd name="connsiteY1" fmla="*/ 100633 h 103282"/>
                <a:gd name="connsiteX2" fmla="*/ 5514 w 103225"/>
                <a:gd name="connsiteY2" fmla="*/ 74867 h 103282"/>
                <a:gd name="connsiteX3" fmla="*/ 2624 w 103225"/>
                <a:gd name="connsiteY3" fmla="*/ 35495 h 103282"/>
                <a:gd name="connsiteX4" fmla="*/ 28391 w 103225"/>
                <a:gd name="connsiteY4" fmla="*/ 5514 h 103282"/>
                <a:gd name="connsiteX5" fmla="*/ 67763 w 103225"/>
                <a:gd name="connsiteY5" fmla="*/ 2624 h 103282"/>
                <a:gd name="connsiteX6" fmla="*/ 100633 w 103225"/>
                <a:gd name="connsiteY6" fmla="*/ 67763 h 103282"/>
                <a:gd name="connsiteX7" fmla="*/ 74867 w 103225"/>
                <a:gd name="connsiteY7" fmla="*/ 97623 h 103282"/>
                <a:gd name="connsiteX8" fmla="*/ 51749 w 103225"/>
                <a:gd name="connsiteY8" fmla="*/ 103162 h 103282"/>
                <a:gd name="connsiteX9" fmla="*/ 51629 w 103225"/>
                <a:gd name="connsiteY9" fmla="*/ 18036 h 103282"/>
                <a:gd name="connsiteX10" fmla="*/ 36578 w 103225"/>
                <a:gd name="connsiteY10" fmla="*/ 21648 h 103282"/>
                <a:gd name="connsiteX11" fmla="*/ 19842 w 103225"/>
                <a:gd name="connsiteY11" fmla="*/ 41154 h 103282"/>
                <a:gd name="connsiteX12" fmla="*/ 21769 w 103225"/>
                <a:gd name="connsiteY12" fmla="*/ 66679 h 103282"/>
                <a:gd name="connsiteX13" fmla="*/ 41154 w 103225"/>
                <a:gd name="connsiteY13" fmla="*/ 83415 h 103282"/>
                <a:gd name="connsiteX14" fmla="*/ 66800 w 103225"/>
                <a:gd name="connsiteY14" fmla="*/ 81489 h 103282"/>
                <a:gd name="connsiteX15" fmla="*/ 83536 w 103225"/>
                <a:gd name="connsiteY15" fmla="*/ 61983 h 103282"/>
                <a:gd name="connsiteX16" fmla="*/ 83536 w 103225"/>
                <a:gd name="connsiteY16" fmla="*/ 61983 h 103282"/>
                <a:gd name="connsiteX17" fmla="*/ 62224 w 103225"/>
                <a:gd name="connsiteY17" fmla="*/ 19601 h 103282"/>
                <a:gd name="connsiteX18" fmla="*/ 51629 w 103225"/>
                <a:gd name="connsiteY18" fmla="*/ 17916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225" h="103282">
                  <a:moveTo>
                    <a:pt x="51629" y="103282"/>
                  </a:moveTo>
                  <a:cubicBezTo>
                    <a:pt x="46211" y="103282"/>
                    <a:pt x="40672" y="102439"/>
                    <a:pt x="35374" y="100633"/>
                  </a:cubicBezTo>
                  <a:cubicBezTo>
                    <a:pt x="22250" y="96299"/>
                    <a:pt x="11655" y="87148"/>
                    <a:pt x="5514" y="74867"/>
                  </a:cubicBezTo>
                  <a:cubicBezTo>
                    <a:pt x="-627" y="62585"/>
                    <a:pt x="-1710" y="48619"/>
                    <a:pt x="2624" y="35495"/>
                  </a:cubicBezTo>
                  <a:cubicBezTo>
                    <a:pt x="6959" y="22371"/>
                    <a:pt x="16110" y="11775"/>
                    <a:pt x="28391" y="5514"/>
                  </a:cubicBezTo>
                  <a:cubicBezTo>
                    <a:pt x="40672" y="-627"/>
                    <a:pt x="54759" y="-1710"/>
                    <a:pt x="67763" y="2624"/>
                  </a:cubicBezTo>
                  <a:cubicBezTo>
                    <a:pt x="94733" y="11534"/>
                    <a:pt x="109543" y="40792"/>
                    <a:pt x="100633" y="67763"/>
                  </a:cubicBezTo>
                  <a:cubicBezTo>
                    <a:pt x="96299" y="80887"/>
                    <a:pt x="87148" y="91482"/>
                    <a:pt x="74867" y="97623"/>
                  </a:cubicBezTo>
                  <a:cubicBezTo>
                    <a:pt x="67522" y="101356"/>
                    <a:pt x="59696" y="103162"/>
                    <a:pt x="51749" y="103162"/>
                  </a:cubicBezTo>
                  <a:close/>
                  <a:moveTo>
                    <a:pt x="51629" y="18036"/>
                  </a:moveTo>
                  <a:cubicBezTo>
                    <a:pt x="46451" y="18036"/>
                    <a:pt x="41274" y="19240"/>
                    <a:pt x="36578" y="21648"/>
                  </a:cubicBezTo>
                  <a:cubicBezTo>
                    <a:pt x="28632" y="25621"/>
                    <a:pt x="22611" y="32605"/>
                    <a:pt x="19842" y="41154"/>
                  </a:cubicBezTo>
                  <a:cubicBezTo>
                    <a:pt x="17073" y="49702"/>
                    <a:pt x="17675" y="58732"/>
                    <a:pt x="21769" y="66679"/>
                  </a:cubicBezTo>
                  <a:cubicBezTo>
                    <a:pt x="25742" y="74746"/>
                    <a:pt x="32725" y="80646"/>
                    <a:pt x="41154" y="83415"/>
                  </a:cubicBezTo>
                  <a:cubicBezTo>
                    <a:pt x="49702" y="86185"/>
                    <a:pt x="58733" y="85583"/>
                    <a:pt x="66800" y="81489"/>
                  </a:cubicBezTo>
                  <a:cubicBezTo>
                    <a:pt x="74746" y="77516"/>
                    <a:pt x="80766" y="70532"/>
                    <a:pt x="83536" y="61983"/>
                  </a:cubicBezTo>
                  <a:lnTo>
                    <a:pt x="83536" y="61983"/>
                  </a:lnTo>
                  <a:cubicBezTo>
                    <a:pt x="89315" y="44405"/>
                    <a:pt x="79803" y="25381"/>
                    <a:pt x="62224" y="19601"/>
                  </a:cubicBezTo>
                  <a:cubicBezTo>
                    <a:pt x="58733" y="18518"/>
                    <a:pt x="55241" y="17916"/>
                    <a:pt x="51629" y="17916"/>
                  </a:cubicBezTo>
                  <a:close/>
                </a:path>
              </a:pathLst>
            </a:custGeom>
            <a:grpFill/>
            <a:ln w="12032"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6C303E49-A501-2BF2-EDE0-DF3C2B6D177F}"/>
                </a:ext>
              </a:extLst>
            </p:cNvPr>
            <p:cNvSpPr/>
            <p:nvPr/>
          </p:nvSpPr>
          <p:spPr>
            <a:xfrm>
              <a:off x="7377270" y="4638921"/>
              <a:ext cx="39895" cy="100497"/>
            </a:xfrm>
            <a:custGeom>
              <a:avLst/>
              <a:gdLst>
                <a:gd name="connsiteX0" fmla="*/ 30784 w 39895"/>
                <a:gd name="connsiteY0" fmla="*/ 100498 h 100497"/>
                <a:gd name="connsiteX1" fmla="*/ 22115 w 39895"/>
                <a:gd name="connsiteY1" fmla="*/ 93755 h 100497"/>
                <a:gd name="connsiteX2" fmla="*/ 322 w 39895"/>
                <a:gd name="connsiteY2" fmla="*/ 11399 h 100497"/>
                <a:gd name="connsiteX3" fmla="*/ 6703 w 39895"/>
                <a:gd name="connsiteY3" fmla="*/ 322 h 100497"/>
                <a:gd name="connsiteX4" fmla="*/ 17780 w 39895"/>
                <a:gd name="connsiteY4" fmla="*/ 6703 h 100497"/>
                <a:gd name="connsiteX5" fmla="*/ 39573 w 39895"/>
                <a:gd name="connsiteY5" fmla="*/ 89059 h 100497"/>
                <a:gd name="connsiteX6" fmla="*/ 33192 w 39895"/>
                <a:gd name="connsiteY6" fmla="*/ 100137 h 100497"/>
                <a:gd name="connsiteX7" fmla="*/ 30904 w 39895"/>
                <a:gd name="connsiteY7" fmla="*/ 100498 h 10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95" h="100497">
                  <a:moveTo>
                    <a:pt x="30784" y="100498"/>
                  </a:moveTo>
                  <a:cubicBezTo>
                    <a:pt x="26811" y="100498"/>
                    <a:pt x="23078" y="97849"/>
                    <a:pt x="22115" y="93755"/>
                  </a:cubicBezTo>
                  <a:lnTo>
                    <a:pt x="322" y="11399"/>
                  </a:lnTo>
                  <a:cubicBezTo>
                    <a:pt x="-1003" y="6583"/>
                    <a:pt x="1887" y="1646"/>
                    <a:pt x="6703" y="322"/>
                  </a:cubicBezTo>
                  <a:cubicBezTo>
                    <a:pt x="11519" y="-1003"/>
                    <a:pt x="16456" y="1887"/>
                    <a:pt x="17780" y="6703"/>
                  </a:cubicBezTo>
                  <a:lnTo>
                    <a:pt x="39573" y="89059"/>
                  </a:lnTo>
                  <a:cubicBezTo>
                    <a:pt x="40898" y="93876"/>
                    <a:pt x="38008" y="98812"/>
                    <a:pt x="33192" y="100137"/>
                  </a:cubicBezTo>
                  <a:cubicBezTo>
                    <a:pt x="32470" y="100377"/>
                    <a:pt x="31627" y="100498"/>
                    <a:pt x="30904" y="100498"/>
                  </a:cubicBezTo>
                  <a:close/>
                </a:path>
              </a:pathLst>
            </a:custGeom>
            <a:grpFill/>
            <a:ln w="12032"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63F5C908-BB04-B90C-6253-1913DEE9DC7A}"/>
                </a:ext>
              </a:extLst>
            </p:cNvPr>
            <p:cNvSpPr/>
            <p:nvPr/>
          </p:nvSpPr>
          <p:spPr>
            <a:xfrm>
              <a:off x="7345520" y="4637633"/>
              <a:ext cx="103251" cy="103230"/>
            </a:xfrm>
            <a:custGeom>
              <a:avLst/>
              <a:gdLst>
                <a:gd name="connsiteX0" fmla="*/ 51698 w 103251"/>
                <a:gd name="connsiteY0" fmla="*/ 103231 h 103230"/>
                <a:gd name="connsiteX1" fmla="*/ 1730 w 103251"/>
                <a:gd name="connsiteY1" fmla="*/ 64822 h 103230"/>
                <a:gd name="connsiteX2" fmla="*/ 7028 w 103251"/>
                <a:gd name="connsiteY2" fmla="*/ 25691 h 103230"/>
                <a:gd name="connsiteX3" fmla="*/ 38453 w 103251"/>
                <a:gd name="connsiteY3" fmla="*/ 1730 h 103230"/>
                <a:gd name="connsiteX4" fmla="*/ 77585 w 103251"/>
                <a:gd name="connsiteY4" fmla="*/ 7028 h 103230"/>
                <a:gd name="connsiteX5" fmla="*/ 101545 w 103251"/>
                <a:gd name="connsiteY5" fmla="*/ 38454 h 103230"/>
                <a:gd name="connsiteX6" fmla="*/ 64822 w 103251"/>
                <a:gd name="connsiteY6" fmla="*/ 101545 h 103230"/>
                <a:gd name="connsiteX7" fmla="*/ 64822 w 103251"/>
                <a:gd name="connsiteY7" fmla="*/ 101545 h 103230"/>
                <a:gd name="connsiteX8" fmla="*/ 51698 w 103251"/>
                <a:gd name="connsiteY8" fmla="*/ 103231 h 103230"/>
                <a:gd name="connsiteX9" fmla="*/ 62534 w 103251"/>
                <a:gd name="connsiteY9" fmla="*/ 92756 h 103230"/>
                <a:gd name="connsiteX10" fmla="*/ 62534 w 103251"/>
                <a:gd name="connsiteY10" fmla="*/ 92756 h 103230"/>
                <a:gd name="connsiteX11" fmla="*/ 51698 w 103251"/>
                <a:gd name="connsiteY11" fmla="*/ 17985 h 103230"/>
                <a:gd name="connsiteX12" fmla="*/ 43029 w 103251"/>
                <a:gd name="connsiteY12" fmla="*/ 19069 h 103230"/>
                <a:gd name="connsiteX13" fmla="*/ 22560 w 103251"/>
                <a:gd name="connsiteY13" fmla="*/ 34601 h 103230"/>
                <a:gd name="connsiteX14" fmla="*/ 19189 w 103251"/>
                <a:gd name="connsiteY14" fmla="*/ 60006 h 103230"/>
                <a:gd name="connsiteX15" fmla="*/ 60247 w 103251"/>
                <a:gd name="connsiteY15" fmla="*/ 83846 h 103230"/>
                <a:gd name="connsiteX16" fmla="*/ 84087 w 103251"/>
                <a:gd name="connsiteY16" fmla="*/ 42788 h 103230"/>
                <a:gd name="connsiteX17" fmla="*/ 68554 w 103251"/>
                <a:gd name="connsiteY17" fmla="*/ 22319 h 103230"/>
                <a:gd name="connsiteX18" fmla="*/ 51698 w 103251"/>
                <a:gd name="connsiteY18" fmla="*/ 17744 h 10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251" h="103230">
                  <a:moveTo>
                    <a:pt x="51698" y="103231"/>
                  </a:moveTo>
                  <a:cubicBezTo>
                    <a:pt x="28821" y="103231"/>
                    <a:pt x="7871" y="87940"/>
                    <a:pt x="1730" y="64822"/>
                  </a:cubicBezTo>
                  <a:cubicBezTo>
                    <a:pt x="-1761" y="51457"/>
                    <a:pt x="45" y="37611"/>
                    <a:pt x="7028" y="25691"/>
                  </a:cubicBezTo>
                  <a:cubicBezTo>
                    <a:pt x="14012" y="13771"/>
                    <a:pt x="25089" y="5222"/>
                    <a:pt x="38453" y="1730"/>
                  </a:cubicBezTo>
                  <a:cubicBezTo>
                    <a:pt x="51818" y="-1761"/>
                    <a:pt x="65665" y="45"/>
                    <a:pt x="77585" y="7028"/>
                  </a:cubicBezTo>
                  <a:cubicBezTo>
                    <a:pt x="89505" y="14012"/>
                    <a:pt x="98053" y="25089"/>
                    <a:pt x="101545" y="38454"/>
                  </a:cubicBezTo>
                  <a:cubicBezTo>
                    <a:pt x="108769" y="65906"/>
                    <a:pt x="92394" y="94201"/>
                    <a:pt x="64822" y="101545"/>
                  </a:cubicBezTo>
                  <a:lnTo>
                    <a:pt x="64822" y="101545"/>
                  </a:lnTo>
                  <a:cubicBezTo>
                    <a:pt x="60367" y="102749"/>
                    <a:pt x="56033" y="103231"/>
                    <a:pt x="51698" y="103231"/>
                  </a:cubicBezTo>
                  <a:close/>
                  <a:moveTo>
                    <a:pt x="62534" y="92756"/>
                  </a:moveTo>
                  <a:lnTo>
                    <a:pt x="62534" y="92756"/>
                  </a:lnTo>
                  <a:close/>
                  <a:moveTo>
                    <a:pt x="51698" y="17985"/>
                  </a:moveTo>
                  <a:cubicBezTo>
                    <a:pt x="48808" y="17985"/>
                    <a:pt x="45919" y="18346"/>
                    <a:pt x="43029" y="19069"/>
                  </a:cubicBezTo>
                  <a:cubicBezTo>
                    <a:pt x="34360" y="21356"/>
                    <a:pt x="27136" y="26895"/>
                    <a:pt x="22560" y="34601"/>
                  </a:cubicBezTo>
                  <a:cubicBezTo>
                    <a:pt x="18105" y="42307"/>
                    <a:pt x="16781" y="51337"/>
                    <a:pt x="19189" y="60006"/>
                  </a:cubicBezTo>
                  <a:cubicBezTo>
                    <a:pt x="23885" y="77946"/>
                    <a:pt x="42307" y="88542"/>
                    <a:pt x="60247" y="83846"/>
                  </a:cubicBezTo>
                  <a:cubicBezTo>
                    <a:pt x="78066" y="79150"/>
                    <a:pt x="88782" y="60728"/>
                    <a:pt x="84087" y="42788"/>
                  </a:cubicBezTo>
                  <a:cubicBezTo>
                    <a:pt x="81799" y="34119"/>
                    <a:pt x="76260" y="26895"/>
                    <a:pt x="68554" y="22319"/>
                  </a:cubicBezTo>
                  <a:cubicBezTo>
                    <a:pt x="63377" y="19309"/>
                    <a:pt x="57598" y="17744"/>
                    <a:pt x="51698" y="17744"/>
                  </a:cubicBezTo>
                  <a:close/>
                </a:path>
              </a:pathLst>
            </a:custGeom>
            <a:grpFill/>
            <a:ln w="12032"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961BAE7C-1F71-A766-08DB-40DAD2DDC593}"/>
                </a:ext>
              </a:extLst>
            </p:cNvPr>
            <p:cNvSpPr/>
            <p:nvPr/>
          </p:nvSpPr>
          <p:spPr>
            <a:xfrm>
              <a:off x="7458293" y="4750406"/>
              <a:ext cx="78202" cy="78232"/>
            </a:xfrm>
            <a:custGeom>
              <a:avLst/>
              <a:gdLst>
                <a:gd name="connsiteX0" fmla="*/ 69202 w 78202"/>
                <a:gd name="connsiteY0" fmla="*/ 78232 h 78232"/>
                <a:gd name="connsiteX1" fmla="*/ 62821 w 78202"/>
                <a:gd name="connsiteY1" fmla="*/ 75583 h 78232"/>
                <a:gd name="connsiteX2" fmla="*/ 2619 w 78202"/>
                <a:gd name="connsiteY2" fmla="*/ 15382 h 78232"/>
                <a:gd name="connsiteX3" fmla="*/ 2619 w 78202"/>
                <a:gd name="connsiteY3" fmla="*/ 2619 h 78232"/>
                <a:gd name="connsiteX4" fmla="*/ 15382 w 78202"/>
                <a:gd name="connsiteY4" fmla="*/ 2619 h 78232"/>
                <a:gd name="connsiteX5" fmla="*/ 75584 w 78202"/>
                <a:gd name="connsiteY5" fmla="*/ 62821 h 78232"/>
                <a:gd name="connsiteX6" fmla="*/ 75584 w 78202"/>
                <a:gd name="connsiteY6" fmla="*/ 75583 h 78232"/>
                <a:gd name="connsiteX7" fmla="*/ 69202 w 78202"/>
                <a:gd name="connsiteY7" fmla="*/ 78232 h 7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02" h="78232">
                  <a:moveTo>
                    <a:pt x="69202" y="78232"/>
                  </a:moveTo>
                  <a:cubicBezTo>
                    <a:pt x="66914" y="78232"/>
                    <a:pt x="64627" y="77390"/>
                    <a:pt x="62821" y="75583"/>
                  </a:cubicBezTo>
                  <a:lnTo>
                    <a:pt x="2619" y="15382"/>
                  </a:lnTo>
                  <a:cubicBezTo>
                    <a:pt x="-873" y="11890"/>
                    <a:pt x="-873" y="6111"/>
                    <a:pt x="2619" y="2619"/>
                  </a:cubicBezTo>
                  <a:cubicBezTo>
                    <a:pt x="6110" y="-873"/>
                    <a:pt x="11890" y="-873"/>
                    <a:pt x="15382" y="2619"/>
                  </a:cubicBezTo>
                  <a:lnTo>
                    <a:pt x="75584" y="62821"/>
                  </a:lnTo>
                  <a:cubicBezTo>
                    <a:pt x="79075" y="66313"/>
                    <a:pt x="79075" y="72092"/>
                    <a:pt x="75584" y="75583"/>
                  </a:cubicBezTo>
                  <a:cubicBezTo>
                    <a:pt x="73777" y="77390"/>
                    <a:pt x="71490" y="78232"/>
                    <a:pt x="69202" y="78232"/>
                  </a:cubicBezTo>
                  <a:close/>
                </a:path>
              </a:pathLst>
            </a:custGeom>
            <a:grpFill/>
            <a:ln w="12032"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A0104A3E-4C3B-38EC-A76B-7EDE013A6F3A}"/>
                </a:ext>
              </a:extLst>
            </p:cNvPr>
            <p:cNvSpPr/>
            <p:nvPr/>
          </p:nvSpPr>
          <p:spPr>
            <a:xfrm>
              <a:off x="7445831" y="4737944"/>
              <a:ext cx="103125" cy="103095"/>
            </a:xfrm>
            <a:custGeom>
              <a:avLst/>
              <a:gdLst>
                <a:gd name="connsiteX0" fmla="*/ 51563 w 103125"/>
                <a:gd name="connsiteY0" fmla="*/ 103096 h 103095"/>
                <a:gd name="connsiteX1" fmla="*/ 15081 w 103125"/>
                <a:gd name="connsiteY1" fmla="*/ 88045 h 103095"/>
                <a:gd name="connsiteX2" fmla="*/ 15081 w 103125"/>
                <a:gd name="connsiteY2" fmla="*/ 15081 h 103095"/>
                <a:gd name="connsiteX3" fmla="*/ 15081 w 103125"/>
                <a:gd name="connsiteY3" fmla="*/ 15081 h 103095"/>
                <a:gd name="connsiteX4" fmla="*/ 88045 w 103125"/>
                <a:gd name="connsiteY4" fmla="*/ 15081 h 103095"/>
                <a:gd name="connsiteX5" fmla="*/ 88045 w 103125"/>
                <a:gd name="connsiteY5" fmla="*/ 88045 h 103095"/>
                <a:gd name="connsiteX6" fmla="*/ 51563 w 103125"/>
                <a:gd name="connsiteY6" fmla="*/ 103096 h 103095"/>
                <a:gd name="connsiteX7" fmla="*/ 27843 w 103125"/>
                <a:gd name="connsiteY7" fmla="*/ 27843 h 103095"/>
                <a:gd name="connsiteX8" fmla="*/ 17970 w 103125"/>
                <a:gd name="connsiteY8" fmla="*/ 51563 h 103095"/>
                <a:gd name="connsiteX9" fmla="*/ 27843 w 103125"/>
                <a:gd name="connsiteY9" fmla="*/ 75283 h 103095"/>
                <a:gd name="connsiteX10" fmla="*/ 75283 w 103125"/>
                <a:gd name="connsiteY10" fmla="*/ 75283 h 103095"/>
                <a:gd name="connsiteX11" fmla="*/ 85156 w 103125"/>
                <a:gd name="connsiteY11" fmla="*/ 51563 h 103095"/>
                <a:gd name="connsiteX12" fmla="*/ 75283 w 103125"/>
                <a:gd name="connsiteY12" fmla="*/ 27843 h 103095"/>
                <a:gd name="connsiteX13" fmla="*/ 27843 w 103125"/>
                <a:gd name="connsiteY13" fmla="*/ 27843 h 10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125" h="103095">
                  <a:moveTo>
                    <a:pt x="51563" y="103096"/>
                  </a:moveTo>
                  <a:cubicBezTo>
                    <a:pt x="38319" y="103096"/>
                    <a:pt x="25195" y="98039"/>
                    <a:pt x="15081" y="88045"/>
                  </a:cubicBezTo>
                  <a:cubicBezTo>
                    <a:pt x="-5027" y="67938"/>
                    <a:pt x="-5027" y="35188"/>
                    <a:pt x="15081" y="15081"/>
                  </a:cubicBezTo>
                  <a:lnTo>
                    <a:pt x="15081" y="15081"/>
                  </a:lnTo>
                  <a:cubicBezTo>
                    <a:pt x="35188" y="-5027"/>
                    <a:pt x="67938" y="-5027"/>
                    <a:pt x="88045" y="15081"/>
                  </a:cubicBezTo>
                  <a:cubicBezTo>
                    <a:pt x="108153" y="35188"/>
                    <a:pt x="108153" y="67938"/>
                    <a:pt x="88045" y="88045"/>
                  </a:cubicBezTo>
                  <a:cubicBezTo>
                    <a:pt x="77931" y="98039"/>
                    <a:pt x="64807" y="103096"/>
                    <a:pt x="51563" y="103096"/>
                  </a:cubicBezTo>
                  <a:close/>
                  <a:moveTo>
                    <a:pt x="27843" y="27843"/>
                  </a:moveTo>
                  <a:cubicBezTo>
                    <a:pt x="21462" y="34225"/>
                    <a:pt x="17970" y="42653"/>
                    <a:pt x="17970" y="51563"/>
                  </a:cubicBezTo>
                  <a:cubicBezTo>
                    <a:pt x="17970" y="60473"/>
                    <a:pt x="21462" y="68901"/>
                    <a:pt x="27843" y="75283"/>
                  </a:cubicBezTo>
                  <a:cubicBezTo>
                    <a:pt x="40967" y="88407"/>
                    <a:pt x="62159" y="88407"/>
                    <a:pt x="75283" y="75283"/>
                  </a:cubicBezTo>
                  <a:cubicBezTo>
                    <a:pt x="81664" y="68901"/>
                    <a:pt x="85156" y="60473"/>
                    <a:pt x="85156" y="51563"/>
                  </a:cubicBezTo>
                  <a:cubicBezTo>
                    <a:pt x="85156" y="42653"/>
                    <a:pt x="81664" y="34225"/>
                    <a:pt x="75283" y="27843"/>
                  </a:cubicBezTo>
                  <a:cubicBezTo>
                    <a:pt x="62159" y="14719"/>
                    <a:pt x="40967" y="14719"/>
                    <a:pt x="27843" y="27843"/>
                  </a:cubicBezTo>
                  <a:close/>
                </a:path>
              </a:pathLst>
            </a:custGeom>
            <a:grpFill/>
            <a:ln w="12032"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1A825D84-136B-B03E-7270-A728847A8E67}"/>
                </a:ext>
              </a:extLst>
            </p:cNvPr>
            <p:cNvSpPr/>
            <p:nvPr/>
          </p:nvSpPr>
          <p:spPr>
            <a:xfrm>
              <a:off x="7539010" y="4682786"/>
              <a:ext cx="102790" cy="27254"/>
            </a:xfrm>
            <a:custGeom>
              <a:avLst/>
              <a:gdLst>
                <a:gd name="connsiteX0" fmla="*/ 93717 w 102790"/>
                <a:gd name="connsiteY0" fmla="*/ 27254 h 27254"/>
                <a:gd name="connsiteX1" fmla="*/ 92754 w 102790"/>
                <a:gd name="connsiteY1" fmla="*/ 27254 h 27254"/>
                <a:gd name="connsiteX2" fmla="*/ 8110 w 102790"/>
                <a:gd name="connsiteY2" fmla="*/ 18104 h 27254"/>
                <a:gd name="connsiteX3" fmla="*/ 43 w 102790"/>
                <a:gd name="connsiteY3" fmla="*/ 8110 h 27254"/>
                <a:gd name="connsiteX4" fmla="*/ 10037 w 102790"/>
                <a:gd name="connsiteY4" fmla="*/ 43 h 27254"/>
                <a:gd name="connsiteX5" fmla="*/ 94681 w 102790"/>
                <a:gd name="connsiteY5" fmla="*/ 9194 h 27254"/>
                <a:gd name="connsiteX6" fmla="*/ 102748 w 102790"/>
                <a:gd name="connsiteY6" fmla="*/ 19187 h 27254"/>
                <a:gd name="connsiteX7" fmla="*/ 93838 w 102790"/>
                <a:gd name="connsiteY7" fmla="*/ 27254 h 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790" h="27254">
                  <a:moveTo>
                    <a:pt x="93717" y="27254"/>
                  </a:moveTo>
                  <a:cubicBezTo>
                    <a:pt x="93717" y="27254"/>
                    <a:pt x="93115" y="27254"/>
                    <a:pt x="92754" y="27254"/>
                  </a:cubicBezTo>
                  <a:lnTo>
                    <a:pt x="8110" y="18104"/>
                  </a:lnTo>
                  <a:cubicBezTo>
                    <a:pt x="3174" y="17622"/>
                    <a:pt x="-439" y="13047"/>
                    <a:pt x="43" y="8110"/>
                  </a:cubicBezTo>
                  <a:cubicBezTo>
                    <a:pt x="525" y="3174"/>
                    <a:pt x="4980" y="-438"/>
                    <a:pt x="10037" y="43"/>
                  </a:cubicBezTo>
                  <a:lnTo>
                    <a:pt x="94681" y="9194"/>
                  </a:lnTo>
                  <a:cubicBezTo>
                    <a:pt x="99617" y="9675"/>
                    <a:pt x="103229" y="14251"/>
                    <a:pt x="102748" y="19187"/>
                  </a:cubicBezTo>
                  <a:cubicBezTo>
                    <a:pt x="102266" y="23763"/>
                    <a:pt x="98293" y="27254"/>
                    <a:pt x="93838" y="27254"/>
                  </a:cubicBezTo>
                  <a:close/>
                </a:path>
              </a:pathLst>
            </a:custGeom>
            <a:grpFill/>
            <a:ln w="12032"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48869D68-393C-1B70-3674-D59447F50F57}"/>
                </a:ext>
              </a:extLst>
            </p:cNvPr>
            <p:cNvSpPr/>
            <p:nvPr/>
          </p:nvSpPr>
          <p:spPr>
            <a:xfrm>
              <a:off x="7538859" y="4644969"/>
              <a:ext cx="103232" cy="103239"/>
            </a:xfrm>
            <a:custGeom>
              <a:avLst/>
              <a:gdLst>
                <a:gd name="connsiteX0" fmla="*/ 51727 w 103232"/>
                <a:gd name="connsiteY0" fmla="*/ 103119 h 103239"/>
                <a:gd name="connsiteX1" fmla="*/ 46068 w 103232"/>
                <a:gd name="connsiteY1" fmla="*/ 102878 h 103239"/>
                <a:gd name="connsiteX2" fmla="*/ 315 w 103232"/>
                <a:gd name="connsiteY2" fmla="*/ 46047 h 103239"/>
                <a:gd name="connsiteX3" fmla="*/ 315 w 103232"/>
                <a:gd name="connsiteY3" fmla="*/ 46047 h 103239"/>
                <a:gd name="connsiteX4" fmla="*/ 57145 w 103232"/>
                <a:gd name="connsiteY4" fmla="*/ 294 h 103239"/>
                <a:gd name="connsiteX5" fmla="*/ 91822 w 103232"/>
                <a:gd name="connsiteY5" fmla="*/ 19197 h 103239"/>
                <a:gd name="connsiteX6" fmla="*/ 102899 w 103232"/>
                <a:gd name="connsiteY6" fmla="*/ 57124 h 103239"/>
                <a:gd name="connsiteX7" fmla="*/ 83995 w 103232"/>
                <a:gd name="connsiteY7" fmla="*/ 91801 h 103239"/>
                <a:gd name="connsiteX8" fmla="*/ 51727 w 103232"/>
                <a:gd name="connsiteY8" fmla="*/ 103239 h 103239"/>
                <a:gd name="connsiteX9" fmla="*/ 18255 w 103232"/>
                <a:gd name="connsiteY9" fmla="*/ 47974 h 103239"/>
                <a:gd name="connsiteX10" fmla="*/ 47995 w 103232"/>
                <a:gd name="connsiteY10" fmla="*/ 84938 h 103239"/>
                <a:gd name="connsiteX11" fmla="*/ 72677 w 103232"/>
                <a:gd name="connsiteY11" fmla="*/ 77714 h 103239"/>
                <a:gd name="connsiteX12" fmla="*/ 84959 w 103232"/>
                <a:gd name="connsiteY12" fmla="*/ 55198 h 103239"/>
                <a:gd name="connsiteX13" fmla="*/ 77734 w 103232"/>
                <a:gd name="connsiteY13" fmla="*/ 30515 h 103239"/>
                <a:gd name="connsiteX14" fmla="*/ 55219 w 103232"/>
                <a:gd name="connsiteY14" fmla="*/ 18234 h 103239"/>
                <a:gd name="connsiteX15" fmla="*/ 18255 w 103232"/>
                <a:gd name="connsiteY15" fmla="*/ 47974 h 103239"/>
                <a:gd name="connsiteX16" fmla="*/ 18255 w 103232"/>
                <a:gd name="connsiteY16" fmla="*/ 47974 h 10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232" h="103239">
                  <a:moveTo>
                    <a:pt x="51727" y="103119"/>
                  </a:moveTo>
                  <a:cubicBezTo>
                    <a:pt x="49921" y="103119"/>
                    <a:pt x="47995" y="103119"/>
                    <a:pt x="46068" y="102878"/>
                  </a:cubicBezTo>
                  <a:cubicBezTo>
                    <a:pt x="17773" y="99868"/>
                    <a:pt x="-2816" y="74342"/>
                    <a:pt x="315" y="46047"/>
                  </a:cubicBezTo>
                  <a:lnTo>
                    <a:pt x="315" y="46047"/>
                  </a:lnTo>
                  <a:cubicBezTo>
                    <a:pt x="3325" y="17752"/>
                    <a:pt x="28971" y="-2716"/>
                    <a:pt x="57145" y="294"/>
                  </a:cubicBezTo>
                  <a:cubicBezTo>
                    <a:pt x="70871" y="1738"/>
                    <a:pt x="83153" y="8481"/>
                    <a:pt x="91822" y="19197"/>
                  </a:cubicBezTo>
                  <a:cubicBezTo>
                    <a:pt x="100491" y="29913"/>
                    <a:pt x="104464" y="43398"/>
                    <a:pt x="102899" y="57124"/>
                  </a:cubicBezTo>
                  <a:cubicBezTo>
                    <a:pt x="101454" y="70850"/>
                    <a:pt x="94711" y="83132"/>
                    <a:pt x="83995" y="91801"/>
                  </a:cubicBezTo>
                  <a:cubicBezTo>
                    <a:pt x="74724" y="99266"/>
                    <a:pt x="63406" y="103239"/>
                    <a:pt x="51727" y="103239"/>
                  </a:cubicBezTo>
                  <a:close/>
                  <a:moveTo>
                    <a:pt x="18255" y="47974"/>
                  </a:moveTo>
                  <a:cubicBezTo>
                    <a:pt x="16328" y="66396"/>
                    <a:pt x="29573" y="82891"/>
                    <a:pt x="47995" y="84938"/>
                  </a:cubicBezTo>
                  <a:cubicBezTo>
                    <a:pt x="56904" y="86021"/>
                    <a:pt x="65694" y="83373"/>
                    <a:pt x="72677" y="77714"/>
                  </a:cubicBezTo>
                  <a:cubicBezTo>
                    <a:pt x="79661" y="72055"/>
                    <a:pt x="83995" y="64108"/>
                    <a:pt x="84959" y="55198"/>
                  </a:cubicBezTo>
                  <a:cubicBezTo>
                    <a:pt x="85922" y="46288"/>
                    <a:pt x="83393" y="37498"/>
                    <a:pt x="77734" y="30515"/>
                  </a:cubicBezTo>
                  <a:cubicBezTo>
                    <a:pt x="72075" y="23532"/>
                    <a:pt x="64129" y="19197"/>
                    <a:pt x="55219" y="18234"/>
                  </a:cubicBezTo>
                  <a:cubicBezTo>
                    <a:pt x="36797" y="16067"/>
                    <a:pt x="20302" y="29552"/>
                    <a:pt x="18255" y="47974"/>
                  </a:cubicBezTo>
                  <a:lnTo>
                    <a:pt x="18255" y="47974"/>
                  </a:lnTo>
                  <a:close/>
                </a:path>
              </a:pathLst>
            </a:custGeom>
            <a:grpFill/>
            <a:ln w="12032"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E96E9ED1-412B-BB46-B06A-0260197C9568}"/>
                </a:ext>
              </a:extLst>
            </p:cNvPr>
            <p:cNvSpPr/>
            <p:nvPr/>
          </p:nvSpPr>
          <p:spPr>
            <a:xfrm>
              <a:off x="7663591" y="4553073"/>
              <a:ext cx="39895" cy="100497"/>
            </a:xfrm>
            <a:custGeom>
              <a:avLst/>
              <a:gdLst>
                <a:gd name="connsiteX0" fmla="*/ 30784 w 39895"/>
                <a:gd name="connsiteY0" fmla="*/ 100498 h 100497"/>
                <a:gd name="connsiteX1" fmla="*/ 22115 w 39895"/>
                <a:gd name="connsiteY1" fmla="*/ 93755 h 100497"/>
                <a:gd name="connsiteX2" fmla="*/ 322 w 39895"/>
                <a:gd name="connsiteY2" fmla="*/ 11399 h 100497"/>
                <a:gd name="connsiteX3" fmla="*/ 6703 w 39895"/>
                <a:gd name="connsiteY3" fmla="*/ 322 h 100497"/>
                <a:gd name="connsiteX4" fmla="*/ 17780 w 39895"/>
                <a:gd name="connsiteY4" fmla="*/ 6703 h 100497"/>
                <a:gd name="connsiteX5" fmla="*/ 39573 w 39895"/>
                <a:gd name="connsiteY5" fmla="*/ 89060 h 100497"/>
                <a:gd name="connsiteX6" fmla="*/ 33192 w 39895"/>
                <a:gd name="connsiteY6" fmla="*/ 100137 h 100497"/>
                <a:gd name="connsiteX7" fmla="*/ 30904 w 39895"/>
                <a:gd name="connsiteY7" fmla="*/ 100498 h 10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95" h="100497">
                  <a:moveTo>
                    <a:pt x="30784" y="100498"/>
                  </a:moveTo>
                  <a:cubicBezTo>
                    <a:pt x="26811" y="100498"/>
                    <a:pt x="23078" y="97849"/>
                    <a:pt x="22115" y="93755"/>
                  </a:cubicBezTo>
                  <a:lnTo>
                    <a:pt x="322" y="11399"/>
                  </a:lnTo>
                  <a:cubicBezTo>
                    <a:pt x="-1003" y="6583"/>
                    <a:pt x="1887" y="1646"/>
                    <a:pt x="6703" y="322"/>
                  </a:cubicBezTo>
                  <a:cubicBezTo>
                    <a:pt x="11519" y="-1003"/>
                    <a:pt x="16456" y="1887"/>
                    <a:pt x="17780" y="6703"/>
                  </a:cubicBezTo>
                  <a:lnTo>
                    <a:pt x="39573" y="89060"/>
                  </a:lnTo>
                  <a:cubicBezTo>
                    <a:pt x="40898" y="93876"/>
                    <a:pt x="38008" y="98812"/>
                    <a:pt x="33192" y="100137"/>
                  </a:cubicBezTo>
                  <a:cubicBezTo>
                    <a:pt x="32470" y="100378"/>
                    <a:pt x="31627" y="100498"/>
                    <a:pt x="30904" y="100498"/>
                  </a:cubicBezTo>
                  <a:close/>
                </a:path>
              </a:pathLst>
            </a:custGeom>
            <a:grpFill/>
            <a:ln w="12032"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8210F58E-524F-52FF-4910-E4105336EFCC}"/>
                </a:ext>
              </a:extLst>
            </p:cNvPr>
            <p:cNvSpPr/>
            <p:nvPr/>
          </p:nvSpPr>
          <p:spPr>
            <a:xfrm>
              <a:off x="7631865" y="4551785"/>
              <a:ext cx="103251" cy="103351"/>
            </a:xfrm>
            <a:custGeom>
              <a:avLst/>
              <a:gdLst>
                <a:gd name="connsiteX0" fmla="*/ 51553 w 103251"/>
                <a:gd name="connsiteY0" fmla="*/ 103231 h 103351"/>
                <a:gd name="connsiteX1" fmla="*/ 25666 w 103251"/>
                <a:gd name="connsiteY1" fmla="*/ 96247 h 103351"/>
                <a:gd name="connsiteX2" fmla="*/ 1706 w 103251"/>
                <a:gd name="connsiteY2" fmla="*/ 64822 h 103351"/>
                <a:gd name="connsiteX3" fmla="*/ 38429 w 103251"/>
                <a:gd name="connsiteY3" fmla="*/ 1730 h 103351"/>
                <a:gd name="connsiteX4" fmla="*/ 77561 w 103251"/>
                <a:gd name="connsiteY4" fmla="*/ 7028 h 103351"/>
                <a:gd name="connsiteX5" fmla="*/ 101521 w 103251"/>
                <a:gd name="connsiteY5" fmla="*/ 38454 h 103351"/>
                <a:gd name="connsiteX6" fmla="*/ 96223 w 103251"/>
                <a:gd name="connsiteY6" fmla="*/ 77585 h 103351"/>
                <a:gd name="connsiteX7" fmla="*/ 64798 w 103251"/>
                <a:gd name="connsiteY7" fmla="*/ 101545 h 103351"/>
                <a:gd name="connsiteX8" fmla="*/ 51553 w 103251"/>
                <a:gd name="connsiteY8" fmla="*/ 103351 h 103351"/>
                <a:gd name="connsiteX9" fmla="*/ 51674 w 103251"/>
                <a:gd name="connsiteY9" fmla="*/ 17985 h 103351"/>
                <a:gd name="connsiteX10" fmla="*/ 43005 w 103251"/>
                <a:gd name="connsiteY10" fmla="*/ 19069 h 103351"/>
                <a:gd name="connsiteX11" fmla="*/ 19165 w 103251"/>
                <a:gd name="connsiteY11" fmla="*/ 60126 h 103351"/>
                <a:gd name="connsiteX12" fmla="*/ 34697 w 103251"/>
                <a:gd name="connsiteY12" fmla="*/ 80474 h 103351"/>
                <a:gd name="connsiteX13" fmla="*/ 60102 w 103251"/>
                <a:gd name="connsiteY13" fmla="*/ 83966 h 103351"/>
                <a:gd name="connsiteX14" fmla="*/ 80571 w 103251"/>
                <a:gd name="connsiteY14" fmla="*/ 68434 h 103351"/>
                <a:gd name="connsiteX15" fmla="*/ 83942 w 103251"/>
                <a:gd name="connsiteY15" fmla="*/ 43029 h 103351"/>
                <a:gd name="connsiteX16" fmla="*/ 68410 w 103251"/>
                <a:gd name="connsiteY16" fmla="*/ 22560 h 103351"/>
                <a:gd name="connsiteX17" fmla="*/ 51553 w 103251"/>
                <a:gd name="connsiteY17" fmla="*/ 17985 h 10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251" h="103351">
                  <a:moveTo>
                    <a:pt x="51553" y="103231"/>
                  </a:moveTo>
                  <a:cubicBezTo>
                    <a:pt x="42523" y="103231"/>
                    <a:pt x="33733" y="100823"/>
                    <a:pt x="25666" y="96247"/>
                  </a:cubicBezTo>
                  <a:cubicBezTo>
                    <a:pt x="13746" y="89264"/>
                    <a:pt x="5198" y="78187"/>
                    <a:pt x="1706" y="64822"/>
                  </a:cubicBezTo>
                  <a:cubicBezTo>
                    <a:pt x="-5518" y="37250"/>
                    <a:pt x="10857" y="8955"/>
                    <a:pt x="38429" y="1730"/>
                  </a:cubicBezTo>
                  <a:cubicBezTo>
                    <a:pt x="51674" y="-1761"/>
                    <a:pt x="65640" y="45"/>
                    <a:pt x="77561" y="7028"/>
                  </a:cubicBezTo>
                  <a:cubicBezTo>
                    <a:pt x="89480" y="14012"/>
                    <a:pt x="98029" y="25089"/>
                    <a:pt x="101521" y="38454"/>
                  </a:cubicBezTo>
                  <a:cubicBezTo>
                    <a:pt x="105013" y="51818"/>
                    <a:pt x="103207" y="65665"/>
                    <a:pt x="96223" y="77585"/>
                  </a:cubicBezTo>
                  <a:cubicBezTo>
                    <a:pt x="89240" y="89505"/>
                    <a:pt x="78162" y="98054"/>
                    <a:pt x="64798" y="101545"/>
                  </a:cubicBezTo>
                  <a:cubicBezTo>
                    <a:pt x="60343" y="102749"/>
                    <a:pt x="55888" y="103351"/>
                    <a:pt x="51553" y="103351"/>
                  </a:cubicBezTo>
                  <a:close/>
                  <a:moveTo>
                    <a:pt x="51674" y="17985"/>
                  </a:moveTo>
                  <a:cubicBezTo>
                    <a:pt x="48784" y="17985"/>
                    <a:pt x="45894" y="18346"/>
                    <a:pt x="43005" y="19069"/>
                  </a:cubicBezTo>
                  <a:cubicBezTo>
                    <a:pt x="25185" y="23764"/>
                    <a:pt x="14469" y="42186"/>
                    <a:pt x="19165" y="60126"/>
                  </a:cubicBezTo>
                  <a:cubicBezTo>
                    <a:pt x="21452" y="68795"/>
                    <a:pt x="26991" y="76020"/>
                    <a:pt x="34697" y="80474"/>
                  </a:cubicBezTo>
                  <a:cubicBezTo>
                    <a:pt x="42403" y="85050"/>
                    <a:pt x="51433" y="86133"/>
                    <a:pt x="60102" y="83966"/>
                  </a:cubicBezTo>
                  <a:cubicBezTo>
                    <a:pt x="68771" y="81679"/>
                    <a:pt x="75995" y="76140"/>
                    <a:pt x="80571" y="68434"/>
                  </a:cubicBezTo>
                  <a:cubicBezTo>
                    <a:pt x="85026" y="60728"/>
                    <a:pt x="86350" y="51698"/>
                    <a:pt x="83942" y="43029"/>
                  </a:cubicBezTo>
                  <a:cubicBezTo>
                    <a:pt x="81654" y="34360"/>
                    <a:pt x="76116" y="27136"/>
                    <a:pt x="68410" y="22560"/>
                  </a:cubicBezTo>
                  <a:cubicBezTo>
                    <a:pt x="63232" y="19550"/>
                    <a:pt x="57453" y="17985"/>
                    <a:pt x="51553" y="17985"/>
                  </a:cubicBezTo>
                  <a:close/>
                </a:path>
              </a:pathLst>
            </a:custGeom>
            <a:grpFill/>
            <a:ln w="12032" cap="flat">
              <a:noFill/>
              <a:prstDash val="solid"/>
              <a:miter/>
            </a:ln>
          </p:spPr>
          <p:txBody>
            <a:bodyPr rtlCol="0" anchor="ctr"/>
            <a:lstStyle/>
            <a:p>
              <a:endParaRPr lang="en-US"/>
            </a:p>
          </p:txBody>
        </p:sp>
      </p:grpSp>
      <p:grpSp>
        <p:nvGrpSpPr>
          <p:cNvPr id="1147" name="Graphic 1038">
            <a:extLst>
              <a:ext uri="{FF2B5EF4-FFF2-40B4-BE49-F238E27FC236}">
                <a16:creationId xmlns:a16="http://schemas.microsoft.com/office/drawing/2014/main" id="{0500F5FF-98B5-40F4-B153-CD33416F9876}"/>
              </a:ext>
            </a:extLst>
          </p:cNvPr>
          <p:cNvGrpSpPr/>
          <p:nvPr/>
        </p:nvGrpSpPr>
        <p:grpSpPr>
          <a:xfrm>
            <a:off x="6545352" y="5303052"/>
            <a:ext cx="340918" cy="334547"/>
            <a:chOff x="6488930" y="5232444"/>
            <a:chExt cx="453762" cy="445282"/>
          </a:xfrm>
          <a:solidFill>
            <a:srgbClr val="004550"/>
          </a:solidFill>
        </p:grpSpPr>
        <p:sp>
          <p:nvSpPr>
            <p:cNvPr id="1148" name="Freeform: Shape 1147">
              <a:extLst>
                <a:ext uri="{FF2B5EF4-FFF2-40B4-BE49-F238E27FC236}">
                  <a16:creationId xmlns:a16="http://schemas.microsoft.com/office/drawing/2014/main" id="{0A09D83B-3FE2-08FD-33D5-2C9FD8836FB6}"/>
                </a:ext>
              </a:extLst>
            </p:cNvPr>
            <p:cNvSpPr/>
            <p:nvPr/>
          </p:nvSpPr>
          <p:spPr>
            <a:xfrm>
              <a:off x="6850343" y="5283930"/>
              <a:ext cx="92349" cy="117710"/>
            </a:xfrm>
            <a:custGeom>
              <a:avLst/>
              <a:gdLst>
                <a:gd name="connsiteX0" fmla="*/ 46235 w 92349"/>
                <a:gd name="connsiteY0" fmla="*/ 117710 h 117710"/>
                <a:gd name="connsiteX1" fmla="*/ 0 w 92349"/>
                <a:gd name="connsiteY1" fmla="*/ 71475 h 117710"/>
                <a:gd name="connsiteX2" fmla="*/ 40215 w 92349"/>
                <a:gd name="connsiteY2" fmla="*/ 2243 h 117710"/>
                <a:gd name="connsiteX3" fmla="*/ 52255 w 92349"/>
                <a:gd name="connsiteY3" fmla="*/ 2363 h 117710"/>
                <a:gd name="connsiteX4" fmla="*/ 92350 w 92349"/>
                <a:gd name="connsiteY4" fmla="*/ 71475 h 117710"/>
                <a:gd name="connsiteX5" fmla="*/ 46235 w 92349"/>
                <a:gd name="connsiteY5" fmla="*/ 117710 h 117710"/>
                <a:gd name="connsiteX6" fmla="*/ 46235 w 92349"/>
                <a:gd name="connsiteY6" fmla="*/ 21748 h 117710"/>
                <a:gd name="connsiteX7" fmla="*/ 18181 w 92349"/>
                <a:gd name="connsiteY7" fmla="*/ 71596 h 117710"/>
                <a:gd name="connsiteX8" fmla="*/ 46355 w 92349"/>
                <a:gd name="connsiteY8" fmla="*/ 99770 h 117710"/>
                <a:gd name="connsiteX9" fmla="*/ 74410 w 92349"/>
                <a:gd name="connsiteY9" fmla="*/ 71596 h 117710"/>
                <a:gd name="connsiteX10" fmla="*/ 46235 w 92349"/>
                <a:gd name="connsiteY10" fmla="*/ 21748 h 11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349" h="117710">
                  <a:moveTo>
                    <a:pt x="46235" y="117710"/>
                  </a:moveTo>
                  <a:cubicBezTo>
                    <a:pt x="20830" y="117710"/>
                    <a:pt x="0" y="97001"/>
                    <a:pt x="0" y="71475"/>
                  </a:cubicBezTo>
                  <a:cubicBezTo>
                    <a:pt x="0" y="38003"/>
                    <a:pt x="38529" y="3688"/>
                    <a:pt x="40215" y="2243"/>
                  </a:cubicBezTo>
                  <a:cubicBezTo>
                    <a:pt x="43707" y="-767"/>
                    <a:pt x="48884" y="-767"/>
                    <a:pt x="52255" y="2363"/>
                  </a:cubicBezTo>
                  <a:cubicBezTo>
                    <a:pt x="56349" y="6096"/>
                    <a:pt x="92350" y="40050"/>
                    <a:pt x="92350" y="71475"/>
                  </a:cubicBezTo>
                  <a:cubicBezTo>
                    <a:pt x="92350" y="97001"/>
                    <a:pt x="71640" y="117710"/>
                    <a:pt x="46235" y="117710"/>
                  </a:cubicBezTo>
                  <a:close/>
                  <a:moveTo>
                    <a:pt x="46235" y="21748"/>
                  </a:moveTo>
                  <a:cubicBezTo>
                    <a:pt x="35038" y="33187"/>
                    <a:pt x="18181" y="54257"/>
                    <a:pt x="18181" y="71596"/>
                  </a:cubicBezTo>
                  <a:cubicBezTo>
                    <a:pt x="18181" y="87128"/>
                    <a:pt x="30823" y="99770"/>
                    <a:pt x="46355" y="99770"/>
                  </a:cubicBezTo>
                  <a:cubicBezTo>
                    <a:pt x="61888" y="99770"/>
                    <a:pt x="74410" y="87128"/>
                    <a:pt x="74410" y="71596"/>
                  </a:cubicBezTo>
                  <a:cubicBezTo>
                    <a:pt x="74410" y="54980"/>
                    <a:pt x="57433" y="33548"/>
                    <a:pt x="46235" y="21748"/>
                  </a:cubicBezTo>
                  <a:close/>
                </a:path>
              </a:pathLst>
            </a:custGeom>
            <a:grpFill/>
            <a:ln w="12032"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1F168039-8A20-6151-30B2-426E596CFDF5}"/>
                </a:ext>
              </a:extLst>
            </p:cNvPr>
            <p:cNvSpPr/>
            <p:nvPr/>
          </p:nvSpPr>
          <p:spPr>
            <a:xfrm>
              <a:off x="6794957" y="5409873"/>
              <a:ext cx="110651" cy="142272"/>
            </a:xfrm>
            <a:custGeom>
              <a:avLst/>
              <a:gdLst>
                <a:gd name="connsiteX0" fmla="*/ 55386 w 110651"/>
                <a:gd name="connsiteY0" fmla="*/ 142273 h 142272"/>
                <a:gd name="connsiteX1" fmla="*/ 0 w 110651"/>
                <a:gd name="connsiteY1" fmla="*/ 86887 h 142272"/>
                <a:gd name="connsiteX2" fmla="*/ 49366 w 110651"/>
                <a:gd name="connsiteY2" fmla="*/ 2243 h 142272"/>
                <a:gd name="connsiteX3" fmla="*/ 61406 w 110651"/>
                <a:gd name="connsiteY3" fmla="*/ 2363 h 142272"/>
                <a:gd name="connsiteX4" fmla="*/ 110651 w 110651"/>
                <a:gd name="connsiteY4" fmla="*/ 86887 h 142272"/>
                <a:gd name="connsiteX5" fmla="*/ 55265 w 110651"/>
                <a:gd name="connsiteY5" fmla="*/ 142273 h 142272"/>
                <a:gd name="connsiteX6" fmla="*/ 55386 w 110651"/>
                <a:gd name="connsiteY6" fmla="*/ 21628 h 142272"/>
                <a:gd name="connsiteX7" fmla="*/ 18181 w 110651"/>
                <a:gd name="connsiteY7" fmla="*/ 86887 h 142272"/>
                <a:gd name="connsiteX8" fmla="*/ 55506 w 110651"/>
                <a:gd name="connsiteY8" fmla="*/ 124212 h 142272"/>
                <a:gd name="connsiteX9" fmla="*/ 92831 w 110651"/>
                <a:gd name="connsiteY9" fmla="*/ 86887 h 142272"/>
                <a:gd name="connsiteX10" fmla="*/ 55506 w 110651"/>
                <a:gd name="connsiteY10" fmla="*/ 21628 h 14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51" h="142272">
                  <a:moveTo>
                    <a:pt x="55386" y="142273"/>
                  </a:moveTo>
                  <a:cubicBezTo>
                    <a:pt x="24924" y="142273"/>
                    <a:pt x="0" y="117469"/>
                    <a:pt x="0" y="86887"/>
                  </a:cubicBezTo>
                  <a:cubicBezTo>
                    <a:pt x="0" y="46190"/>
                    <a:pt x="47319" y="4049"/>
                    <a:pt x="49366" y="2243"/>
                  </a:cubicBezTo>
                  <a:cubicBezTo>
                    <a:pt x="52857" y="-767"/>
                    <a:pt x="58035" y="-767"/>
                    <a:pt x="61406" y="2363"/>
                  </a:cubicBezTo>
                  <a:cubicBezTo>
                    <a:pt x="63453" y="4169"/>
                    <a:pt x="110651" y="47996"/>
                    <a:pt x="110651" y="86887"/>
                  </a:cubicBezTo>
                  <a:cubicBezTo>
                    <a:pt x="110651" y="117469"/>
                    <a:pt x="85848" y="142273"/>
                    <a:pt x="55265" y="142273"/>
                  </a:cubicBezTo>
                  <a:close/>
                  <a:moveTo>
                    <a:pt x="55386" y="21628"/>
                  </a:moveTo>
                  <a:cubicBezTo>
                    <a:pt x="43466" y="33548"/>
                    <a:pt x="18181" y="61843"/>
                    <a:pt x="18181" y="86887"/>
                  </a:cubicBezTo>
                  <a:cubicBezTo>
                    <a:pt x="18181" y="107476"/>
                    <a:pt x="34917" y="124212"/>
                    <a:pt x="55506" y="124212"/>
                  </a:cubicBezTo>
                  <a:cubicBezTo>
                    <a:pt x="76095" y="124212"/>
                    <a:pt x="92831" y="107476"/>
                    <a:pt x="92831" y="86887"/>
                  </a:cubicBezTo>
                  <a:cubicBezTo>
                    <a:pt x="92831" y="64732"/>
                    <a:pt x="69593" y="36197"/>
                    <a:pt x="55506" y="21628"/>
                  </a:cubicBezTo>
                  <a:close/>
                </a:path>
              </a:pathLst>
            </a:custGeom>
            <a:grpFill/>
            <a:ln w="12032"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A879348A-7000-ECCB-E90F-D28F7425FE3D}"/>
                </a:ext>
              </a:extLst>
            </p:cNvPr>
            <p:cNvSpPr/>
            <p:nvPr/>
          </p:nvSpPr>
          <p:spPr>
            <a:xfrm>
              <a:off x="6488930" y="5593535"/>
              <a:ext cx="107923" cy="84191"/>
            </a:xfrm>
            <a:custGeom>
              <a:avLst/>
              <a:gdLst>
                <a:gd name="connsiteX0" fmla="*/ 98812 w 107923"/>
                <a:gd name="connsiteY0" fmla="*/ 84191 h 84191"/>
                <a:gd name="connsiteX1" fmla="*/ 93514 w 107923"/>
                <a:gd name="connsiteY1" fmla="*/ 82385 h 84191"/>
                <a:gd name="connsiteX2" fmla="*/ 3693 w 107923"/>
                <a:gd name="connsiteY2" fmla="*/ 16283 h 84191"/>
                <a:gd name="connsiteX3" fmla="*/ 1767 w 107923"/>
                <a:gd name="connsiteY3" fmla="*/ 3641 h 84191"/>
                <a:gd name="connsiteX4" fmla="*/ 14409 w 107923"/>
                <a:gd name="connsiteY4" fmla="*/ 1715 h 84191"/>
                <a:gd name="connsiteX5" fmla="*/ 104230 w 107923"/>
                <a:gd name="connsiteY5" fmla="*/ 67816 h 84191"/>
                <a:gd name="connsiteX6" fmla="*/ 106157 w 107923"/>
                <a:gd name="connsiteY6" fmla="*/ 80459 h 84191"/>
                <a:gd name="connsiteX7" fmla="*/ 98933 w 107923"/>
                <a:gd name="connsiteY7" fmla="*/ 84191 h 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3" h="84191">
                  <a:moveTo>
                    <a:pt x="98812" y="84191"/>
                  </a:moveTo>
                  <a:cubicBezTo>
                    <a:pt x="97006" y="84191"/>
                    <a:pt x="95080" y="83589"/>
                    <a:pt x="93514" y="82385"/>
                  </a:cubicBezTo>
                  <a:lnTo>
                    <a:pt x="3693" y="16283"/>
                  </a:lnTo>
                  <a:cubicBezTo>
                    <a:pt x="-280" y="13273"/>
                    <a:pt x="-1243" y="7614"/>
                    <a:pt x="1767" y="3641"/>
                  </a:cubicBezTo>
                  <a:cubicBezTo>
                    <a:pt x="4777" y="-332"/>
                    <a:pt x="10315" y="-1175"/>
                    <a:pt x="14409" y="1715"/>
                  </a:cubicBezTo>
                  <a:lnTo>
                    <a:pt x="104230" y="67816"/>
                  </a:lnTo>
                  <a:cubicBezTo>
                    <a:pt x="108204" y="70826"/>
                    <a:pt x="109167" y="76485"/>
                    <a:pt x="106157" y="80459"/>
                  </a:cubicBezTo>
                  <a:cubicBezTo>
                    <a:pt x="104351" y="82867"/>
                    <a:pt x="101702" y="84191"/>
                    <a:pt x="98933" y="84191"/>
                  </a:cubicBezTo>
                  <a:close/>
                </a:path>
              </a:pathLst>
            </a:custGeom>
            <a:grpFill/>
            <a:ln w="12032"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8484724B-E6ED-89F8-B82C-746EFC633ECB}"/>
                </a:ext>
              </a:extLst>
            </p:cNvPr>
            <p:cNvSpPr/>
            <p:nvPr/>
          </p:nvSpPr>
          <p:spPr>
            <a:xfrm>
              <a:off x="6516984" y="5492878"/>
              <a:ext cx="167643" cy="128138"/>
            </a:xfrm>
            <a:custGeom>
              <a:avLst/>
              <a:gdLst>
                <a:gd name="connsiteX0" fmla="*/ 158533 w 167643"/>
                <a:gd name="connsiteY0" fmla="*/ 128139 h 128138"/>
                <a:gd name="connsiteX1" fmla="*/ 153235 w 167643"/>
                <a:gd name="connsiteY1" fmla="*/ 126333 h 128138"/>
                <a:gd name="connsiteX2" fmla="*/ 3693 w 167643"/>
                <a:gd name="connsiteY2" fmla="*/ 16284 h 128138"/>
                <a:gd name="connsiteX3" fmla="*/ 1767 w 167643"/>
                <a:gd name="connsiteY3" fmla="*/ 3641 h 128138"/>
                <a:gd name="connsiteX4" fmla="*/ 14409 w 167643"/>
                <a:gd name="connsiteY4" fmla="*/ 1714 h 128138"/>
                <a:gd name="connsiteX5" fmla="*/ 163951 w 167643"/>
                <a:gd name="connsiteY5" fmla="*/ 111764 h 128138"/>
                <a:gd name="connsiteX6" fmla="*/ 165877 w 167643"/>
                <a:gd name="connsiteY6" fmla="*/ 124406 h 128138"/>
                <a:gd name="connsiteX7" fmla="*/ 158653 w 167643"/>
                <a:gd name="connsiteY7" fmla="*/ 128139 h 12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43" h="128138">
                  <a:moveTo>
                    <a:pt x="158533" y="128139"/>
                  </a:moveTo>
                  <a:cubicBezTo>
                    <a:pt x="156726" y="128139"/>
                    <a:pt x="154800" y="127537"/>
                    <a:pt x="153235" y="126333"/>
                  </a:cubicBezTo>
                  <a:lnTo>
                    <a:pt x="3693" y="16284"/>
                  </a:lnTo>
                  <a:cubicBezTo>
                    <a:pt x="-280" y="13273"/>
                    <a:pt x="-1243" y="7735"/>
                    <a:pt x="1767" y="3641"/>
                  </a:cubicBezTo>
                  <a:cubicBezTo>
                    <a:pt x="4777" y="-332"/>
                    <a:pt x="10436" y="-1175"/>
                    <a:pt x="14409" y="1714"/>
                  </a:cubicBezTo>
                  <a:lnTo>
                    <a:pt x="163951" y="111764"/>
                  </a:lnTo>
                  <a:cubicBezTo>
                    <a:pt x="167924" y="114774"/>
                    <a:pt x="168887" y="120312"/>
                    <a:pt x="165877" y="124406"/>
                  </a:cubicBezTo>
                  <a:cubicBezTo>
                    <a:pt x="164071" y="126814"/>
                    <a:pt x="161422" y="128139"/>
                    <a:pt x="158653" y="128139"/>
                  </a:cubicBezTo>
                  <a:close/>
                </a:path>
              </a:pathLst>
            </a:custGeom>
            <a:grpFill/>
            <a:ln w="12032"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A2780B40-036F-7B57-5F8B-01BE82E9A94B}"/>
                </a:ext>
              </a:extLst>
            </p:cNvPr>
            <p:cNvSpPr/>
            <p:nvPr/>
          </p:nvSpPr>
          <p:spPr>
            <a:xfrm>
              <a:off x="6540222" y="5315208"/>
              <a:ext cx="261460" cy="288711"/>
            </a:xfrm>
            <a:custGeom>
              <a:avLst/>
              <a:gdLst>
                <a:gd name="connsiteX0" fmla="*/ 111936 w 261460"/>
                <a:gd name="connsiteY0" fmla="*/ 288711 h 288711"/>
                <a:gd name="connsiteX1" fmla="*/ 106638 w 261460"/>
                <a:gd name="connsiteY1" fmla="*/ 286905 h 288711"/>
                <a:gd name="connsiteX2" fmla="*/ 104712 w 261460"/>
                <a:gd name="connsiteY2" fmla="*/ 274263 h 288711"/>
                <a:gd name="connsiteX3" fmla="*/ 239685 w 261460"/>
                <a:gd name="connsiteY3" fmla="*/ 90887 h 288711"/>
                <a:gd name="connsiteX4" fmla="*/ 235591 w 261460"/>
                <a:gd name="connsiteY4" fmla="*/ 64158 h 288711"/>
                <a:gd name="connsiteX5" fmla="*/ 178038 w 261460"/>
                <a:gd name="connsiteY5" fmla="*/ 21776 h 288711"/>
                <a:gd name="connsiteX6" fmla="*/ 151308 w 261460"/>
                <a:gd name="connsiteY6" fmla="*/ 25869 h 288711"/>
                <a:gd name="connsiteX7" fmla="*/ 16335 w 261460"/>
                <a:gd name="connsiteY7" fmla="*/ 209245 h 288711"/>
                <a:gd name="connsiteX8" fmla="*/ 3693 w 261460"/>
                <a:gd name="connsiteY8" fmla="*/ 211171 h 288711"/>
                <a:gd name="connsiteX9" fmla="*/ 1767 w 261460"/>
                <a:gd name="connsiteY9" fmla="*/ 198529 h 288711"/>
                <a:gd name="connsiteX10" fmla="*/ 136739 w 261460"/>
                <a:gd name="connsiteY10" fmla="*/ 15154 h 288711"/>
                <a:gd name="connsiteX11" fmla="*/ 188754 w 261460"/>
                <a:gd name="connsiteY11" fmla="*/ 7207 h 288711"/>
                <a:gd name="connsiteX12" fmla="*/ 246307 w 261460"/>
                <a:gd name="connsiteY12" fmla="*/ 49589 h 288711"/>
                <a:gd name="connsiteX13" fmla="*/ 254254 w 261460"/>
                <a:gd name="connsiteY13" fmla="*/ 101604 h 288711"/>
                <a:gd name="connsiteX14" fmla="*/ 119281 w 261460"/>
                <a:gd name="connsiteY14" fmla="*/ 284979 h 288711"/>
                <a:gd name="connsiteX15" fmla="*/ 112057 w 261460"/>
                <a:gd name="connsiteY15" fmla="*/ 288711 h 28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1460" h="288711">
                  <a:moveTo>
                    <a:pt x="111936" y="288711"/>
                  </a:moveTo>
                  <a:cubicBezTo>
                    <a:pt x="110130" y="288711"/>
                    <a:pt x="108204" y="288109"/>
                    <a:pt x="106638" y="286905"/>
                  </a:cubicBezTo>
                  <a:cubicBezTo>
                    <a:pt x="102665" y="283895"/>
                    <a:pt x="101702" y="278236"/>
                    <a:pt x="104712" y="274263"/>
                  </a:cubicBezTo>
                  <a:lnTo>
                    <a:pt x="239685" y="90887"/>
                  </a:lnTo>
                  <a:cubicBezTo>
                    <a:pt x="245946" y="82339"/>
                    <a:pt x="244140" y="70419"/>
                    <a:pt x="235591" y="64158"/>
                  </a:cubicBezTo>
                  <a:lnTo>
                    <a:pt x="178038" y="21776"/>
                  </a:lnTo>
                  <a:cubicBezTo>
                    <a:pt x="169489" y="15515"/>
                    <a:pt x="157569" y="17321"/>
                    <a:pt x="151308" y="25869"/>
                  </a:cubicBezTo>
                  <a:lnTo>
                    <a:pt x="16335" y="209245"/>
                  </a:lnTo>
                  <a:cubicBezTo>
                    <a:pt x="13446" y="213218"/>
                    <a:pt x="7787" y="214061"/>
                    <a:pt x="3693" y="211171"/>
                  </a:cubicBezTo>
                  <a:cubicBezTo>
                    <a:pt x="-280" y="208161"/>
                    <a:pt x="-1243" y="202502"/>
                    <a:pt x="1767" y="198529"/>
                  </a:cubicBezTo>
                  <a:lnTo>
                    <a:pt x="136739" y="15154"/>
                  </a:lnTo>
                  <a:cubicBezTo>
                    <a:pt x="148900" y="-1342"/>
                    <a:pt x="172259" y="-4954"/>
                    <a:pt x="188754" y="7207"/>
                  </a:cubicBezTo>
                  <a:lnTo>
                    <a:pt x="246307" y="49589"/>
                  </a:lnTo>
                  <a:cubicBezTo>
                    <a:pt x="262802" y="61750"/>
                    <a:pt x="266414" y="85108"/>
                    <a:pt x="254254" y="101604"/>
                  </a:cubicBezTo>
                  <a:lnTo>
                    <a:pt x="119281" y="284979"/>
                  </a:lnTo>
                  <a:cubicBezTo>
                    <a:pt x="117475" y="287387"/>
                    <a:pt x="114826" y="288711"/>
                    <a:pt x="112057" y="288711"/>
                  </a:cubicBezTo>
                  <a:close/>
                </a:path>
              </a:pathLst>
            </a:custGeom>
            <a:grpFill/>
            <a:ln w="12032"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57E20340-5A9F-9829-7773-87D763126D48}"/>
                </a:ext>
              </a:extLst>
            </p:cNvPr>
            <p:cNvSpPr/>
            <p:nvPr/>
          </p:nvSpPr>
          <p:spPr>
            <a:xfrm>
              <a:off x="6616129" y="5407150"/>
              <a:ext cx="52433" cy="43494"/>
            </a:xfrm>
            <a:custGeom>
              <a:avLst/>
              <a:gdLst>
                <a:gd name="connsiteX0" fmla="*/ 43374 w 52433"/>
                <a:gd name="connsiteY0" fmla="*/ 43495 h 43494"/>
                <a:gd name="connsiteX1" fmla="*/ 38077 w 52433"/>
                <a:gd name="connsiteY1" fmla="*/ 41689 h 43494"/>
                <a:gd name="connsiteX2" fmla="*/ 3641 w 52433"/>
                <a:gd name="connsiteY2" fmla="*/ 16283 h 43494"/>
                <a:gd name="connsiteX3" fmla="*/ 1715 w 52433"/>
                <a:gd name="connsiteY3" fmla="*/ 3641 h 43494"/>
                <a:gd name="connsiteX4" fmla="*/ 14357 w 52433"/>
                <a:gd name="connsiteY4" fmla="*/ 1714 h 43494"/>
                <a:gd name="connsiteX5" fmla="*/ 48792 w 52433"/>
                <a:gd name="connsiteY5" fmla="*/ 27120 h 43494"/>
                <a:gd name="connsiteX6" fmla="*/ 50719 w 52433"/>
                <a:gd name="connsiteY6" fmla="*/ 39762 h 43494"/>
                <a:gd name="connsiteX7" fmla="*/ 43495 w 52433"/>
                <a:gd name="connsiteY7" fmla="*/ 43495 h 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33" h="43494">
                  <a:moveTo>
                    <a:pt x="43374" y="43495"/>
                  </a:moveTo>
                  <a:cubicBezTo>
                    <a:pt x="41568" y="43495"/>
                    <a:pt x="39642" y="42893"/>
                    <a:pt x="38077" y="41689"/>
                  </a:cubicBezTo>
                  <a:lnTo>
                    <a:pt x="3641" y="16283"/>
                  </a:lnTo>
                  <a:cubicBezTo>
                    <a:pt x="-332" y="13273"/>
                    <a:pt x="-1175" y="7735"/>
                    <a:pt x="1715" y="3641"/>
                  </a:cubicBezTo>
                  <a:cubicBezTo>
                    <a:pt x="4725" y="-332"/>
                    <a:pt x="10384" y="-1175"/>
                    <a:pt x="14357" y="1714"/>
                  </a:cubicBezTo>
                  <a:lnTo>
                    <a:pt x="48792" y="27120"/>
                  </a:lnTo>
                  <a:cubicBezTo>
                    <a:pt x="52766" y="30130"/>
                    <a:pt x="53609" y="35668"/>
                    <a:pt x="50719" y="39762"/>
                  </a:cubicBezTo>
                  <a:cubicBezTo>
                    <a:pt x="48913" y="42170"/>
                    <a:pt x="46264" y="43495"/>
                    <a:pt x="43495" y="43495"/>
                  </a:cubicBezTo>
                  <a:close/>
                </a:path>
              </a:pathLst>
            </a:custGeom>
            <a:grpFill/>
            <a:ln w="12032"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594EC6D2-6E45-292B-B0A7-981E7EB052E4}"/>
                </a:ext>
              </a:extLst>
            </p:cNvPr>
            <p:cNvSpPr/>
            <p:nvPr/>
          </p:nvSpPr>
          <p:spPr>
            <a:xfrm>
              <a:off x="6655810" y="5360915"/>
              <a:ext cx="48805" cy="40725"/>
            </a:xfrm>
            <a:custGeom>
              <a:avLst/>
              <a:gdLst>
                <a:gd name="connsiteX0" fmla="*/ 39694 w 48805"/>
                <a:gd name="connsiteY0" fmla="*/ 40725 h 40725"/>
                <a:gd name="connsiteX1" fmla="*/ 34396 w 48805"/>
                <a:gd name="connsiteY1" fmla="*/ 38919 h 40725"/>
                <a:gd name="connsiteX2" fmla="*/ 3693 w 48805"/>
                <a:gd name="connsiteY2" fmla="*/ 16283 h 40725"/>
                <a:gd name="connsiteX3" fmla="*/ 1767 w 48805"/>
                <a:gd name="connsiteY3" fmla="*/ 3641 h 40725"/>
                <a:gd name="connsiteX4" fmla="*/ 14409 w 48805"/>
                <a:gd name="connsiteY4" fmla="*/ 1715 h 40725"/>
                <a:gd name="connsiteX5" fmla="*/ 45112 w 48805"/>
                <a:gd name="connsiteY5" fmla="*/ 24351 h 40725"/>
                <a:gd name="connsiteX6" fmla="*/ 47038 w 48805"/>
                <a:gd name="connsiteY6" fmla="*/ 36993 h 40725"/>
                <a:gd name="connsiteX7" fmla="*/ 39814 w 48805"/>
                <a:gd name="connsiteY7" fmla="*/ 40725 h 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05" h="40725">
                  <a:moveTo>
                    <a:pt x="39694" y="40725"/>
                  </a:moveTo>
                  <a:cubicBezTo>
                    <a:pt x="37888" y="40725"/>
                    <a:pt x="35961" y="40123"/>
                    <a:pt x="34396" y="38919"/>
                  </a:cubicBezTo>
                  <a:lnTo>
                    <a:pt x="3693" y="16283"/>
                  </a:lnTo>
                  <a:cubicBezTo>
                    <a:pt x="-280" y="13273"/>
                    <a:pt x="-1243" y="7735"/>
                    <a:pt x="1767" y="3641"/>
                  </a:cubicBezTo>
                  <a:cubicBezTo>
                    <a:pt x="4777" y="-332"/>
                    <a:pt x="10315" y="-1175"/>
                    <a:pt x="14409" y="1715"/>
                  </a:cubicBezTo>
                  <a:lnTo>
                    <a:pt x="45112" y="24351"/>
                  </a:lnTo>
                  <a:cubicBezTo>
                    <a:pt x="49085" y="27361"/>
                    <a:pt x="50049" y="32899"/>
                    <a:pt x="47038" y="36993"/>
                  </a:cubicBezTo>
                  <a:cubicBezTo>
                    <a:pt x="45232" y="39401"/>
                    <a:pt x="42584" y="40725"/>
                    <a:pt x="39814" y="40725"/>
                  </a:cubicBezTo>
                  <a:close/>
                </a:path>
              </a:pathLst>
            </a:custGeom>
            <a:grpFill/>
            <a:ln w="12032"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341F355A-83AB-45AD-2E00-B392965340AF}"/>
                </a:ext>
              </a:extLst>
            </p:cNvPr>
            <p:cNvSpPr/>
            <p:nvPr/>
          </p:nvSpPr>
          <p:spPr>
            <a:xfrm>
              <a:off x="6583379" y="5459405"/>
              <a:ext cx="52433" cy="43494"/>
            </a:xfrm>
            <a:custGeom>
              <a:avLst/>
              <a:gdLst>
                <a:gd name="connsiteX0" fmla="*/ 43374 w 52433"/>
                <a:gd name="connsiteY0" fmla="*/ 43495 h 43494"/>
                <a:gd name="connsiteX1" fmla="*/ 38077 w 52433"/>
                <a:gd name="connsiteY1" fmla="*/ 41689 h 43494"/>
                <a:gd name="connsiteX2" fmla="*/ 3641 w 52433"/>
                <a:gd name="connsiteY2" fmla="*/ 16284 h 43494"/>
                <a:gd name="connsiteX3" fmla="*/ 1715 w 52433"/>
                <a:gd name="connsiteY3" fmla="*/ 3641 h 43494"/>
                <a:gd name="connsiteX4" fmla="*/ 14357 w 52433"/>
                <a:gd name="connsiteY4" fmla="*/ 1714 h 43494"/>
                <a:gd name="connsiteX5" fmla="*/ 48792 w 52433"/>
                <a:gd name="connsiteY5" fmla="*/ 27120 h 43494"/>
                <a:gd name="connsiteX6" fmla="*/ 50719 w 52433"/>
                <a:gd name="connsiteY6" fmla="*/ 39762 h 43494"/>
                <a:gd name="connsiteX7" fmla="*/ 43495 w 52433"/>
                <a:gd name="connsiteY7" fmla="*/ 43495 h 4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33" h="43494">
                  <a:moveTo>
                    <a:pt x="43374" y="43495"/>
                  </a:moveTo>
                  <a:cubicBezTo>
                    <a:pt x="41568" y="43495"/>
                    <a:pt x="39642" y="42893"/>
                    <a:pt x="38077" y="41689"/>
                  </a:cubicBezTo>
                  <a:lnTo>
                    <a:pt x="3641" y="16284"/>
                  </a:lnTo>
                  <a:cubicBezTo>
                    <a:pt x="-332" y="13273"/>
                    <a:pt x="-1175" y="7735"/>
                    <a:pt x="1715" y="3641"/>
                  </a:cubicBezTo>
                  <a:cubicBezTo>
                    <a:pt x="4725" y="-332"/>
                    <a:pt x="10384" y="-1175"/>
                    <a:pt x="14357" y="1714"/>
                  </a:cubicBezTo>
                  <a:lnTo>
                    <a:pt x="48792" y="27120"/>
                  </a:lnTo>
                  <a:cubicBezTo>
                    <a:pt x="52766" y="30130"/>
                    <a:pt x="53609" y="35668"/>
                    <a:pt x="50719" y="39762"/>
                  </a:cubicBezTo>
                  <a:cubicBezTo>
                    <a:pt x="48913" y="42170"/>
                    <a:pt x="46264" y="43495"/>
                    <a:pt x="43495" y="43495"/>
                  </a:cubicBezTo>
                  <a:close/>
                </a:path>
              </a:pathLst>
            </a:custGeom>
            <a:grpFill/>
            <a:ln w="12032"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E2DE158C-5F74-7B36-2936-426D07D8D9FF}"/>
                </a:ext>
              </a:extLst>
            </p:cNvPr>
            <p:cNvSpPr/>
            <p:nvPr/>
          </p:nvSpPr>
          <p:spPr>
            <a:xfrm>
              <a:off x="6775852" y="5232444"/>
              <a:ext cx="66263" cy="83589"/>
            </a:xfrm>
            <a:custGeom>
              <a:avLst/>
              <a:gdLst>
                <a:gd name="connsiteX0" fmla="*/ 8991 w 66263"/>
                <a:gd name="connsiteY0" fmla="*/ 83589 h 83589"/>
                <a:gd name="connsiteX1" fmla="*/ 3693 w 66263"/>
                <a:gd name="connsiteY1" fmla="*/ 81783 h 83589"/>
                <a:gd name="connsiteX2" fmla="*/ 1767 w 66263"/>
                <a:gd name="connsiteY2" fmla="*/ 69141 h 83589"/>
                <a:gd name="connsiteX3" fmla="*/ 49928 w 66263"/>
                <a:gd name="connsiteY3" fmla="*/ 3641 h 83589"/>
                <a:gd name="connsiteX4" fmla="*/ 62571 w 66263"/>
                <a:gd name="connsiteY4" fmla="*/ 1714 h 83589"/>
                <a:gd name="connsiteX5" fmla="*/ 64497 w 66263"/>
                <a:gd name="connsiteY5" fmla="*/ 14357 h 83589"/>
                <a:gd name="connsiteX6" fmla="*/ 16335 w 66263"/>
                <a:gd name="connsiteY6" fmla="*/ 79857 h 83589"/>
                <a:gd name="connsiteX7" fmla="*/ 9111 w 66263"/>
                <a:gd name="connsiteY7" fmla="*/ 83589 h 8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63" h="83589">
                  <a:moveTo>
                    <a:pt x="8991" y="83589"/>
                  </a:moveTo>
                  <a:cubicBezTo>
                    <a:pt x="7185" y="83589"/>
                    <a:pt x="5258" y="82987"/>
                    <a:pt x="3693" y="81783"/>
                  </a:cubicBezTo>
                  <a:cubicBezTo>
                    <a:pt x="-280" y="78773"/>
                    <a:pt x="-1243" y="73114"/>
                    <a:pt x="1767" y="69141"/>
                  </a:cubicBezTo>
                  <a:lnTo>
                    <a:pt x="49928" y="3641"/>
                  </a:lnTo>
                  <a:cubicBezTo>
                    <a:pt x="52938" y="-332"/>
                    <a:pt x="58597" y="-1175"/>
                    <a:pt x="62571" y="1714"/>
                  </a:cubicBezTo>
                  <a:cubicBezTo>
                    <a:pt x="66544" y="4725"/>
                    <a:pt x="67507" y="10384"/>
                    <a:pt x="64497" y="14357"/>
                  </a:cubicBezTo>
                  <a:lnTo>
                    <a:pt x="16335" y="79857"/>
                  </a:lnTo>
                  <a:cubicBezTo>
                    <a:pt x="14529" y="82265"/>
                    <a:pt x="11881" y="83589"/>
                    <a:pt x="9111" y="83589"/>
                  </a:cubicBezTo>
                  <a:close/>
                </a:path>
              </a:pathLst>
            </a:custGeom>
            <a:grpFill/>
            <a:ln w="12032"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D6D2B0D8-4A07-EB22-53C9-D2A9317F9168}"/>
                </a:ext>
              </a:extLst>
            </p:cNvPr>
            <p:cNvSpPr/>
            <p:nvPr/>
          </p:nvSpPr>
          <p:spPr>
            <a:xfrm>
              <a:off x="6506870" y="5528036"/>
              <a:ext cx="76016" cy="96833"/>
            </a:xfrm>
            <a:custGeom>
              <a:avLst/>
              <a:gdLst>
                <a:gd name="connsiteX0" fmla="*/ 8991 w 76016"/>
                <a:gd name="connsiteY0" fmla="*/ 96834 h 96833"/>
                <a:gd name="connsiteX1" fmla="*/ 3693 w 76016"/>
                <a:gd name="connsiteY1" fmla="*/ 95028 h 96833"/>
                <a:gd name="connsiteX2" fmla="*/ 1767 w 76016"/>
                <a:gd name="connsiteY2" fmla="*/ 82385 h 96833"/>
                <a:gd name="connsiteX3" fmla="*/ 59681 w 76016"/>
                <a:gd name="connsiteY3" fmla="*/ 3641 h 96833"/>
                <a:gd name="connsiteX4" fmla="*/ 72323 w 76016"/>
                <a:gd name="connsiteY4" fmla="*/ 1715 h 96833"/>
                <a:gd name="connsiteX5" fmla="*/ 74250 w 76016"/>
                <a:gd name="connsiteY5" fmla="*/ 14357 h 96833"/>
                <a:gd name="connsiteX6" fmla="*/ 16335 w 76016"/>
                <a:gd name="connsiteY6" fmla="*/ 93101 h 96833"/>
                <a:gd name="connsiteX7" fmla="*/ 9111 w 76016"/>
                <a:gd name="connsiteY7" fmla="*/ 96834 h 9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16" h="96833">
                  <a:moveTo>
                    <a:pt x="8991" y="96834"/>
                  </a:moveTo>
                  <a:cubicBezTo>
                    <a:pt x="7185" y="96834"/>
                    <a:pt x="5258" y="96232"/>
                    <a:pt x="3693" y="95028"/>
                  </a:cubicBezTo>
                  <a:cubicBezTo>
                    <a:pt x="-280" y="92017"/>
                    <a:pt x="-1243" y="86358"/>
                    <a:pt x="1767" y="82385"/>
                  </a:cubicBezTo>
                  <a:lnTo>
                    <a:pt x="59681" y="3641"/>
                  </a:lnTo>
                  <a:cubicBezTo>
                    <a:pt x="62691" y="-332"/>
                    <a:pt x="68350" y="-1175"/>
                    <a:pt x="72323" y="1715"/>
                  </a:cubicBezTo>
                  <a:cubicBezTo>
                    <a:pt x="76297" y="4725"/>
                    <a:pt x="77260" y="10384"/>
                    <a:pt x="74250" y="14357"/>
                  </a:cubicBezTo>
                  <a:lnTo>
                    <a:pt x="16335" y="93101"/>
                  </a:lnTo>
                  <a:cubicBezTo>
                    <a:pt x="14529" y="95509"/>
                    <a:pt x="11881" y="96834"/>
                    <a:pt x="9111" y="96834"/>
                  </a:cubicBezTo>
                  <a:close/>
                </a:path>
              </a:pathLst>
            </a:custGeom>
            <a:grpFill/>
            <a:ln w="12032"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41A7516F-220A-310A-931F-DD7CD150B3C4}"/>
                </a:ext>
              </a:extLst>
            </p:cNvPr>
            <p:cNvSpPr/>
            <p:nvPr/>
          </p:nvSpPr>
          <p:spPr>
            <a:xfrm>
              <a:off x="6560863" y="5567769"/>
              <a:ext cx="75912" cy="96713"/>
            </a:xfrm>
            <a:custGeom>
              <a:avLst/>
              <a:gdLst>
                <a:gd name="connsiteX0" fmla="*/ 8939 w 75912"/>
                <a:gd name="connsiteY0" fmla="*/ 96713 h 96713"/>
                <a:gd name="connsiteX1" fmla="*/ 3641 w 75912"/>
                <a:gd name="connsiteY1" fmla="*/ 94907 h 96713"/>
                <a:gd name="connsiteX2" fmla="*/ 1715 w 75912"/>
                <a:gd name="connsiteY2" fmla="*/ 82265 h 96713"/>
                <a:gd name="connsiteX3" fmla="*/ 59629 w 75912"/>
                <a:gd name="connsiteY3" fmla="*/ 3641 h 96713"/>
                <a:gd name="connsiteX4" fmla="*/ 72271 w 75912"/>
                <a:gd name="connsiteY4" fmla="*/ 1714 h 96713"/>
                <a:gd name="connsiteX5" fmla="*/ 74198 w 75912"/>
                <a:gd name="connsiteY5" fmla="*/ 14357 h 96713"/>
                <a:gd name="connsiteX6" fmla="*/ 16283 w 75912"/>
                <a:gd name="connsiteY6" fmla="*/ 92981 h 96713"/>
                <a:gd name="connsiteX7" fmla="*/ 9059 w 75912"/>
                <a:gd name="connsiteY7" fmla="*/ 96713 h 9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2" h="96713">
                  <a:moveTo>
                    <a:pt x="8939" y="96713"/>
                  </a:moveTo>
                  <a:cubicBezTo>
                    <a:pt x="7133" y="96713"/>
                    <a:pt x="5206" y="96111"/>
                    <a:pt x="3641" y="94907"/>
                  </a:cubicBezTo>
                  <a:cubicBezTo>
                    <a:pt x="-332" y="91897"/>
                    <a:pt x="-1175" y="86358"/>
                    <a:pt x="1715" y="82265"/>
                  </a:cubicBezTo>
                  <a:lnTo>
                    <a:pt x="59629" y="3641"/>
                  </a:lnTo>
                  <a:cubicBezTo>
                    <a:pt x="62639" y="-332"/>
                    <a:pt x="68298" y="-1175"/>
                    <a:pt x="72271" y="1714"/>
                  </a:cubicBezTo>
                  <a:cubicBezTo>
                    <a:pt x="76245" y="4725"/>
                    <a:pt x="77087" y="10263"/>
                    <a:pt x="74198" y="14357"/>
                  </a:cubicBezTo>
                  <a:lnTo>
                    <a:pt x="16283" y="92981"/>
                  </a:lnTo>
                  <a:cubicBezTo>
                    <a:pt x="14477" y="95389"/>
                    <a:pt x="11828" y="96713"/>
                    <a:pt x="9059" y="96713"/>
                  </a:cubicBezTo>
                  <a:close/>
                </a:path>
              </a:pathLst>
            </a:custGeom>
            <a:grpFill/>
            <a:ln w="12032"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05D4D9CB-1A1D-951E-3244-4998DC6AE28C}"/>
                </a:ext>
              </a:extLst>
            </p:cNvPr>
            <p:cNvSpPr/>
            <p:nvPr/>
          </p:nvSpPr>
          <p:spPr>
            <a:xfrm>
              <a:off x="6721408" y="5281616"/>
              <a:ext cx="94407" cy="94499"/>
            </a:xfrm>
            <a:custGeom>
              <a:avLst/>
              <a:gdLst>
                <a:gd name="connsiteX0" fmla="*/ 52960 w 94407"/>
                <a:gd name="connsiteY0" fmla="*/ 94499 h 94499"/>
                <a:gd name="connsiteX1" fmla="*/ 47662 w 94407"/>
                <a:gd name="connsiteY1" fmla="*/ 92693 h 94499"/>
                <a:gd name="connsiteX2" fmla="*/ 3715 w 94407"/>
                <a:gd name="connsiteY2" fmla="*/ 60304 h 94499"/>
                <a:gd name="connsiteX3" fmla="*/ 102 w 94407"/>
                <a:gd name="connsiteY3" fmla="*/ 54405 h 94499"/>
                <a:gd name="connsiteX4" fmla="*/ 1788 w 94407"/>
                <a:gd name="connsiteY4" fmla="*/ 47662 h 94499"/>
                <a:gd name="connsiteX5" fmla="*/ 34177 w 94407"/>
                <a:gd name="connsiteY5" fmla="*/ 3714 h 94499"/>
                <a:gd name="connsiteX6" fmla="*/ 40076 w 94407"/>
                <a:gd name="connsiteY6" fmla="*/ 102 h 94499"/>
                <a:gd name="connsiteX7" fmla="*/ 46819 w 94407"/>
                <a:gd name="connsiteY7" fmla="*/ 1788 h 94499"/>
                <a:gd name="connsiteX8" fmla="*/ 90767 w 94407"/>
                <a:gd name="connsiteY8" fmla="*/ 34177 h 94499"/>
                <a:gd name="connsiteX9" fmla="*/ 92693 w 94407"/>
                <a:gd name="connsiteY9" fmla="*/ 46819 h 94499"/>
                <a:gd name="connsiteX10" fmla="*/ 60304 w 94407"/>
                <a:gd name="connsiteY10" fmla="*/ 90767 h 94499"/>
                <a:gd name="connsiteX11" fmla="*/ 54405 w 94407"/>
                <a:gd name="connsiteY11" fmla="*/ 94379 h 94499"/>
                <a:gd name="connsiteX12" fmla="*/ 53080 w 94407"/>
                <a:gd name="connsiteY12" fmla="*/ 94379 h 94499"/>
                <a:gd name="connsiteX13" fmla="*/ 21655 w 94407"/>
                <a:gd name="connsiteY13" fmla="*/ 51154 h 94499"/>
                <a:gd name="connsiteX14" fmla="*/ 51154 w 94407"/>
                <a:gd name="connsiteY14" fmla="*/ 72826 h 94499"/>
                <a:gd name="connsiteX15" fmla="*/ 72826 w 94407"/>
                <a:gd name="connsiteY15" fmla="*/ 43448 h 94499"/>
                <a:gd name="connsiteX16" fmla="*/ 43327 w 94407"/>
                <a:gd name="connsiteY16" fmla="*/ 21775 h 94499"/>
                <a:gd name="connsiteX17" fmla="*/ 21655 w 94407"/>
                <a:gd name="connsiteY17" fmla="*/ 51154 h 9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407" h="94499">
                  <a:moveTo>
                    <a:pt x="52960" y="94499"/>
                  </a:moveTo>
                  <a:cubicBezTo>
                    <a:pt x="51033" y="94499"/>
                    <a:pt x="49227" y="93897"/>
                    <a:pt x="47662" y="92693"/>
                  </a:cubicBezTo>
                  <a:lnTo>
                    <a:pt x="3715" y="60304"/>
                  </a:lnTo>
                  <a:cubicBezTo>
                    <a:pt x="1788" y="58860"/>
                    <a:pt x="464" y="56813"/>
                    <a:pt x="102" y="54405"/>
                  </a:cubicBezTo>
                  <a:cubicBezTo>
                    <a:pt x="-259" y="51996"/>
                    <a:pt x="343" y="49589"/>
                    <a:pt x="1788" y="47662"/>
                  </a:cubicBezTo>
                  <a:lnTo>
                    <a:pt x="34177" y="3714"/>
                  </a:lnTo>
                  <a:cubicBezTo>
                    <a:pt x="35622" y="1788"/>
                    <a:pt x="37668" y="464"/>
                    <a:pt x="40076" y="102"/>
                  </a:cubicBezTo>
                  <a:cubicBezTo>
                    <a:pt x="42485" y="-259"/>
                    <a:pt x="44893" y="343"/>
                    <a:pt x="46819" y="1788"/>
                  </a:cubicBezTo>
                  <a:lnTo>
                    <a:pt x="90767" y="34177"/>
                  </a:lnTo>
                  <a:cubicBezTo>
                    <a:pt x="94740" y="37187"/>
                    <a:pt x="95583" y="42725"/>
                    <a:pt x="92693" y="46819"/>
                  </a:cubicBezTo>
                  <a:lnTo>
                    <a:pt x="60304" y="90767"/>
                  </a:lnTo>
                  <a:cubicBezTo>
                    <a:pt x="58860" y="92693"/>
                    <a:pt x="56813" y="94017"/>
                    <a:pt x="54405" y="94379"/>
                  </a:cubicBezTo>
                  <a:cubicBezTo>
                    <a:pt x="53923" y="94379"/>
                    <a:pt x="53441" y="94379"/>
                    <a:pt x="53080" y="94379"/>
                  </a:cubicBezTo>
                  <a:close/>
                  <a:moveTo>
                    <a:pt x="21655" y="51154"/>
                  </a:moveTo>
                  <a:lnTo>
                    <a:pt x="51154" y="72826"/>
                  </a:lnTo>
                  <a:lnTo>
                    <a:pt x="72826" y="43448"/>
                  </a:lnTo>
                  <a:lnTo>
                    <a:pt x="43327" y="21775"/>
                  </a:lnTo>
                  <a:lnTo>
                    <a:pt x="21655" y="51154"/>
                  </a:lnTo>
                  <a:close/>
                </a:path>
              </a:pathLst>
            </a:custGeom>
            <a:grpFill/>
            <a:ln w="12032" cap="flat">
              <a:noFill/>
              <a:prstDash val="solid"/>
              <a:miter/>
            </a:ln>
          </p:spPr>
          <p:txBody>
            <a:bodyPr rtlCol="0" anchor="ctr"/>
            <a:lstStyle/>
            <a:p>
              <a:endParaRPr lang="en-US"/>
            </a:p>
          </p:txBody>
        </p:sp>
      </p:grpSp>
      <p:grpSp>
        <p:nvGrpSpPr>
          <p:cNvPr id="1160" name="Graphic 1038">
            <a:extLst>
              <a:ext uri="{FF2B5EF4-FFF2-40B4-BE49-F238E27FC236}">
                <a16:creationId xmlns:a16="http://schemas.microsoft.com/office/drawing/2014/main" id="{61FABDE9-001F-2A53-60CD-0F02A7A7C90B}"/>
              </a:ext>
            </a:extLst>
          </p:cNvPr>
          <p:cNvGrpSpPr/>
          <p:nvPr/>
        </p:nvGrpSpPr>
        <p:grpSpPr>
          <a:xfrm>
            <a:off x="8186447" y="5319292"/>
            <a:ext cx="365102" cy="311005"/>
            <a:chOff x="8126023" y="5252580"/>
            <a:chExt cx="485950" cy="413948"/>
          </a:xfrm>
          <a:solidFill>
            <a:srgbClr val="004550"/>
          </a:solidFill>
        </p:grpSpPr>
        <p:sp>
          <p:nvSpPr>
            <p:cNvPr id="1161" name="Freeform: Shape 1160">
              <a:extLst>
                <a:ext uri="{FF2B5EF4-FFF2-40B4-BE49-F238E27FC236}">
                  <a16:creationId xmlns:a16="http://schemas.microsoft.com/office/drawing/2014/main" id="{DEA65F2F-B367-98CC-A3B0-2FE13E13C052}"/>
                </a:ext>
              </a:extLst>
            </p:cNvPr>
            <p:cNvSpPr/>
            <p:nvPr/>
          </p:nvSpPr>
          <p:spPr>
            <a:xfrm>
              <a:off x="8126023" y="5252580"/>
              <a:ext cx="212874" cy="413948"/>
            </a:xfrm>
            <a:custGeom>
              <a:avLst/>
              <a:gdLst>
                <a:gd name="connsiteX0" fmla="*/ 129314 w 212874"/>
                <a:gd name="connsiteY0" fmla="*/ 413949 h 413948"/>
                <a:gd name="connsiteX1" fmla="*/ 91627 w 212874"/>
                <a:gd name="connsiteY1" fmla="*/ 394323 h 413948"/>
                <a:gd name="connsiteX2" fmla="*/ 0 w 212874"/>
                <a:gd name="connsiteY2" fmla="*/ 155442 h 413948"/>
                <a:gd name="connsiteX3" fmla="*/ 116431 w 212874"/>
                <a:gd name="connsiteY3" fmla="*/ 0 h 413948"/>
                <a:gd name="connsiteX4" fmla="*/ 182412 w 212874"/>
                <a:gd name="connsiteY4" fmla="*/ 25887 h 413948"/>
                <a:gd name="connsiteX5" fmla="*/ 182773 w 212874"/>
                <a:gd name="connsiteY5" fmla="*/ 38650 h 413948"/>
                <a:gd name="connsiteX6" fmla="*/ 170010 w 212874"/>
                <a:gd name="connsiteY6" fmla="*/ 39011 h 413948"/>
                <a:gd name="connsiteX7" fmla="*/ 116551 w 212874"/>
                <a:gd name="connsiteY7" fmla="*/ 18061 h 413948"/>
                <a:gd name="connsiteX8" fmla="*/ 18181 w 212874"/>
                <a:gd name="connsiteY8" fmla="*/ 155442 h 413948"/>
                <a:gd name="connsiteX9" fmla="*/ 105594 w 212874"/>
                <a:gd name="connsiteY9" fmla="*/ 382764 h 413948"/>
                <a:gd name="connsiteX10" fmla="*/ 131361 w 212874"/>
                <a:gd name="connsiteY10" fmla="*/ 395647 h 413948"/>
                <a:gd name="connsiteX11" fmla="*/ 141354 w 212874"/>
                <a:gd name="connsiteY11" fmla="*/ 386738 h 413948"/>
                <a:gd name="connsiteX12" fmla="*/ 153756 w 212874"/>
                <a:gd name="connsiteY12" fmla="*/ 350135 h 413948"/>
                <a:gd name="connsiteX13" fmla="*/ 203844 w 212874"/>
                <a:gd name="connsiteY13" fmla="*/ 273919 h 413948"/>
                <a:gd name="connsiteX14" fmla="*/ 212874 w 212874"/>
                <a:gd name="connsiteY14" fmla="*/ 282949 h 413948"/>
                <a:gd name="connsiteX15" fmla="*/ 203844 w 212874"/>
                <a:gd name="connsiteY15" fmla="*/ 291980 h 413948"/>
                <a:gd name="connsiteX16" fmla="*/ 171094 w 212874"/>
                <a:gd name="connsiteY16" fmla="*/ 355433 h 413948"/>
                <a:gd name="connsiteX17" fmla="*/ 158090 w 212874"/>
                <a:gd name="connsiteY17" fmla="*/ 393721 h 413948"/>
                <a:gd name="connsiteX18" fmla="*/ 134130 w 212874"/>
                <a:gd name="connsiteY18" fmla="*/ 413588 h 413948"/>
                <a:gd name="connsiteX19" fmla="*/ 129434 w 212874"/>
                <a:gd name="connsiteY19" fmla="*/ 413949 h 41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2874" h="413948">
                  <a:moveTo>
                    <a:pt x="129314" y="413949"/>
                  </a:moveTo>
                  <a:cubicBezTo>
                    <a:pt x="116310" y="413949"/>
                    <a:pt x="101741" y="406484"/>
                    <a:pt x="91627" y="394323"/>
                  </a:cubicBezTo>
                  <a:cubicBezTo>
                    <a:pt x="49847" y="343874"/>
                    <a:pt x="0" y="261397"/>
                    <a:pt x="0" y="155442"/>
                  </a:cubicBezTo>
                  <a:cubicBezTo>
                    <a:pt x="0" y="101741"/>
                    <a:pt x="24322" y="0"/>
                    <a:pt x="116431" y="0"/>
                  </a:cubicBezTo>
                  <a:cubicBezTo>
                    <a:pt x="142197" y="0"/>
                    <a:pt x="164351" y="8669"/>
                    <a:pt x="182412" y="25887"/>
                  </a:cubicBezTo>
                  <a:cubicBezTo>
                    <a:pt x="186024" y="29379"/>
                    <a:pt x="186144" y="35038"/>
                    <a:pt x="182773" y="38650"/>
                  </a:cubicBezTo>
                  <a:cubicBezTo>
                    <a:pt x="179281" y="42262"/>
                    <a:pt x="173622" y="42382"/>
                    <a:pt x="170010" y="39011"/>
                  </a:cubicBezTo>
                  <a:cubicBezTo>
                    <a:pt x="155442" y="25165"/>
                    <a:pt x="137381" y="18061"/>
                    <a:pt x="116551" y="18061"/>
                  </a:cubicBezTo>
                  <a:cubicBezTo>
                    <a:pt x="19505" y="18061"/>
                    <a:pt x="18181" y="149783"/>
                    <a:pt x="18181" y="155442"/>
                  </a:cubicBezTo>
                  <a:cubicBezTo>
                    <a:pt x="18181" y="255979"/>
                    <a:pt x="65740" y="334603"/>
                    <a:pt x="105594" y="382764"/>
                  </a:cubicBezTo>
                  <a:cubicBezTo>
                    <a:pt x="112698" y="391433"/>
                    <a:pt x="123534" y="396852"/>
                    <a:pt x="131361" y="395647"/>
                  </a:cubicBezTo>
                  <a:cubicBezTo>
                    <a:pt x="135816" y="394925"/>
                    <a:pt x="139187" y="392036"/>
                    <a:pt x="141354" y="386738"/>
                  </a:cubicBezTo>
                  <a:cubicBezTo>
                    <a:pt x="145689" y="376262"/>
                    <a:pt x="149662" y="363499"/>
                    <a:pt x="153756" y="350135"/>
                  </a:cubicBezTo>
                  <a:cubicBezTo>
                    <a:pt x="165796" y="311004"/>
                    <a:pt x="177235" y="273919"/>
                    <a:pt x="203844" y="273919"/>
                  </a:cubicBezTo>
                  <a:cubicBezTo>
                    <a:pt x="208780" y="273919"/>
                    <a:pt x="212874" y="278013"/>
                    <a:pt x="212874" y="282949"/>
                  </a:cubicBezTo>
                  <a:cubicBezTo>
                    <a:pt x="212874" y="287886"/>
                    <a:pt x="208780" y="291980"/>
                    <a:pt x="203844" y="291980"/>
                  </a:cubicBezTo>
                  <a:cubicBezTo>
                    <a:pt x="190599" y="291980"/>
                    <a:pt x="179281" y="328582"/>
                    <a:pt x="171094" y="355433"/>
                  </a:cubicBezTo>
                  <a:cubicBezTo>
                    <a:pt x="167000" y="368677"/>
                    <a:pt x="162786" y="382403"/>
                    <a:pt x="158090" y="393721"/>
                  </a:cubicBezTo>
                  <a:cubicBezTo>
                    <a:pt x="153515" y="404918"/>
                    <a:pt x="144966" y="411902"/>
                    <a:pt x="134130" y="413588"/>
                  </a:cubicBezTo>
                  <a:cubicBezTo>
                    <a:pt x="132565" y="413829"/>
                    <a:pt x="131000" y="413949"/>
                    <a:pt x="129434" y="413949"/>
                  </a:cubicBezTo>
                  <a:close/>
                </a:path>
              </a:pathLst>
            </a:custGeom>
            <a:grpFill/>
            <a:ln w="12032"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8D6CABCB-E265-606F-6521-B083E784979E}"/>
                </a:ext>
              </a:extLst>
            </p:cNvPr>
            <p:cNvSpPr/>
            <p:nvPr/>
          </p:nvSpPr>
          <p:spPr>
            <a:xfrm>
              <a:off x="8320836" y="5526499"/>
              <a:ext cx="169306" cy="140029"/>
            </a:xfrm>
            <a:custGeom>
              <a:avLst/>
              <a:gdLst>
                <a:gd name="connsiteX0" fmla="*/ 83440 w 169306"/>
                <a:gd name="connsiteY0" fmla="*/ 140030 h 140029"/>
                <a:gd name="connsiteX1" fmla="*/ 78744 w 169306"/>
                <a:gd name="connsiteY1" fmla="*/ 139669 h 140029"/>
                <a:gd name="connsiteX2" fmla="*/ 54784 w 169306"/>
                <a:gd name="connsiteY2" fmla="*/ 119802 h 140029"/>
                <a:gd name="connsiteX3" fmla="*/ 41780 w 169306"/>
                <a:gd name="connsiteY3" fmla="*/ 81514 h 140029"/>
                <a:gd name="connsiteX4" fmla="*/ 9030 w 169306"/>
                <a:gd name="connsiteY4" fmla="*/ 18061 h 140029"/>
                <a:gd name="connsiteX5" fmla="*/ 0 w 169306"/>
                <a:gd name="connsiteY5" fmla="*/ 9030 h 140029"/>
                <a:gd name="connsiteX6" fmla="*/ 9030 w 169306"/>
                <a:gd name="connsiteY6" fmla="*/ 0 h 140029"/>
                <a:gd name="connsiteX7" fmla="*/ 59118 w 169306"/>
                <a:gd name="connsiteY7" fmla="*/ 76216 h 140029"/>
                <a:gd name="connsiteX8" fmla="*/ 71520 w 169306"/>
                <a:gd name="connsiteY8" fmla="*/ 112819 h 140029"/>
                <a:gd name="connsiteX9" fmla="*/ 81514 w 169306"/>
                <a:gd name="connsiteY9" fmla="*/ 121729 h 140029"/>
                <a:gd name="connsiteX10" fmla="*/ 107280 w 169306"/>
                <a:gd name="connsiteY10" fmla="*/ 108845 h 140029"/>
                <a:gd name="connsiteX11" fmla="*/ 152311 w 169306"/>
                <a:gd name="connsiteY11" fmla="*/ 42503 h 140029"/>
                <a:gd name="connsiteX12" fmla="*/ 164592 w 169306"/>
                <a:gd name="connsiteY12" fmla="*/ 38891 h 140029"/>
                <a:gd name="connsiteX13" fmla="*/ 168204 w 169306"/>
                <a:gd name="connsiteY13" fmla="*/ 51172 h 140029"/>
                <a:gd name="connsiteX14" fmla="*/ 121247 w 169306"/>
                <a:gd name="connsiteY14" fmla="*/ 120404 h 140029"/>
                <a:gd name="connsiteX15" fmla="*/ 83560 w 169306"/>
                <a:gd name="connsiteY15" fmla="*/ 140030 h 14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306" h="140029">
                  <a:moveTo>
                    <a:pt x="83440" y="140030"/>
                  </a:moveTo>
                  <a:cubicBezTo>
                    <a:pt x="81875" y="140030"/>
                    <a:pt x="80310" y="140030"/>
                    <a:pt x="78744" y="139669"/>
                  </a:cubicBezTo>
                  <a:cubicBezTo>
                    <a:pt x="67908" y="137983"/>
                    <a:pt x="59359" y="131000"/>
                    <a:pt x="54784" y="119802"/>
                  </a:cubicBezTo>
                  <a:cubicBezTo>
                    <a:pt x="50088" y="108484"/>
                    <a:pt x="45874" y="94758"/>
                    <a:pt x="41780" y="81514"/>
                  </a:cubicBezTo>
                  <a:cubicBezTo>
                    <a:pt x="33593" y="54784"/>
                    <a:pt x="22275" y="18061"/>
                    <a:pt x="9030" y="18061"/>
                  </a:cubicBezTo>
                  <a:cubicBezTo>
                    <a:pt x="4094" y="18061"/>
                    <a:pt x="0" y="13967"/>
                    <a:pt x="0" y="9030"/>
                  </a:cubicBezTo>
                  <a:cubicBezTo>
                    <a:pt x="0" y="4094"/>
                    <a:pt x="4094" y="0"/>
                    <a:pt x="9030" y="0"/>
                  </a:cubicBezTo>
                  <a:cubicBezTo>
                    <a:pt x="35640" y="0"/>
                    <a:pt x="47078" y="36964"/>
                    <a:pt x="59118" y="76216"/>
                  </a:cubicBezTo>
                  <a:cubicBezTo>
                    <a:pt x="63212" y="89701"/>
                    <a:pt x="67185" y="102343"/>
                    <a:pt x="71520" y="112819"/>
                  </a:cubicBezTo>
                  <a:cubicBezTo>
                    <a:pt x="73687" y="118117"/>
                    <a:pt x="76938" y="121006"/>
                    <a:pt x="81514" y="121729"/>
                  </a:cubicBezTo>
                  <a:cubicBezTo>
                    <a:pt x="89340" y="122933"/>
                    <a:pt x="100176" y="117514"/>
                    <a:pt x="107280" y="108845"/>
                  </a:cubicBezTo>
                  <a:cubicBezTo>
                    <a:pt x="124618" y="87775"/>
                    <a:pt x="139789" y="65500"/>
                    <a:pt x="152311" y="42503"/>
                  </a:cubicBezTo>
                  <a:cubicBezTo>
                    <a:pt x="154719" y="38168"/>
                    <a:pt x="160137" y="36483"/>
                    <a:pt x="164592" y="38891"/>
                  </a:cubicBezTo>
                  <a:cubicBezTo>
                    <a:pt x="168927" y="41299"/>
                    <a:pt x="170613" y="46717"/>
                    <a:pt x="168204" y="51172"/>
                  </a:cubicBezTo>
                  <a:cubicBezTo>
                    <a:pt x="155201" y="75132"/>
                    <a:pt x="139307" y="98491"/>
                    <a:pt x="121247" y="120404"/>
                  </a:cubicBezTo>
                  <a:cubicBezTo>
                    <a:pt x="111253" y="132565"/>
                    <a:pt x="96564" y="140030"/>
                    <a:pt x="83560" y="140030"/>
                  </a:cubicBezTo>
                  <a:close/>
                </a:path>
              </a:pathLst>
            </a:custGeom>
            <a:grpFill/>
            <a:ln w="12032"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E0D87789-AA72-1895-34CC-238A07E8B40D}"/>
                </a:ext>
              </a:extLst>
            </p:cNvPr>
            <p:cNvSpPr/>
            <p:nvPr/>
          </p:nvSpPr>
          <p:spPr>
            <a:xfrm>
              <a:off x="8320789" y="5296481"/>
              <a:ext cx="86135" cy="35084"/>
            </a:xfrm>
            <a:custGeom>
              <a:avLst/>
              <a:gdLst>
                <a:gd name="connsiteX0" fmla="*/ 77106 w 86135"/>
                <a:gd name="connsiteY0" fmla="*/ 35085 h 35084"/>
                <a:gd name="connsiteX1" fmla="*/ 4622 w 86135"/>
                <a:gd name="connsiteY1" fmla="*/ 16904 h 35084"/>
                <a:gd name="connsiteX2" fmla="*/ 1131 w 86135"/>
                <a:gd name="connsiteY2" fmla="*/ 4623 h 35084"/>
                <a:gd name="connsiteX3" fmla="*/ 13412 w 86135"/>
                <a:gd name="connsiteY3" fmla="*/ 1131 h 35084"/>
                <a:gd name="connsiteX4" fmla="*/ 77106 w 86135"/>
                <a:gd name="connsiteY4" fmla="*/ 17024 h 35084"/>
                <a:gd name="connsiteX5" fmla="*/ 86136 w 86135"/>
                <a:gd name="connsiteY5" fmla="*/ 26054 h 35084"/>
                <a:gd name="connsiteX6" fmla="*/ 77106 w 86135"/>
                <a:gd name="connsiteY6" fmla="*/ 35085 h 3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35" h="35084">
                  <a:moveTo>
                    <a:pt x="77106" y="35085"/>
                  </a:moveTo>
                  <a:cubicBezTo>
                    <a:pt x="50496" y="35085"/>
                    <a:pt x="26175" y="28944"/>
                    <a:pt x="4622" y="16904"/>
                  </a:cubicBezTo>
                  <a:cubicBezTo>
                    <a:pt x="288" y="14495"/>
                    <a:pt x="-1278" y="8957"/>
                    <a:pt x="1131" y="4623"/>
                  </a:cubicBezTo>
                  <a:cubicBezTo>
                    <a:pt x="3539" y="288"/>
                    <a:pt x="9077" y="-1278"/>
                    <a:pt x="13412" y="1131"/>
                  </a:cubicBezTo>
                  <a:cubicBezTo>
                    <a:pt x="32315" y="11726"/>
                    <a:pt x="53747" y="17024"/>
                    <a:pt x="77106" y="17024"/>
                  </a:cubicBezTo>
                  <a:cubicBezTo>
                    <a:pt x="82042" y="17024"/>
                    <a:pt x="86136" y="21118"/>
                    <a:pt x="86136" y="26054"/>
                  </a:cubicBezTo>
                  <a:cubicBezTo>
                    <a:pt x="86136" y="30991"/>
                    <a:pt x="82042" y="35085"/>
                    <a:pt x="77106" y="35085"/>
                  </a:cubicBezTo>
                  <a:close/>
                </a:path>
              </a:pathLst>
            </a:custGeom>
            <a:grpFill/>
            <a:ln w="12032"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FF969613-341F-1151-A09C-7557CAEAE0E6}"/>
                </a:ext>
              </a:extLst>
            </p:cNvPr>
            <p:cNvSpPr/>
            <p:nvPr/>
          </p:nvSpPr>
          <p:spPr>
            <a:xfrm>
              <a:off x="8293110" y="5276026"/>
              <a:ext cx="45592" cy="38562"/>
            </a:xfrm>
            <a:custGeom>
              <a:avLst/>
              <a:gdLst>
                <a:gd name="connsiteX0" fmla="*/ 36636 w 45592"/>
                <a:gd name="connsiteY0" fmla="*/ 38563 h 38562"/>
                <a:gd name="connsiteX1" fmla="*/ 32181 w 45592"/>
                <a:gd name="connsiteY1" fmla="*/ 37358 h 38562"/>
                <a:gd name="connsiteX2" fmla="*/ 2803 w 45592"/>
                <a:gd name="connsiteY2" fmla="*/ 15565 h 38562"/>
                <a:gd name="connsiteX3" fmla="*/ 2441 w 45592"/>
                <a:gd name="connsiteY3" fmla="*/ 2803 h 38562"/>
                <a:gd name="connsiteX4" fmla="*/ 15204 w 45592"/>
                <a:gd name="connsiteY4" fmla="*/ 2441 h 38562"/>
                <a:gd name="connsiteX5" fmla="*/ 40971 w 45592"/>
                <a:gd name="connsiteY5" fmla="*/ 21586 h 38562"/>
                <a:gd name="connsiteX6" fmla="*/ 44462 w 45592"/>
                <a:gd name="connsiteY6" fmla="*/ 33867 h 38562"/>
                <a:gd name="connsiteX7" fmla="*/ 36636 w 45592"/>
                <a:gd name="connsiteY7" fmla="*/ 38442 h 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92" h="38562">
                  <a:moveTo>
                    <a:pt x="36636" y="38563"/>
                  </a:moveTo>
                  <a:cubicBezTo>
                    <a:pt x="35191" y="38563"/>
                    <a:pt x="33626" y="38201"/>
                    <a:pt x="32181" y="37358"/>
                  </a:cubicBezTo>
                  <a:cubicBezTo>
                    <a:pt x="21706" y="31459"/>
                    <a:pt x="11833" y="24114"/>
                    <a:pt x="2803" y="15565"/>
                  </a:cubicBezTo>
                  <a:cubicBezTo>
                    <a:pt x="-810" y="12074"/>
                    <a:pt x="-930" y="6415"/>
                    <a:pt x="2441" y="2803"/>
                  </a:cubicBezTo>
                  <a:cubicBezTo>
                    <a:pt x="5933" y="-810"/>
                    <a:pt x="11592" y="-930"/>
                    <a:pt x="15204" y="2441"/>
                  </a:cubicBezTo>
                  <a:cubicBezTo>
                    <a:pt x="23151" y="10027"/>
                    <a:pt x="31820" y="16408"/>
                    <a:pt x="40971" y="21586"/>
                  </a:cubicBezTo>
                  <a:cubicBezTo>
                    <a:pt x="45305" y="23993"/>
                    <a:pt x="46870" y="29532"/>
                    <a:pt x="44462" y="33867"/>
                  </a:cubicBezTo>
                  <a:cubicBezTo>
                    <a:pt x="42777" y="36877"/>
                    <a:pt x="39766" y="38442"/>
                    <a:pt x="36636" y="38442"/>
                  </a:cubicBezTo>
                  <a:close/>
                </a:path>
              </a:pathLst>
            </a:custGeom>
            <a:grpFill/>
            <a:ln w="12032"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AD3F2CF5-AB1F-C08B-CB45-9F2C43730F4B}"/>
                </a:ext>
              </a:extLst>
            </p:cNvPr>
            <p:cNvSpPr/>
            <p:nvPr/>
          </p:nvSpPr>
          <p:spPr>
            <a:xfrm>
              <a:off x="8180927" y="5307485"/>
              <a:ext cx="70556" cy="133648"/>
            </a:xfrm>
            <a:custGeom>
              <a:avLst/>
              <a:gdLst>
                <a:gd name="connsiteX0" fmla="*/ 10114 w 70556"/>
                <a:gd name="connsiteY0" fmla="*/ 133648 h 133648"/>
                <a:gd name="connsiteX1" fmla="*/ 1084 w 70556"/>
                <a:gd name="connsiteY1" fmla="*/ 125461 h 133648"/>
                <a:gd name="connsiteX2" fmla="*/ 0 w 70556"/>
                <a:gd name="connsiteY2" fmla="*/ 100537 h 133648"/>
                <a:gd name="connsiteX3" fmla="*/ 61526 w 70556"/>
                <a:gd name="connsiteY3" fmla="*/ 0 h 133648"/>
                <a:gd name="connsiteX4" fmla="*/ 70557 w 70556"/>
                <a:gd name="connsiteY4" fmla="*/ 9030 h 133648"/>
                <a:gd name="connsiteX5" fmla="*/ 61526 w 70556"/>
                <a:gd name="connsiteY5" fmla="*/ 18061 h 133648"/>
                <a:gd name="connsiteX6" fmla="*/ 18061 w 70556"/>
                <a:gd name="connsiteY6" fmla="*/ 100537 h 133648"/>
                <a:gd name="connsiteX7" fmla="*/ 19144 w 70556"/>
                <a:gd name="connsiteY7" fmla="*/ 123775 h 133648"/>
                <a:gd name="connsiteX8" fmla="*/ 10957 w 70556"/>
                <a:gd name="connsiteY8" fmla="*/ 133648 h 133648"/>
                <a:gd name="connsiteX9" fmla="*/ 10114 w 70556"/>
                <a:gd name="connsiteY9" fmla="*/ 133648 h 13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56" h="133648">
                  <a:moveTo>
                    <a:pt x="10114" y="133648"/>
                  </a:moveTo>
                  <a:cubicBezTo>
                    <a:pt x="5539" y="133648"/>
                    <a:pt x="1565" y="130157"/>
                    <a:pt x="1084" y="125461"/>
                  </a:cubicBezTo>
                  <a:cubicBezTo>
                    <a:pt x="361" y="117394"/>
                    <a:pt x="0" y="108965"/>
                    <a:pt x="0" y="100537"/>
                  </a:cubicBezTo>
                  <a:cubicBezTo>
                    <a:pt x="0" y="99574"/>
                    <a:pt x="722" y="0"/>
                    <a:pt x="61526" y="0"/>
                  </a:cubicBezTo>
                  <a:cubicBezTo>
                    <a:pt x="66463" y="0"/>
                    <a:pt x="70557" y="4094"/>
                    <a:pt x="70557" y="9030"/>
                  </a:cubicBezTo>
                  <a:cubicBezTo>
                    <a:pt x="70557" y="13967"/>
                    <a:pt x="66463" y="18061"/>
                    <a:pt x="61526" y="18061"/>
                  </a:cubicBezTo>
                  <a:cubicBezTo>
                    <a:pt x="20107" y="18061"/>
                    <a:pt x="18061" y="99694"/>
                    <a:pt x="18061" y="100537"/>
                  </a:cubicBezTo>
                  <a:cubicBezTo>
                    <a:pt x="18061" y="108364"/>
                    <a:pt x="18422" y="116190"/>
                    <a:pt x="19144" y="123775"/>
                  </a:cubicBezTo>
                  <a:cubicBezTo>
                    <a:pt x="19626" y="128711"/>
                    <a:pt x="15893" y="133167"/>
                    <a:pt x="10957" y="133648"/>
                  </a:cubicBezTo>
                  <a:cubicBezTo>
                    <a:pt x="10716" y="133648"/>
                    <a:pt x="10355" y="133648"/>
                    <a:pt x="10114" y="133648"/>
                  </a:cubicBezTo>
                  <a:close/>
                </a:path>
              </a:pathLst>
            </a:custGeom>
            <a:grpFill/>
            <a:ln w="12032"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C1F8785C-A48B-2F12-B55F-F53B5944282B}"/>
                </a:ext>
              </a:extLst>
            </p:cNvPr>
            <p:cNvSpPr/>
            <p:nvPr/>
          </p:nvSpPr>
          <p:spPr>
            <a:xfrm>
              <a:off x="8320910" y="5252580"/>
              <a:ext cx="199338" cy="91266"/>
            </a:xfrm>
            <a:custGeom>
              <a:avLst/>
              <a:gdLst>
                <a:gd name="connsiteX0" fmla="*/ 190165 w 199338"/>
                <a:gd name="connsiteY0" fmla="*/ 91266 h 91266"/>
                <a:gd name="connsiteX1" fmla="*/ 181496 w 199338"/>
                <a:gd name="connsiteY1" fmla="*/ 84764 h 91266"/>
                <a:gd name="connsiteX2" fmla="*/ 96250 w 199338"/>
                <a:gd name="connsiteY2" fmla="*/ 18061 h 91266"/>
                <a:gd name="connsiteX3" fmla="*/ 42790 w 199338"/>
                <a:gd name="connsiteY3" fmla="*/ 39011 h 91266"/>
                <a:gd name="connsiteX4" fmla="*/ 13412 w 199338"/>
                <a:gd name="connsiteY4" fmla="*/ 60804 h 91266"/>
                <a:gd name="connsiteX5" fmla="*/ 1131 w 199338"/>
                <a:gd name="connsiteY5" fmla="*/ 57312 h 91266"/>
                <a:gd name="connsiteX6" fmla="*/ 4622 w 199338"/>
                <a:gd name="connsiteY6" fmla="*/ 45031 h 91266"/>
                <a:gd name="connsiteX7" fmla="*/ 30389 w 199338"/>
                <a:gd name="connsiteY7" fmla="*/ 25887 h 91266"/>
                <a:gd name="connsiteX8" fmla="*/ 96370 w 199338"/>
                <a:gd name="connsiteY8" fmla="*/ 0 h 91266"/>
                <a:gd name="connsiteX9" fmla="*/ 198954 w 199338"/>
                <a:gd name="connsiteY9" fmla="*/ 79587 h 91266"/>
                <a:gd name="connsiteX10" fmla="*/ 192934 w 199338"/>
                <a:gd name="connsiteY10" fmla="*/ 90785 h 91266"/>
                <a:gd name="connsiteX11" fmla="*/ 190406 w 199338"/>
                <a:gd name="connsiteY11" fmla="*/ 91146 h 9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338" h="91266">
                  <a:moveTo>
                    <a:pt x="190165" y="91266"/>
                  </a:moveTo>
                  <a:cubicBezTo>
                    <a:pt x="186312" y="91266"/>
                    <a:pt x="182700" y="88738"/>
                    <a:pt x="181496" y="84764"/>
                  </a:cubicBezTo>
                  <a:cubicBezTo>
                    <a:pt x="175475" y="64657"/>
                    <a:pt x="155248" y="18061"/>
                    <a:pt x="96250" y="18061"/>
                  </a:cubicBezTo>
                  <a:cubicBezTo>
                    <a:pt x="75299" y="18061"/>
                    <a:pt x="57359" y="25044"/>
                    <a:pt x="42790" y="39011"/>
                  </a:cubicBezTo>
                  <a:cubicBezTo>
                    <a:pt x="33760" y="47560"/>
                    <a:pt x="23887" y="54905"/>
                    <a:pt x="13412" y="60804"/>
                  </a:cubicBezTo>
                  <a:cubicBezTo>
                    <a:pt x="9077" y="63333"/>
                    <a:pt x="3539" y="61647"/>
                    <a:pt x="1131" y="57312"/>
                  </a:cubicBezTo>
                  <a:cubicBezTo>
                    <a:pt x="-1277" y="52978"/>
                    <a:pt x="288" y="47439"/>
                    <a:pt x="4622" y="45031"/>
                  </a:cubicBezTo>
                  <a:cubicBezTo>
                    <a:pt x="13773" y="39854"/>
                    <a:pt x="22442" y="33473"/>
                    <a:pt x="30389" y="25887"/>
                  </a:cubicBezTo>
                  <a:cubicBezTo>
                    <a:pt x="48449" y="8669"/>
                    <a:pt x="70604" y="0"/>
                    <a:pt x="96370" y="0"/>
                  </a:cubicBezTo>
                  <a:cubicBezTo>
                    <a:pt x="145736" y="0"/>
                    <a:pt x="184145" y="29740"/>
                    <a:pt x="198954" y="79587"/>
                  </a:cubicBezTo>
                  <a:cubicBezTo>
                    <a:pt x="200399" y="84403"/>
                    <a:pt x="197630" y="89340"/>
                    <a:pt x="192934" y="90785"/>
                  </a:cubicBezTo>
                  <a:cubicBezTo>
                    <a:pt x="192091" y="91026"/>
                    <a:pt x="191248" y="91146"/>
                    <a:pt x="190406" y="91146"/>
                  </a:cubicBezTo>
                  <a:close/>
                </a:path>
              </a:pathLst>
            </a:custGeom>
            <a:grpFill/>
            <a:ln w="12032"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A7C68DD3-56D8-438D-A931-063339EEAC5B}"/>
                </a:ext>
              </a:extLst>
            </p:cNvPr>
            <p:cNvSpPr/>
            <p:nvPr/>
          </p:nvSpPr>
          <p:spPr>
            <a:xfrm>
              <a:off x="8381159" y="5343967"/>
              <a:ext cx="168204" cy="168083"/>
            </a:xfrm>
            <a:custGeom>
              <a:avLst/>
              <a:gdLst>
                <a:gd name="connsiteX0" fmla="*/ 84162 w 168204"/>
                <a:gd name="connsiteY0" fmla="*/ 168084 h 168083"/>
                <a:gd name="connsiteX1" fmla="*/ 76456 w 168204"/>
                <a:gd name="connsiteY1" fmla="*/ 163870 h 168083"/>
                <a:gd name="connsiteX2" fmla="*/ 48643 w 168204"/>
                <a:gd name="connsiteY2" fmla="*/ 119441 h 168083"/>
                <a:gd name="connsiteX3" fmla="*/ 4214 w 168204"/>
                <a:gd name="connsiteY3" fmla="*/ 91627 h 168083"/>
                <a:gd name="connsiteX4" fmla="*/ 0 w 168204"/>
                <a:gd name="connsiteY4" fmla="*/ 83922 h 168083"/>
                <a:gd name="connsiteX5" fmla="*/ 4214 w 168204"/>
                <a:gd name="connsiteY5" fmla="*/ 76216 h 168083"/>
                <a:gd name="connsiteX6" fmla="*/ 48643 w 168204"/>
                <a:gd name="connsiteY6" fmla="*/ 48402 h 168083"/>
                <a:gd name="connsiteX7" fmla="*/ 76456 w 168204"/>
                <a:gd name="connsiteY7" fmla="*/ 3973 h 168083"/>
                <a:gd name="connsiteX8" fmla="*/ 91748 w 168204"/>
                <a:gd name="connsiteY8" fmla="*/ 3973 h 168083"/>
                <a:gd name="connsiteX9" fmla="*/ 119561 w 168204"/>
                <a:gd name="connsiteY9" fmla="*/ 48402 h 168083"/>
                <a:gd name="connsiteX10" fmla="*/ 163990 w 168204"/>
                <a:gd name="connsiteY10" fmla="*/ 76216 h 168083"/>
                <a:gd name="connsiteX11" fmla="*/ 168204 w 168204"/>
                <a:gd name="connsiteY11" fmla="*/ 83922 h 168083"/>
                <a:gd name="connsiteX12" fmla="*/ 163990 w 168204"/>
                <a:gd name="connsiteY12" fmla="*/ 91627 h 168083"/>
                <a:gd name="connsiteX13" fmla="*/ 119561 w 168204"/>
                <a:gd name="connsiteY13" fmla="*/ 119441 h 168083"/>
                <a:gd name="connsiteX14" fmla="*/ 91748 w 168204"/>
                <a:gd name="connsiteY14" fmla="*/ 163870 h 168083"/>
                <a:gd name="connsiteX15" fmla="*/ 84042 w 168204"/>
                <a:gd name="connsiteY15" fmla="*/ 168084 h 168083"/>
                <a:gd name="connsiteX16" fmla="*/ 26128 w 168204"/>
                <a:gd name="connsiteY16" fmla="*/ 83922 h 168083"/>
                <a:gd name="connsiteX17" fmla="*/ 60081 w 168204"/>
                <a:gd name="connsiteY17" fmla="*/ 105233 h 168083"/>
                <a:gd name="connsiteX18" fmla="*/ 62971 w 168204"/>
                <a:gd name="connsiteY18" fmla="*/ 108123 h 168083"/>
                <a:gd name="connsiteX19" fmla="*/ 84283 w 168204"/>
                <a:gd name="connsiteY19" fmla="*/ 142077 h 168083"/>
                <a:gd name="connsiteX20" fmla="*/ 105594 w 168204"/>
                <a:gd name="connsiteY20" fmla="*/ 108123 h 168083"/>
                <a:gd name="connsiteX21" fmla="*/ 108484 w 168204"/>
                <a:gd name="connsiteY21" fmla="*/ 105233 h 168083"/>
                <a:gd name="connsiteX22" fmla="*/ 142438 w 168204"/>
                <a:gd name="connsiteY22" fmla="*/ 83922 h 168083"/>
                <a:gd name="connsiteX23" fmla="*/ 108484 w 168204"/>
                <a:gd name="connsiteY23" fmla="*/ 62610 h 168083"/>
                <a:gd name="connsiteX24" fmla="*/ 105594 w 168204"/>
                <a:gd name="connsiteY24" fmla="*/ 59720 h 168083"/>
                <a:gd name="connsiteX25" fmla="*/ 84283 w 168204"/>
                <a:gd name="connsiteY25" fmla="*/ 25766 h 168083"/>
                <a:gd name="connsiteX26" fmla="*/ 62971 w 168204"/>
                <a:gd name="connsiteY26" fmla="*/ 59720 h 168083"/>
                <a:gd name="connsiteX27" fmla="*/ 60081 w 168204"/>
                <a:gd name="connsiteY27" fmla="*/ 62610 h 168083"/>
                <a:gd name="connsiteX28" fmla="*/ 26128 w 168204"/>
                <a:gd name="connsiteY28" fmla="*/ 83922 h 16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8204" h="168083">
                  <a:moveTo>
                    <a:pt x="84162" y="168084"/>
                  </a:moveTo>
                  <a:cubicBezTo>
                    <a:pt x="81032" y="168084"/>
                    <a:pt x="78142" y="166519"/>
                    <a:pt x="76456" y="163870"/>
                  </a:cubicBezTo>
                  <a:lnTo>
                    <a:pt x="48643" y="119441"/>
                  </a:lnTo>
                  <a:lnTo>
                    <a:pt x="4214" y="91627"/>
                  </a:lnTo>
                  <a:cubicBezTo>
                    <a:pt x="1565" y="89942"/>
                    <a:pt x="0" y="87052"/>
                    <a:pt x="0" y="83922"/>
                  </a:cubicBezTo>
                  <a:cubicBezTo>
                    <a:pt x="0" y="80791"/>
                    <a:pt x="1565" y="77902"/>
                    <a:pt x="4214" y="76216"/>
                  </a:cubicBezTo>
                  <a:lnTo>
                    <a:pt x="48643" y="48402"/>
                  </a:lnTo>
                  <a:lnTo>
                    <a:pt x="76456" y="3973"/>
                  </a:lnTo>
                  <a:cubicBezTo>
                    <a:pt x="79707" y="-1324"/>
                    <a:pt x="88497" y="-1324"/>
                    <a:pt x="91748" y="3973"/>
                  </a:cubicBezTo>
                  <a:lnTo>
                    <a:pt x="119561" y="48402"/>
                  </a:lnTo>
                  <a:lnTo>
                    <a:pt x="163990" y="76216"/>
                  </a:lnTo>
                  <a:cubicBezTo>
                    <a:pt x="166639" y="77902"/>
                    <a:pt x="168204" y="80791"/>
                    <a:pt x="168204" y="83922"/>
                  </a:cubicBezTo>
                  <a:cubicBezTo>
                    <a:pt x="168204" y="87052"/>
                    <a:pt x="166639" y="89942"/>
                    <a:pt x="163990" y="91627"/>
                  </a:cubicBezTo>
                  <a:lnTo>
                    <a:pt x="119561" y="119441"/>
                  </a:lnTo>
                  <a:lnTo>
                    <a:pt x="91748" y="163870"/>
                  </a:lnTo>
                  <a:cubicBezTo>
                    <a:pt x="90062" y="166519"/>
                    <a:pt x="87172" y="168084"/>
                    <a:pt x="84042" y="168084"/>
                  </a:cubicBezTo>
                  <a:close/>
                  <a:moveTo>
                    <a:pt x="26128" y="83922"/>
                  </a:moveTo>
                  <a:lnTo>
                    <a:pt x="60081" y="105233"/>
                  </a:lnTo>
                  <a:cubicBezTo>
                    <a:pt x="61286" y="105955"/>
                    <a:pt x="62249" y="106919"/>
                    <a:pt x="62971" y="108123"/>
                  </a:cubicBezTo>
                  <a:lnTo>
                    <a:pt x="84283" y="142077"/>
                  </a:lnTo>
                  <a:lnTo>
                    <a:pt x="105594" y="108123"/>
                  </a:lnTo>
                  <a:cubicBezTo>
                    <a:pt x="106317" y="106919"/>
                    <a:pt x="107280" y="105955"/>
                    <a:pt x="108484" y="105233"/>
                  </a:cubicBezTo>
                  <a:lnTo>
                    <a:pt x="142438" y="83922"/>
                  </a:lnTo>
                  <a:lnTo>
                    <a:pt x="108484" y="62610"/>
                  </a:lnTo>
                  <a:cubicBezTo>
                    <a:pt x="107280" y="61888"/>
                    <a:pt x="106317" y="60925"/>
                    <a:pt x="105594" y="59720"/>
                  </a:cubicBezTo>
                  <a:lnTo>
                    <a:pt x="84283" y="25766"/>
                  </a:lnTo>
                  <a:lnTo>
                    <a:pt x="62971" y="59720"/>
                  </a:lnTo>
                  <a:cubicBezTo>
                    <a:pt x="62249" y="60925"/>
                    <a:pt x="61286" y="61888"/>
                    <a:pt x="60081" y="62610"/>
                  </a:cubicBezTo>
                  <a:lnTo>
                    <a:pt x="26128" y="83922"/>
                  </a:lnTo>
                  <a:close/>
                </a:path>
              </a:pathLst>
            </a:custGeom>
            <a:grpFill/>
            <a:ln w="12032"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8E37A83C-CEF5-AD0F-38C1-ADB8210134B6}"/>
                </a:ext>
              </a:extLst>
            </p:cNvPr>
            <p:cNvSpPr/>
            <p:nvPr/>
          </p:nvSpPr>
          <p:spPr>
            <a:xfrm>
              <a:off x="8497348" y="5457026"/>
              <a:ext cx="114624" cy="114504"/>
            </a:xfrm>
            <a:custGeom>
              <a:avLst/>
              <a:gdLst>
                <a:gd name="connsiteX0" fmla="*/ 57312 w 114624"/>
                <a:gd name="connsiteY0" fmla="*/ 114504 h 114504"/>
                <a:gd name="connsiteX1" fmla="*/ 49606 w 114624"/>
                <a:gd name="connsiteY1" fmla="*/ 110290 h 114504"/>
                <a:gd name="connsiteX2" fmla="*/ 32148 w 114624"/>
                <a:gd name="connsiteY2" fmla="*/ 82356 h 114504"/>
                <a:gd name="connsiteX3" fmla="*/ 4214 w 114624"/>
                <a:gd name="connsiteY3" fmla="*/ 64898 h 114504"/>
                <a:gd name="connsiteX4" fmla="*/ 0 w 114624"/>
                <a:gd name="connsiteY4" fmla="*/ 57192 h 114504"/>
                <a:gd name="connsiteX5" fmla="*/ 4214 w 114624"/>
                <a:gd name="connsiteY5" fmla="*/ 49486 h 114504"/>
                <a:gd name="connsiteX6" fmla="*/ 32148 w 114624"/>
                <a:gd name="connsiteY6" fmla="*/ 31907 h 114504"/>
                <a:gd name="connsiteX7" fmla="*/ 49606 w 114624"/>
                <a:gd name="connsiteY7" fmla="*/ 3973 h 114504"/>
                <a:gd name="connsiteX8" fmla="*/ 64898 w 114624"/>
                <a:gd name="connsiteY8" fmla="*/ 3973 h 114504"/>
                <a:gd name="connsiteX9" fmla="*/ 82477 w 114624"/>
                <a:gd name="connsiteY9" fmla="*/ 31907 h 114504"/>
                <a:gd name="connsiteX10" fmla="*/ 110410 w 114624"/>
                <a:gd name="connsiteY10" fmla="*/ 49486 h 114504"/>
                <a:gd name="connsiteX11" fmla="*/ 114625 w 114624"/>
                <a:gd name="connsiteY11" fmla="*/ 57192 h 114504"/>
                <a:gd name="connsiteX12" fmla="*/ 110410 w 114624"/>
                <a:gd name="connsiteY12" fmla="*/ 64898 h 114504"/>
                <a:gd name="connsiteX13" fmla="*/ 82477 w 114624"/>
                <a:gd name="connsiteY13" fmla="*/ 82356 h 114504"/>
                <a:gd name="connsiteX14" fmla="*/ 65018 w 114624"/>
                <a:gd name="connsiteY14" fmla="*/ 110290 h 114504"/>
                <a:gd name="connsiteX15" fmla="*/ 57312 w 114624"/>
                <a:gd name="connsiteY15" fmla="*/ 114504 h 114504"/>
                <a:gd name="connsiteX16" fmla="*/ 26007 w 114624"/>
                <a:gd name="connsiteY16" fmla="*/ 57071 h 114504"/>
                <a:gd name="connsiteX17" fmla="*/ 43466 w 114624"/>
                <a:gd name="connsiteY17" fmla="*/ 68028 h 114504"/>
                <a:gd name="connsiteX18" fmla="*/ 46356 w 114624"/>
                <a:gd name="connsiteY18" fmla="*/ 70918 h 114504"/>
                <a:gd name="connsiteX19" fmla="*/ 57312 w 114624"/>
                <a:gd name="connsiteY19" fmla="*/ 88497 h 114504"/>
                <a:gd name="connsiteX20" fmla="*/ 68269 w 114624"/>
                <a:gd name="connsiteY20" fmla="*/ 70918 h 114504"/>
                <a:gd name="connsiteX21" fmla="*/ 71159 w 114624"/>
                <a:gd name="connsiteY21" fmla="*/ 68028 h 114504"/>
                <a:gd name="connsiteX22" fmla="*/ 88617 w 114624"/>
                <a:gd name="connsiteY22" fmla="*/ 57071 h 114504"/>
                <a:gd name="connsiteX23" fmla="*/ 71159 w 114624"/>
                <a:gd name="connsiteY23" fmla="*/ 46115 h 114504"/>
                <a:gd name="connsiteX24" fmla="*/ 68269 w 114624"/>
                <a:gd name="connsiteY24" fmla="*/ 43225 h 114504"/>
                <a:gd name="connsiteX25" fmla="*/ 57312 w 114624"/>
                <a:gd name="connsiteY25" fmla="*/ 25646 h 114504"/>
                <a:gd name="connsiteX26" fmla="*/ 46356 w 114624"/>
                <a:gd name="connsiteY26" fmla="*/ 43225 h 114504"/>
                <a:gd name="connsiteX27" fmla="*/ 43466 w 114624"/>
                <a:gd name="connsiteY27" fmla="*/ 46115 h 114504"/>
                <a:gd name="connsiteX28" fmla="*/ 26007 w 114624"/>
                <a:gd name="connsiteY28" fmla="*/ 57071 h 1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624" h="114504">
                  <a:moveTo>
                    <a:pt x="57312" y="114504"/>
                  </a:moveTo>
                  <a:cubicBezTo>
                    <a:pt x="54182" y="114504"/>
                    <a:pt x="51292" y="112939"/>
                    <a:pt x="49606" y="110290"/>
                  </a:cubicBezTo>
                  <a:lnTo>
                    <a:pt x="32148" y="82356"/>
                  </a:lnTo>
                  <a:lnTo>
                    <a:pt x="4214" y="64898"/>
                  </a:lnTo>
                  <a:cubicBezTo>
                    <a:pt x="1565" y="63212"/>
                    <a:pt x="0" y="60322"/>
                    <a:pt x="0" y="57192"/>
                  </a:cubicBezTo>
                  <a:cubicBezTo>
                    <a:pt x="0" y="54061"/>
                    <a:pt x="1565" y="51171"/>
                    <a:pt x="4214" y="49486"/>
                  </a:cubicBezTo>
                  <a:lnTo>
                    <a:pt x="32148" y="31907"/>
                  </a:lnTo>
                  <a:lnTo>
                    <a:pt x="49606" y="3973"/>
                  </a:lnTo>
                  <a:cubicBezTo>
                    <a:pt x="52857" y="-1324"/>
                    <a:pt x="61647" y="-1324"/>
                    <a:pt x="64898" y="3973"/>
                  </a:cubicBezTo>
                  <a:lnTo>
                    <a:pt x="82477" y="31907"/>
                  </a:lnTo>
                  <a:lnTo>
                    <a:pt x="110410" y="49486"/>
                  </a:lnTo>
                  <a:cubicBezTo>
                    <a:pt x="113059" y="51171"/>
                    <a:pt x="114625" y="54061"/>
                    <a:pt x="114625" y="57192"/>
                  </a:cubicBezTo>
                  <a:cubicBezTo>
                    <a:pt x="114625" y="60322"/>
                    <a:pt x="113059" y="63212"/>
                    <a:pt x="110410" y="64898"/>
                  </a:cubicBezTo>
                  <a:lnTo>
                    <a:pt x="82477" y="82356"/>
                  </a:lnTo>
                  <a:lnTo>
                    <a:pt x="65018" y="110290"/>
                  </a:lnTo>
                  <a:cubicBezTo>
                    <a:pt x="63333" y="112939"/>
                    <a:pt x="60443" y="114504"/>
                    <a:pt x="57312" y="114504"/>
                  </a:cubicBezTo>
                  <a:close/>
                  <a:moveTo>
                    <a:pt x="26007" y="57071"/>
                  </a:moveTo>
                  <a:lnTo>
                    <a:pt x="43466" y="68028"/>
                  </a:lnTo>
                  <a:cubicBezTo>
                    <a:pt x="44670" y="68750"/>
                    <a:pt x="45633" y="69714"/>
                    <a:pt x="46356" y="70918"/>
                  </a:cubicBezTo>
                  <a:lnTo>
                    <a:pt x="57312" y="88497"/>
                  </a:lnTo>
                  <a:lnTo>
                    <a:pt x="68269" y="70918"/>
                  </a:lnTo>
                  <a:cubicBezTo>
                    <a:pt x="68991" y="69714"/>
                    <a:pt x="69955" y="68750"/>
                    <a:pt x="71159" y="68028"/>
                  </a:cubicBezTo>
                  <a:lnTo>
                    <a:pt x="88617" y="57071"/>
                  </a:lnTo>
                  <a:lnTo>
                    <a:pt x="71159" y="46115"/>
                  </a:lnTo>
                  <a:cubicBezTo>
                    <a:pt x="69955" y="45392"/>
                    <a:pt x="68991" y="44429"/>
                    <a:pt x="68269" y="43225"/>
                  </a:cubicBezTo>
                  <a:lnTo>
                    <a:pt x="57312" y="25646"/>
                  </a:lnTo>
                  <a:lnTo>
                    <a:pt x="46356" y="43225"/>
                  </a:lnTo>
                  <a:cubicBezTo>
                    <a:pt x="45633" y="44429"/>
                    <a:pt x="44670" y="45392"/>
                    <a:pt x="43466" y="46115"/>
                  </a:cubicBezTo>
                  <a:lnTo>
                    <a:pt x="26007" y="57071"/>
                  </a:lnTo>
                  <a:close/>
                </a:path>
              </a:pathLst>
            </a:custGeom>
            <a:grpFill/>
            <a:ln w="12032" cap="flat">
              <a:noFill/>
              <a:prstDash val="solid"/>
              <a:miter/>
            </a:ln>
          </p:spPr>
          <p:txBody>
            <a:bodyPr rtlCol="0" anchor="ctr"/>
            <a:lstStyle/>
            <a:p>
              <a:endParaRPr lang="en-US"/>
            </a:p>
          </p:txBody>
        </p:sp>
      </p:grpSp>
      <p:grpSp>
        <p:nvGrpSpPr>
          <p:cNvPr id="1169" name="Graphic 1038">
            <a:extLst>
              <a:ext uri="{FF2B5EF4-FFF2-40B4-BE49-F238E27FC236}">
                <a16:creationId xmlns:a16="http://schemas.microsoft.com/office/drawing/2014/main" id="{013ECA13-987B-0989-340B-9C4CA91D891E}"/>
              </a:ext>
            </a:extLst>
          </p:cNvPr>
          <p:cNvGrpSpPr/>
          <p:nvPr/>
        </p:nvGrpSpPr>
        <p:grpSpPr>
          <a:xfrm>
            <a:off x="8186119" y="4495311"/>
            <a:ext cx="333203" cy="332852"/>
            <a:chOff x="8130974" y="4424984"/>
            <a:chExt cx="443492" cy="443026"/>
          </a:xfrm>
          <a:solidFill>
            <a:srgbClr val="004550"/>
          </a:solidFill>
        </p:grpSpPr>
        <p:sp>
          <p:nvSpPr>
            <p:cNvPr id="1170" name="Freeform: Shape 1169">
              <a:extLst>
                <a:ext uri="{FF2B5EF4-FFF2-40B4-BE49-F238E27FC236}">
                  <a16:creationId xmlns:a16="http://schemas.microsoft.com/office/drawing/2014/main" id="{4523023A-EB2F-0CE9-CA69-598C53367BB8}"/>
                </a:ext>
              </a:extLst>
            </p:cNvPr>
            <p:cNvSpPr/>
            <p:nvPr/>
          </p:nvSpPr>
          <p:spPr>
            <a:xfrm>
              <a:off x="8130974" y="4424984"/>
              <a:ext cx="443372" cy="443026"/>
            </a:xfrm>
            <a:custGeom>
              <a:avLst/>
              <a:gdLst>
                <a:gd name="connsiteX0" fmla="*/ 130864 w 443372"/>
                <a:gd name="connsiteY0" fmla="*/ 443026 h 443026"/>
                <a:gd name="connsiteX1" fmla="*/ 97994 w 443372"/>
                <a:gd name="connsiteY1" fmla="*/ 429421 h 443026"/>
                <a:gd name="connsiteX2" fmla="*/ 13591 w 443372"/>
                <a:gd name="connsiteY2" fmla="*/ 345017 h 443026"/>
                <a:gd name="connsiteX3" fmla="*/ 13591 w 443372"/>
                <a:gd name="connsiteY3" fmla="*/ 279277 h 443026"/>
                <a:gd name="connsiteX4" fmla="*/ 279683 w 443372"/>
                <a:gd name="connsiteY4" fmla="*/ 13184 h 443026"/>
                <a:gd name="connsiteX5" fmla="*/ 345424 w 443372"/>
                <a:gd name="connsiteY5" fmla="*/ 13184 h 443026"/>
                <a:gd name="connsiteX6" fmla="*/ 429827 w 443372"/>
                <a:gd name="connsiteY6" fmla="*/ 97587 h 443026"/>
                <a:gd name="connsiteX7" fmla="*/ 429827 w 443372"/>
                <a:gd name="connsiteY7" fmla="*/ 163328 h 443026"/>
                <a:gd name="connsiteX8" fmla="*/ 163734 w 443372"/>
                <a:gd name="connsiteY8" fmla="*/ 429421 h 443026"/>
                <a:gd name="connsiteX9" fmla="*/ 130864 w 443372"/>
                <a:gd name="connsiteY9" fmla="*/ 443026 h 443026"/>
                <a:gd name="connsiteX10" fmla="*/ 312554 w 443372"/>
                <a:gd name="connsiteY10" fmla="*/ 17639 h 443026"/>
                <a:gd name="connsiteX11" fmla="*/ 292446 w 443372"/>
                <a:gd name="connsiteY11" fmla="*/ 25947 h 443026"/>
                <a:gd name="connsiteX12" fmla="*/ 26354 w 443372"/>
                <a:gd name="connsiteY12" fmla="*/ 292040 h 443026"/>
                <a:gd name="connsiteX13" fmla="*/ 26354 w 443372"/>
                <a:gd name="connsiteY13" fmla="*/ 332255 h 443026"/>
                <a:gd name="connsiteX14" fmla="*/ 110757 w 443372"/>
                <a:gd name="connsiteY14" fmla="*/ 416658 h 443026"/>
                <a:gd name="connsiteX15" fmla="*/ 150972 w 443372"/>
                <a:gd name="connsiteY15" fmla="*/ 416658 h 443026"/>
                <a:gd name="connsiteX16" fmla="*/ 150972 w 443372"/>
                <a:gd name="connsiteY16" fmla="*/ 416658 h 443026"/>
                <a:gd name="connsiteX17" fmla="*/ 417064 w 443372"/>
                <a:gd name="connsiteY17" fmla="*/ 150565 h 443026"/>
                <a:gd name="connsiteX18" fmla="*/ 417064 w 443372"/>
                <a:gd name="connsiteY18" fmla="*/ 110350 h 443026"/>
                <a:gd name="connsiteX19" fmla="*/ 332661 w 443372"/>
                <a:gd name="connsiteY19" fmla="*/ 25947 h 443026"/>
                <a:gd name="connsiteX20" fmla="*/ 312554 w 443372"/>
                <a:gd name="connsiteY20" fmla="*/ 17639 h 44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3372" h="443026">
                  <a:moveTo>
                    <a:pt x="130864" y="443026"/>
                  </a:moveTo>
                  <a:cubicBezTo>
                    <a:pt x="118463" y="443026"/>
                    <a:pt x="106783" y="438210"/>
                    <a:pt x="97994" y="429421"/>
                  </a:cubicBezTo>
                  <a:lnTo>
                    <a:pt x="13591" y="345017"/>
                  </a:lnTo>
                  <a:cubicBezTo>
                    <a:pt x="-4470" y="326957"/>
                    <a:pt x="-4590" y="297458"/>
                    <a:pt x="13591" y="279277"/>
                  </a:cubicBezTo>
                  <a:lnTo>
                    <a:pt x="279683" y="13184"/>
                  </a:lnTo>
                  <a:cubicBezTo>
                    <a:pt x="297262" y="-4395"/>
                    <a:pt x="327845" y="-4395"/>
                    <a:pt x="345424" y="13184"/>
                  </a:cubicBezTo>
                  <a:lnTo>
                    <a:pt x="429827" y="97587"/>
                  </a:lnTo>
                  <a:cubicBezTo>
                    <a:pt x="447888" y="115648"/>
                    <a:pt x="447888" y="145147"/>
                    <a:pt x="429827" y="163328"/>
                  </a:cubicBezTo>
                  <a:lnTo>
                    <a:pt x="163734" y="429421"/>
                  </a:lnTo>
                  <a:cubicBezTo>
                    <a:pt x="154945" y="438210"/>
                    <a:pt x="143266" y="443026"/>
                    <a:pt x="130864" y="443026"/>
                  </a:cubicBezTo>
                  <a:close/>
                  <a:moveTo>
                    <a:pt x="312554" y="17639"/>
                  </a:moveTo>
                  <a:cubicBezTo>
                    <a:pt x="304968" y="17639"/>
                    <a:pt x="297864" y="20649"/>
                    <a:pt x="292446" y="25947"/>
                  </a:cubicBezTo>
                  <a:lnTo>
                    <a:pt x="26354" y="292040"/>
                  </a:lnTo>
                  <a:cubicBezTo>
                    <a:pt x="15276" y="303117"/>
                    <a:pt x="15276" y="321178"/>
                    <a:pt x="26354" y="332255"/>
                  </a:cubicBezTo>
                  <a:lnTo>
                    <a:pt x="110757" y="416658"/>
                  </a:lnTo>
                  <a:cubicBezTo>
                    <a:pt x="121473" y="427374"/>
                    <a:pt x="140256" y="427374"/>
                    <a:pt x="150972" y="416658"/>
                  </a:cubicBezTo>
                  <a:lnTo>
                    <a:pt x="150972" y="416658"/>
                  </a:lnTo>
                  <a:lnTo>
                    <a:pt x="417064" y="150565"/>
                  </a:lnTo>
                  <a:cubicBezTo>
                    <a:pt x="428141" y="139488"/>
                    <a:pt x="428141" y="121427"/>
                    <a:pt x="417064" y="110350"/>
                  </a:cubicBezTo>
                  <a:lnTo>
                    <a:pt x="332661" y="25947"/>
                  </a:lnTo>
                  <a:cubicBezTo>
                    <a:pt x="327243" y="20529"/>
                    <a:pt x="320139" y="17639"/>
                    <a:pt x="312554" y="17639"/>
                  </a:cubicBezTo>
                  <a:close/>
                </a:path>
              </a:pathLst>
            </a:custGeom>
            <a:grpFill/>
            <a:ln w="12032"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A82633B7-6A7B-BE16-571D-2702B8596226}"/>
                </a:ext>
              </a:extLst>
            </p:cNvPr>
            <p:cNvSpPr/>
            <p:nvPr/>
          </p:nvSpPr>
          <p:spPr>
            <a:xfrm>
              <a:off x="8343743" y="4637226"/>
              <a:ext cx="230723" cy="230784"/>
            </a:xfrm>
            <a:custGeom>
              <a:avLst/>
              <a:gdLst>
                <a:gd name="connsiteX0" fmla="*/ 99905 w 230723"/>
                <a:gd name="connsiteY0" fmla="*/ 230784 h 230784"/>
                <a:gd name="connsiteX1" fmla="*/ 99905 w 230723"/>
                <a:gd name="connsiteY1" fmla="*/ 230784 h 230784"/>
                <a:gd name="connsiteX2" fmla="*/ 67035 w 230723"/>
                <a:gd name="connsiteY2" fmla="*/ 217179 h 230784"/>
                <a:gd name="connsiteX3" fmla="*/ 2619 w 230723"/>
                <a:gd name="connsiteY3" fmla="*/ 152763 h 230784"/>
                <a:gd name="connsiteX4" fmla="*/ 2619 w 230723"/>
                <a:gd name="connsiteY4" fmla="*/ 140000 h 230784"/>
                <a:gd name="connsiteX5" fmla="*/ 15382 w 230723"/>
                <a:gd name="connsiteY5" fmla="*/ 140000 h 230784"/>
                <a:gd name="connsiteX6" fmla="*/ 79798 w 230723"/>
                <a:gd name="connsiteY6" fmla="*/ 204416 h 230784"/>
                <a:gd name="connsiteX7" fmla="*/ 99905 w 230723"/>
                <a:gd name="connsiteY7" fmla="*/ 212724 h 230784"/>
                <a:gd name="connsiteX8" fmla="*/ 99905 w 230723"/>
                <a:gd name="connsiteY8" fmla="*/ 212724 h 230784"/>
                <a:gd name="connsiteX9" fmla="*/ 120013 w 230723"/>
                <a:gd name="connsiteY9" fmla="*/ 204416 h 230784"/>
                <a:gd name="connsiteX10" fmla="*/ 204416 w 230723"/>
                <a:gd name="connsiteY10" fmla="*/ 120013 h 230784"/>
                <a:gd name="connsiteX11" fmla="*/ 204416 w 230723"/>
                <a:gd name="connsiteY11" fmla="*/ 79798 h 230784"/>
                <a:gd name="connsiteX12" fmla="*/ 140000 w 230723"/>
                <a:gd name="connsiteY12" fmla="*/ 15382 h 230784"/>
                <a:gd name="connsiteX13" fmla="*/ 140000 w 230723"/>
                <a:gd name="connsiteY13" fmla="*/ 2619 h 230784"/>
                <a:gd name="connsiteX14" fmla="*/ 152763 w 230723"/>
                <a:gd name="connsiteY14" fmla="*/ 2619 h 230784"/>
                <a:gd name="connsiteX15" fmla="*/ 217179 w 230723"/>
                <a:gd name="connsiteY15" fmla="*/ 67035 h 230784"/>
                <a:gd name="connsiteX16" fmla="*/ 217179 w 230723"/>
                <a:gd name="connsiteY16" fmla="*/ 132775 h 230784"/>
                <a:gd name="connsiteX17" fmla="*/ 132775 w 230723"/>
                <a:gd name="connsiteY17" fmla="*/ 217179 h 230784"/>
                <a:gd name="connsiteX18" fmla="*/ 99905 w 230723"/>
                <a:gd name="connsiteY18" fmla="*/ 230784 h 23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0723" h="230784">
                  <a:moveTo>
                    <a:pt x="99905" y="230784"/>
                  </a:moveTo>
                  <a:lnTo>
                    <a:pt x="99905" y="230784"/>
                  </a:lnTo>
                  <a:cubicBezTo>
                    <a:pt x="87504" y="230784"/>
                    <a:pt x="75824" y="225968"/>
                    <a:pt x="67035" y="217179"/>
                  </a:cubicBezTo>
                  <a:lnTo>
                    <a:pt x="2619" y="152763"/>
                  </a:lnTo>
                  <a:cubicBezTo>
                    <a:pt x="-873" y="149271"/>
                    <a:pt x="-873" y="143491"/>
                    <a:pt x="2619" y="140000"/>
                  </a:cubicBezTo>
                  <a:cubicBezTo>
                    <a:pt x="6110" y="136508"/>
                    <a:pt x="11890" y="136508"/>
                    <a:pt x="15382" y="140000"/>
                  </a:cubicBezTo>
                  <a:lnTo>
                    <a:pt x="79798" y="204416"/>
                  </a:lnTo>
                  <a:cubicBezTo>
                    <a:pt x="85216" y="209834"/>
                    <a:pt x="92320" y="212724"/>
                    <a:pt x="99905" y="212724"/>
                  </a:cubicBezTo>
                  <a:lnTo>
                    <a:pt x="99905" y="212724"/>
                  </a:lnTo>
                  <a:cubicBezTo>
                    <a:pt x="107491" y="212724"/>
                    <a:pt x="114595" y="209714"/>
                    <a:pt x="120013" y="204416"/>
                  </a:cubicBezTo>
                  <a:lnTo>
                    <a:pt x="204416" y="120013"/>
                  </a:lnTo>
                  <a:cubicBezTo>
                    <a:pt x="215493" y="108936"/>
                    <a:pt x="215493" y="90875"/>
                    <a:pt x="204416" y="79798"/>
                  </a:cubicBezTo>
                  <a:lnTo>
                    <a:pt x="140000" y="15382"/>
                  </a:lnTo>
                  <a:cubicBezTo>
                    <a:pt x="136508" y="11890"/>
                    <a:pt x="136508" y="6110"/>
                    <a:pt x="140000" y="2619"/>
                  </a:cubicBezTo>
                  <a:cubicBezTo>
                    <a:pt x="143491" y="-873"/>
                    <a:pt x="149271" y="-873"/>
                    <a:pt x="152763" y="2619"/>
                  </a:cubicBezTo>
                  <a:lnTo>
                    <a:pt x="217179" y="67035"/>
                  </a:lnTo>
                  <a:cubicBezTo>
                    <a:pt x="235239" y="85096"/>
                    <a:pt x="235239" y="114595"/>
                    <a:pt x="217179" y="132775"/>
                  </a:cubicBezTo>
                  <a:lnTo>
                    <a:pt x="132775" y="217179"/>
                  </a:lnTo>
                  <a:cubicBezTo>
                    <a:pt x="123986" y="225968"/>
                    <a:pt x="112307" y="230784"/>
                    <a:pt x="99905" y="230784"/>
                  </a:cubicBezTo>
                  <a:close/>
                </a:path>
              </a:pathLst>
            </a:custGeom>
            <a:grpFill/>
            <a:ln w="12032"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157CD4F3-02DE-D6D7-A423-8188C053B64F}"/>
                </a:ext>
              </a:extLst>
            </p:cNvPr>
            <p:cNvSpPr/>
            <p:nvPr/>
          </p:nvSpPr>
          <p:spPr>
            <a:xfrm>
              <a:off x="8131080" y="4424984"/>
              <a:ext cx="230663" cy="230392"/>
            </a:xfrm>
            <a:custGeom>
              <a:avLst/>
              <a:gdLst>
                <a:gd name="connsiteX0" fmla="*/ 84403 w 230663"/>
                <a:gd name="connsiteY0" fmla="*/ 230393 h 230392"/>
                <a:gd name="connsiteX1" fmla="*/ 78022 w 230663"/>
                <a:gd name="connsiteY1" fmla="*/ 227744 h 230392"/>
                <a:gd name="connsiteX2" fmla="*/ 13606 w 230663"/>
                <a:gd name="connsiteY2" fmla="*/ 163328 h 230392"/>
                <a:gd name="connsiteX3" fmla="*/ 0 w 230663"/>
                <a:gd name="connsiteY3" fmla="*/ 130458 h 230392"/>
                <a:gd name="connsiteX4" fmla="*/ 13606 w 230663"/>
                <a:gd name="connsiteY4" fmla="*/ 97587 h 230392"/>
                <a:gd name="connsiteX5" fmla="*/ 98009 w 230663"/>
                <a:gd name="connsiteY5" fmla="*/ 13184 h 230392"/>
                <a:gd name="connsiteX6" fmla="*/ 163749 w 230663"/>
                <a:gd name="connsiteY6" fmla="*/ 13184 h 230392"/>
                <a:gd name="connsiteX7" fmla="*/ 228045 w 230663"/>
                <a:gd name="connsiteY7" fmla="*/ 77480 h 230392"/>
                <a:gd name="connsiteX8" fmla="*/ 228045 w 230663"/>
                <a:gd name="connsiteY8" fmla="*/ 90243 h 230392"/>
                <a:gd name="connsiteX9" fmla="*/ 215282 w 230663"/>
                <a:gd name="connsiteY9" fmla="*/ 90243 h 230392"/>
                <a:gd name="connsiteX10" fmla="*/ 150986 w 230663"/>
                <a:gd name="connsiteY10" fmla="*/ 25947 h 230392"/>
                <a:gd name="connsiteX11" fmla="*/ 110772 w 230663"/>
                <a:gd name="connsiteY11" fmla="*/ 25947 h 230392"/>
                <a:gd name="connsiteX12" fmla="*/ 26368 w 230663"/>
                <a:gd name="connsiteY12" fmla="*/ 110350 h 230392"/>
                <a:gd name="connsiteX13" fmla="*/ 18061 w 230663"/>
                <a:gd name="connsiteY13" fmla="*/ 130458 h 230392"/>
                <a:gd name="connsiteX14" fmla="*/ 26368 w 230663"/>
                <a:gd name="connsiteY14" fmla="*/ 150565 h 230392"/>
                <a:gd name="connsiteX15" fmla="*/ 90784 w 230663"/>
                <a:gd name="connsiteY15" fmla="*/ 214981 h 230392"/>
                <a:gd name="connsiteX16" fmla="*/ 90784 w 230663"/>
                <a:gd name="connsiteY16" fmla="*/ 227744 h 230392"/>
                <a:gd name="connsiteX17" fmla="*/ 84403 w 230663"/>
                <a:gd name="connsiteY17" fmla="*/ 230393 h 23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0663" h="230392">
                  <a:moveTo>
                    <a:pt x="84403" y="230393"/>
                  </a:moveTo>
                  <a:cubicBezTo>
                    <a:pt x="82116" y="230393"/>
                    <a:pt x="79828" y="229550"/>
                    <a:pt x="78022" y="227744"/>
                  </a:cubicBezTo>
                  <a:lnTo>
                    <a:pt x="13606" y="163328"/>
                  </a:lnTo>
                  <a:cubicBezTo>
                    <a:pt x="4816" y="154539"/>
                    <a:pt x="0" y="142859"/>
                    <a:pt x="0" y="130458"/>
                  </a:cubicBezTo>
                  <a:cubicBezTo>
                    <a:pt x="0" y="118056"/>
                    <a:pt x="4816" y="106377"/>
                    <a:pt x="13606" y="97587"/>
                  </a:cubicBezTo>
                  <a:lnTo>
                    <a:pt x="98009" y="13184"/>
                  </a:lnTo>
                  <a:cubicBezTo>
                    <a:pt x="115588" y="-4395"/>
                    <a:pt x="146170" y="-4395"/>
                    <a:pt x="163749" y="13184"/>
                  </a:cubicBezTo>
                  <a:lnTo>
                    <a:pt x="228045" y="77480"/>
                  </a:lnTo>
                  <a:cubicBezTo>
                    <a:pt x="231537" y="80972"/>
                    <a:pt x="231537" y="86751"/>
                    <a:pt x="228045" y="90243"/>
                  </a:cubicBezTo>
                  <a:cubicBezTo>
                    <a:pt x="224553" y="93735"/>
                    <a:pt x="218774" y="93735"/>
                    <a:pt x="215282" y="90243"/>
                  </a:cubicBezTo>
                  <a:lnTo>
                    <a:pt x="150986" y="25947"/>
                  </a:lnTo>
                  <a:cubicBezTo>
                    <a:pt x="140271" y="15231"/>
                    <a:pt x="121488" y="15231"/>
                    <a:pt x="110772" y="25947"/>
                  </a:cubicBezTo>
                  <a:lnTo>
                    <a:pt x="26368" y="110350"/>
                  </a:lnTo>
                  <a:cubicBezTo>
                    <a:pt x="20950" y="115768"/>
                    <a:pt x="18061" y="122872"/>
                    <a:pt x="18061" y="130458"/>
                  </a:cubicBezTo>
                  <a:cubicBezTo>
                    <a:pt x="18061" y="138043"/>
                    <a:pt x="21071" y="145147"/>
                    <a:pt x="26368" y="150565"/>
                  </a:cubicBezTo>
                  <a:lnTo>
                    <a:pt x="90784" y="214981"/>
                  </a:lnTo>
                  <a:cubicBezTo>
                    <a:pt x="94276" y="218473"/>
                    <a:pt x="94276" y="224252"/>
                    <a:pt x="90784" y="227744"/>
                  </a:cubicBezTo>
                  <a:cubicBezTo>
                    <a:pt x="88978" y="229550"/>
                    <a:pt x="86691" y="230393"/>
                    <a:pt x="84403" y="230393"/>
                  </a:cubicBezTo>
                  <a:close/>
                </a:path>
              </a:pathLst>
            </a:custGeom>
            <a:grpFill/>
            <a:ln w="12032"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917DF9E6-21F1-5F72-3E05-EE3E579224F9}"/>
                </a:ext>
              </a:extLst>
            </p:cNvPr>
            <p:cNvSpPr/>
            <p:nvPr/>
          </p:nvSpPr>
          <p:spPr>
            <a:xfrm>
              <a:off x="8260785" y="4554268"/>
              <a:ext cx="184037" cy="184067"/>
            </a:xfrm>
            <a:custGeom>
              <a:avLst/>
              <a:gdLst>
                <a:gd name="connsiteX0" fmla="*/ 75704 w 184037"/>
                <a:gd name="connsiteY0" fmla="*/ 184067 h 184067"/>
                <a:gd name="connsiteX1" fmla="*/ 69323 w 184037"/>
                <a:gd name="connsiteY1" fmla="*/ 181419 h 184067"/>
                <a:gd name="connsiteX2" fmla="*/ 2619 w 184037"/>
                <a:gd name="connsiteY2" fmla="*/ 114715 h 184067"/>
                <a:gd name="connsiteX3" fmla="*/ 2619 w 184037"/>
                <a:gd name="connsiteY3" fmla="*/ 101952 h 184067"/>
                <a:gd name="connsiteX4" fmla="*/ 101952 w 184037"/>
                <a:gd name="connsiteY4" fmla="*/ 2619 h 184067"/>
                <a:gd name="connsiteX5" fmla="*/ 114715 w 184037"/>
                <a:gd name="connsiteY5" fmla="*/ 2619 h 184067"/>
                <a:gd name="connsiteX6" fmla="*/ 181419 w 184037"/>
                <a:gd name="connsiteY6" fmla="*/ 69323 h 184067"/>
                <a:gd name="connsiteX7" fmla="*/ 181419 w 184037"/>
                <a:gd name="connsiteY7" fmla="*/ 82085 h 184067"/>
                <a:gd name="connsiteX8" fmla="*/ 82085 w 184037"/>
                <a:gd name="connsiteY8" fmla="*/ 181419 h 184067"/>
                <a:gd name="connsiteX9" fmla="*/ 75704 w 184037"/>
                <a:gd name="connsiteY9" fmla="*/ 184067 h 184067"/>
                <a:gd name="connsiteX10" fmla="*/ 21763 w 184037"/>
                <a:gd name="connsiteY10" fmla="*/ 108333 h 184067"/>
                <a:gd name="connsiteX11" fmla="*/ 75704 w 184037"/>
                <a:gd name="connsiteY11" fmla="*/ 162274 h 184067"/>
                <a:gd name="connsiteX12" fmla="*/ 162274 w 184037"/>
                <a:gd name="connsiteY12" fmla="*/ 75704 h 184067"/>
                <a:gd name="connsiteX13" fmla="*/ 108333 w 184037"/>
                <a:gd name="connsiteY13" fmla="*/ 21763 h 184067"/>
                <a:gd name="connsiteX14" fmla="*/ 21763 w 184037"/>
                <a:gd name="connsiteY14" fmla="*/ 108333 h 18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037" h="184067">
                  <a:moveTo>
                    <a:pt x="75704" y="184067"/>
                  </a:moveTo>
                  <a:cubicBezTo>
                    <a:pt x="73416" y="184067"/>
                    <a:pt x="71129" y="183225"/>
                    <a:pt x="69323" y="181419"/>
                  </a:cubicBezTo>
                  <a:lnTo>
                    <a:pt x="2619" y="114715"/>
                  </a:lnTo>
                  <a:cubicBezTo>
                    <a:pt x="-873" y="111223"/>
                    <a:pt x="-873" y="105444"/>
                    <a:pt x="2619" y="101952"/>
                  </a:cubicBezTo>
                  <a:lnTo>
                    <a:pt x="101952" y="2619"/>
                  </a:lnTo>
                  <a:cubicBezTo>
                    <a:pt x="105444" y="-873"/>
                    <a:pt x="111223" y="-873"/>
                    <a:pt x="114715" y="2619"/>
                  </a:cubicBezTo>
                  <a:lnTo>
                    <a:pt x="181419" y="69323"/>
                  </a:lnTo>
                  <a:cubicBezTo>
                    <a:pt x="184910" y="72814"/>
                    <a:pt x="184910" y="78594"/>
                    <a:pt x="181419" y="82085"/>
                  </a:cubicBezTo>
                  <a:lnTo>
                    <a:pt x="82085" y="181419"/>
                  </a:lnTo>
                  <a:cubicBezTo>
                    <a:pt x="80279" y="183225"/>
                    <a:pt x="77992" y="184067"/>
                    <a:pt x="75704" y="184067"/>
                  </a:cubicBezTo>
                  <a:close/>
                  <a:moveTo>
                    <a:pt x="21763" y="108333"/>
                  </a:moveTo>
                  <a:lnTo>
                    <a:pt x="75704" y="162274"/>
                  </a:lnTo>
                  <a:lnTo>
                    <a:pt x="162274" y="75704"/>
                  </a:lnTo>
                  <a:lnTo>
                    <a:pt x="108333" y="21763"/>
                  </a:lnTo>
                  <a:lnTo>
                    <a:pt x="21763" y="108333"/>
                  </a:lnTo>
                  <a:close/>
                </a:path>
              </a:pathLst>
            </a:custGeom>
            <a:grpFill/>
            <a:ln w="12032" cap="flat">
              <a:noFill/>
              <a:prstDash val="solid"/>
              <a:miter/>
            </a:ln>
          </p:spPr>
          <p:txBody>
            <a:bodyPr rtlCol="0" anchor="ctr"/>
            <a:lstStyle/>
            <a:p>
              <a:endParaRPr lang="en-US"/>
            </a:p>
          </p:txBody>
        </p:sp>
      </p:grpSp>
      <p:grpSp>
        <p:nvGrpSpPr>
          <p:cNvPr id="1174" name="Graphic 1038">
            <a:extLst>
              <a:ext uri="{FF2B5EF4-FFF2-40B4-BE49-F238E27FC236}">
                <a16:creationId xmlns:a16="http://schemas.microsoft.com/office/drawing/2014/main" id="{E762F5D5-1D29-A157-7DE9-59D5C77D19C8}"/>
              </a:ext>
            </a:extLst>
          </p:cNvPr>
          <p:cNvGrpSpPr/>
          <p:nvPr/>
        </p:nvGrpSpPr>
        <p:grpSpPr>
          <a:xfrm>
            <a:off x="9016477" y="2038760"/>
            <a:ext cx="301597" cy="370619"/>
            <a:chOff x="8966562" y="1962182"/>
            <a:chExt cx="401426" cy="493294"/>
          </a:xfrm>
          <a:solidFill>
            <a:srgbClr val="004550"/>
          </a:solidFill>
        </p:grpSpPr>
        <p:sp>
          <p:nvSpPr>
            <p:cNvPr id="1175" name="Freeform: Shape 1174">
              <a:extLst>
                <a:ext uri="{FF2B5EF4-FFF2-40B4-BE49-F238E27FC236}">
                  <a16:creationId xmlns:a16="http://schemas.microsoft.com/office/drawing/2014/main" id="{5CDA7C0B-433F-D62D-D00B-7F83C48BC3EC}"/>
                </a:ext>
              </a:extLst>
            </p:cNvPr>
            <p:cNvSpPr/>
            <p:nvPr/>
          </p:nvSpPr>
          <p:spPr>
            <a:xfrm>
              <a:off x="8966562" y="1962182"/>
              <a:ext cx="301611" cy="400824"/>
            </a:xfrm>
            <a:custGeom>
              <a:avLst/>
              <a:gdLst>
                <a:gd name="connsiteX0" fmla="*/ 255136 w 301611"/>
                <a:gd name="connsiteY0" fmla="*/ 400825 h 400824"/>
                <a:gd name="connsiteX1" fmla="*/ 175067 w 301611"/>
                <a:gd name="connsiteY1" fmla="*/ 400825 h 400824"/>
                <a:gd name="connsiteX2" fmla="*/ 166037 w 301611"/>
                <a:gd name="connsiteY2" fmla="*/ 391794 h 400824"/>
                <a:gd name="connsiteX3" fmla="*/ 175067 w 301611"/>
                <a:gd name="connsiteY3" fmla="*/ 382764 h 400824"/>
                <a:gd name="connsiteX4" fmla="*/ 255136 w 301611"/>
                <a:gd name="connsiteY4" fmla="*/ 382764 h 400824"/>
                <a:gd name="connsiteX5" fmla="*/ 283551 w 301611"/>
                <a:gd name="connsiteY5" fmla="*/ 354349 h 400824"/>
                <a:gd name="connsiteX6" fmla="*/ 283551 w 301611"/>
                <a:gd name="connsiteY6" fmla="*/ 46476 h 400824"/>
                <a:gd name="connsiteX7" fmla="*/ 255136 w 301611"/>
                <a:gd name="connsiteY7" fmla="*/ 18061 h 400824"/>
                <a:gd name="connsiteX8" fmla="*/ 46476 w 301611"/>
                <a:gd name="connsiteY8" fmla="*/ 18061 h 400824"/>
                <a:gd name="connsiteX9" fmla="*/ 18061 w 301611"/>
                <a:gd name="connsiteY9" fmla="*/ 46476 h 400824"/>
                <a:gd name="connsiteX10" fmla="*/ 18061 w 301611"/>
                <a:gd name="connsiteY10" fmla="*/ 354349 h 400824"/>
                <a:gd name="connsiteX11" fmla="*/ 46476 w 301611"/>
                <a:gd name="connsiteY11" fmla="*/ 382764 h 400824"/>
                <a:gd name="connsiteX12" fmla="*/ 125100 w 301611"/>
                <a:gd name="connsiteY12" fmla="*/ 382764 h 400824"/>
                <a:gd name="connsiteX13" fmla="*/ 134130 w 301611"/>
                <a:gd name="connsiteY13" fmla="*/ 391794 h 400824"/>
                <a:gd name="connsiteX14" fmla="*/ 125100 w 301611"/>
                <a:gd name="connsiteY14" fmla="*/ 400825 h 400824"/>
                <a:gd name="connsiteX15" fmla="*/ 46476 w 301611"/>
                <a:gd name="connsiteY15" fmla="*/ 400825 h 400824"/>
                <a:gd name="connsiteX16" fmla="*/ 0 w 301611"/>
                <a:gd name="connsiteY16" fmla="*/ 354349 h 400824"/>
                <a:gd name="connsiteX17" fmla="*/ 0 w 301611"/>
                <a:gd name="connsiteY17" fmla="*/ 46476 h 400824"/>
                <a:gd name="connsiteX18" fmla="*/ 46476 w 301611"/>
                <a:gd name="connsiteY18" fmla="*/ 0 h 400824"/>
                <a:gd name="connsiteX19" fmla="*/ 255136 w 301611"/>
                <a:gd name="connsiteY19" fmla="*/ 0 h 400824"/>
                <a:gd name="connsiteX20" fmla="*/ 301612 w 301611"/>
                <a:gd name="connsiteY20" fmla="*/ 46476 h 400824"/>
                <a:gd name="connsiteX21" fmla="*/ 301612 w 301611"/>
                <a:gd name="connsiteY21" fmla="*/ 354349 h 400824"/>
                <a:gd name="connsiteX22" fmla="*/ 255136 w 301611"/>
                <a:gd name="connsiteY22" fmla="*/ 400825 h 40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1611" h="400824">
                  <a:moveTo>
                    <a:pt x="255136" y="400825"/>
                  </a:moveTo>
                  <a:lnTo>
                    <a:pt x="175067" y="400825"/>
                  </a:lnTo>
                  <a:cubicBezTo>
                    <a:pt x="170131" y="400825"/>
                    <a:pt x="166037" y="396731"/>
                    <a:pt x="166037" y="391794"/>
                  </a:cubicBezTo>
                  <a:cubicBezTo>
                    <a:pt x="166037" y="386858"/>
                    <a:pt x="170131" y="382764"/>
                    <a:pt x="175067" y="382764"/>
                  </a:cubicBezTo>
                  <a:lnTo>
                    <a:pt x="255136" y="382764"/>
                  </a:lnTo>
                  <a:cubicBezTo>
                    <a:pt x="270789" y="382764"/>
                    <a:pt x="283551" y="370001"/>
                    <a:pt x="283551" y="354349"/>
                  </a:cubicBezTo>
                  <a:lnTo>
                    <a:pt x="283551" y="46476"/>
                  </a:lnTo>
                  <a:cubicBezTo>
                    <a:pt x="283551" y="30823"/>
                    <a:pt x="270789" y="18061"/>
                    <a:pt x="255136" y="18061"/>
                  </a:cubicBezTo>
                  <a:lnTo>
                    <a:pt x="46476" y="18061"/>
                  </a:lnTo>
                  <a:cubicBezTo>
                    <a:pt x="30823" y="18061"/>
                    <a:pt x="18061" y="30823"/>
                    <a:pt x="18061" y="46476"/>
                  </a:cubicBezTo>
                  <a:lnTo>
                    <a:pt x="18061" y="354349"/>
                  </a:lnTo>
                  <a:cubicBezTo>
                    <a:pt x="18061" y="370001"/>
                    <a:pt x="30823" y="382764"/>
                    <a:pt x="46476" y="382764"/>
                  </a:cubicBezTo>
                  <a:lnTo>
                    <a:pt x="125100" y="382764"/>
                  </a:lnTo>
                  <a:cubicBezTo>
                    <a:pt x="130036" y="382764"/>
                    <a:pt x="134130" y="386858"/>
                    <a:pt x="134130" y="391794"/>
                  </a:cubicBezTo>
                  <a:cubicBezTo>
                    <a:pt x="134130" y="396731"/>
                    <a:pt x="130036" y="400825"/>
                    <a:pt x="125100" y="400825"/>
                  </a:cubicBezTo>
                  <a:lnTo>
                    <a:pt x="46476" y="400825"/>
                  </a:lnTo>
                  <a:cubicBezTo>
                    <a:pt x="20830" y="400825"/>
                    <a:pt x="0" y="379995"/>
                    <a:pt x="0" y="354349"/>
                  </a:cubicBezTo>
                  <a:lnTo>
                    <a:pt x="0" y="46476"/>
                  </a:lnTo>
                  <a:cubicBezTo>
                    <a:pt x="0" y="20830"/>
                    <a:pt x="20830" y="0"/>
                    <a:pt x="46476" y="0"/>
                  </a:cubicBezTo>
                  <a:lnTo>
                    <a:pt x="255136" y="0"/>
                  </a:lnTo>
                  <a:cubicBezTo>
                    <a:pt x="280782" y="0"/>
                    <a:pt x="301612" y="20830"/>
                    <a:pt x="301612" y="46476"/>
                  </a:cubicBezTo>
                  <a:lnTo>
                    <a:pt x="301612" y="354349"/>
                  </a:lnTo>
                  <a:cubicBezTo>
                    <a:pt x="301612" y="379995"/>
                    <a:pt x="280782" y="400825"/>
                    <a:pt x="255136" y="400825"/>
                  </a:cubicBezTo>
                  <a:close/>
                </a:path>
              </a:pathLst>
            </a:custGeom>
            <a:grpFill/>
            <a:ln w="12032"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93878330-3F77-AE1E-03F6-18529B22F50C}"/>
                </a:ext>
              </a:extLst>
            </p:cNvPr>
            <p:cNvSpPr/>
            <p:nvPr/>
          </p:nvSpPr>
          <p:spPr>
            <a:xfrm>
              <a:off x="9081909" y="2012150"/>
              <a:ext cx="136297" cy="18060"/>
            </a:xfrm>
            <a:custGeom>
              <a:avLst/>
              <a:gdLst>
                <a:gd name="connsiteX0" fmla="*/ 127267 w 136297"/>
                <a:gd name="connsiteY0" fmla="*/ 18061 h 18060"/>
                <a:gd name="connsiteX1" fmla="*/ 9030 w 136297"/>
                <a:gd name="connsiteY1" fmla="*/ 18061 h 18060"/>
                <a:gd name="connsiteX2" fmla="*/ 0 w 136297"/>
                <a:gd name="connsiteY2" fmla="*/ 9030 h 18060"/>
                <a:gd name="connsiteX3" fmla="*/ 9030 w 136297"/>
                <a:gd name="connsiteY3" fmla="*/ 0 h 18060"/>
                <a:gd name="connsiteX4" fmla="*/ 127267 w 136297"/>
                <a:gd name="connsiteY4" fmla="*/ 0 h 18060"/>
                <a:gd name="connsiteX5" fmla="*/ 136297 w 136297"/>
                <a:gd name="connsiteY5" fmla="*/ 9030 h 18060"/>
                <a:gd name="connsiteX6" fmla="*/ 127267 w 136297"/>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97" h="18060">
                  <a:moveTo>
                    <a:pt x="127267" y="18061"/>
                  </a:moveTo>
                  <a:lnTo>
                    <a:pt x="9030" y="18061"/>
                  </a:lnTo>
                  <a:cubicBezTo>
                    <a:pt x="4094" y="18061"/>
                    <a:pt x="0" y="13967"/>
                    <a:pt x="0" y="9030"/>
                  </a:cubicBezTo>
                  <a:cubicBezTo>
                    <a:pt x="0" y="4094"/>
                    <a:pt x="4094" y="0"/>
                    <a:pt x="9030" y="0"/>
                  </a:cubicBezTo>
                  <a:lnTo>
                    <a:pt x="127267" y="0"/>
                  </a:lnTo>
                  <a:cubicBezTo>
                    <a:pt x="132203" y="0"/>
                    <a:pt x="136297" y="4094"/>
                    <a:pt x="136297" y="9030"/>
                  </a:cubicBezTo>
                  <a:cubicBezTo>
                    <a:pt x="136297" y="13967"/>
                    <a:pt x="132203" y="18061"/>
                    <a:pt x="127267" y="18061"/>
                  </a:cubicBezTo>
                  <a:close/>
                </a:path>
              </a:pathLst>
            </a:custGeom>
            <a:grpFill/>
            <a:ln w="12032"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127EC591-D6C8-22EE-A62B-3ACD84C21AB1}"/>
                </a:ext>
              </a:extLst>
            </p:cNvPr>
            <p:cNvSpPr/>
            <p:nvPr/>
          </p:nvSpPr>
          <p:spPr>
            <a:xfrm>
              <a:off x="9200146" y="2012150"/>
              <a:ext cx="18060" cy="58275"/>
            </a:xfrm>
            <a:custGeom>
              <a:avLst/>
              <a:gdLst>
                <a:gd name="connsiteX0" fmla="*/ 9030 w 18060"/>
                <a:gd name="connsiteY0" fmla="*/ 58275 h 58275"/>
                <a:gd name="connsiteX1" fmla="*/ 0 w 18060"/>
                <a:gd name="connsiteY1" fmla="*/ 49245 h 58275"/>
                <a:gd name="connsiteX2" fmla="*/ 0 w 18060"/>
                <a:gd name="connsiteY2" fmla="*/ 9030 h 58275"/>
                <a:gd name="connsiteX3" fmla="*/ 9030 w 18060"/>
                <a:gd name="connsiteY3" fmla="*/ 0 h 58275"/>
                <a:gd name="connsiteX4" fmla="*/ 18061 w 18060"/>
                <a:gd name="connsiteY4" fmla="*/ 9030 h 58275"/>
                <a:gd name="connsiteX5" fmla="*/ 18061 w 18060"/>
                <a:gd name="connsiteY5" fmla="*/ 49245 h 58275"/>
                <a:gd name="connsiteX6" fmla="*/ 9030 w 18060"/>
                <a:gd name="connsiteY6" fmla="*/ 58275 h 5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58275">
                  <a:moveTo>
                    <a:pt x="9030" y="58275"/>
                  </a:moveTo>
                  <a:cubicBezTo>
                    <a:pt x="4094" y="58275"/>
                    <a:pt x="0" y="54182"/>
                    <a:pt x="0" y="49245"/>
                  </a:cubicBezTo>
                  <a:lnTo>
                    <a:pt x="0" y="9030"/>
                  </a:lnTo>
                  <a:cubicBezTo>
                    <a:pt x="0" y="4094"/>
                    <a:pt x="4094" y="0"/>
                    <a:pt x="9030" y="0"/>
                  </a:cubicBezTo>
                  <a:cubicBezTo>
                    <a:pt x="13967" y="0"/>
                    <a:pt x="18061" y="4094"/>
                    <a:pt x="18061" y="9030"/>
                  </a:cubicBezTo>
                  <a:lnTo>
                    <a:pt x="18061" y="49245"/>
                  </a:lnTo>
                  <a:cubicBezTo>
                    <a:pt x="18061" y="54182"/>
                    <a:pt x="13967" y="58275"/>
                    <a:pt x="9030" y="58275"/>
                  </a:cubicBezTo>
                  <a:close/>
                </a:path>
              </a:pathLst>
            </a:custGeom>
            <a:grpFill/>
            <a:ln w="12032"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AF4FFC5A-65D1-1F40-7D1D-2084716FB78E}"/>
                </a:ext>
              </a:extLst>
            </p:cNvPr>
            <p:cNvSpPr/>
            <p:nvPr/>
          </p:nvSpPr>
          <p:spPr>
            <a:xfrm>
              <a:off x="9132599" y="2100044"/>
              <a:ext cx="85607" cy="213114"/>
            </a:xfrm>
            <a:custGeom>
              <a:avLst/>
              <a:gdLst>
                <a:gd name="connsiteX0" fmla="*/ 76577 w 85607"/>
                <a:gd name="connsiteY0" fmla="*/ 213115 h 213114"/>
                <a:gd name="connsiteX1" fmla="*/ 9030 w 85607"/>
                <a:gd name="connsiteY1" fmla="*/ 213115 h 213114"/>
                <a:gd name="connsiteX2" fmla="*/ 0 w 85607"/>
                <a:gd name="connsiteY2" fmla="*/ 204085 h 213114"/>
                <a:gd name="connsiteX3" fmla="*/ 9030 w 85607"/>
                <a:gd name="connsiteY3" fmla="*/ 195054 h 213114"/>
                <a:gd name="connsiteX4" fmla="*/ 67546 w 85607"/>
                <a:gd name="connsiteY4" fmla="*/ 195054 h 213114"/>
                <a:gd name="connsiteX5" fmla="*/ 67546 w 85607"/>
                <a:gd name="connsiteY5" fmla="*/ 9030 h 213114"/>
                <a:gd name="connsiteX6" fmla="*/ 76577 w 85607"/>
                <a:gd name="connsiteY6" fmla="*/ 0 h 213114"/>
                <a:gd name="connsiteX7" fmla="*/ 85607 w 85607"/>
                <a:gd name="connsiteY7" fmla="*/ 9030 h 213114"/>
                <a:gd name="connsiteX8" fmla="*/ 85607 w 85607"/>
                <a:gd name="connsiteY8" fmla="*/ 204085 h 213114"/>
                <a:gd name="connsiteX9" fmla="*/ 76577 w 85607"/>
                <a:gd name="connsiteY9" fmla="*/ 213115 h 21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07" h="213114">
                  <a:moveTo>
                    <a:pt x="76577" y="213115"/>
                  </a:moveTo>
                  <a:lnTo>
                    <a:pt x="9030" y="213115"/>
                  </a:lnTo>
                  <a:cubicBezTo>
                    <a:pt x="4094" y="213115"/>
                    <a:pt x="0" y="209021"/>
                    <a:pt x="0" y="204085"/>
                  </a:cubicBezTo>
                  <a:cubicBezTo>
                    <a:pt x="0" y="199148"/>
                    <a:pt x="4094" y="195054"/>
                    <a:pt x="9030" y="195054"/>
                  </a:cubicBezTo>
                  <a:lnTo>
                    <a:pt x="67546" y="195054"/>
                  </a:lnTo>
                  <a:lnTo>
                    <a:pt x="67546" y="9030"/>
                  </a:lnTo>
                  <a:cubicBezTo>
                    <a:pt x="67546" y="4094"/>
                    <a:pt x="71640" y="0"/>
                    <a:pt x="76577" y="0"/>
                  </a:cubicBezTo>
                  <a:cubicBezTo>
                    <a:pt x="81513" y="0"/>
                    <a:pt x="85607" y="4094"/>
                    <a:pt x="85607" y="9030"/>
                  </a:cubicBezTo>
                  <a:lnTo>
                    <a:pt x="85607" y="204085"/>
                  </a:lnTo>
                  <a:cubicBezTo>
                    <a:pt x="85607" y="209021"/>
                    <a:pt x="81513" y="213115"/>
                    <a:pt x="76577" y="213115"/>
                  </a:cubicBezTo>
                  <a:close/>
                </a:path>
              </a:pathLst>
            </a:custGeom>
            <a:grpFill/>
            <a:ln w="12032"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15100E24-2AC9-B52B-57BA-38315093DE6A}"/>
                </a:ext>
              </a:extLst>
            </p:cNvPr>
            <p:cNvSpPr/>
            <p:nvPr/>
          </p:nvSpPr>
          <p:spPr>
            <a:xfrm>
              <a:off x="9016410" y="2100075"/>
              <a:ext cx="201766" cy="213084"/>
            </a:xfrm>
            <a:custGeom>
              <a:avLst/>
              <a:gdLst>
                <a:gd name="connsiteX0" fmla="*/ 75252 w 201766"/>
                <a:gd name="connsiteY0" fmla="*/ 213085 h 213084"/>
                <a:gd name="connsiteX1" fmla="*/ 9030 w 201766"/>
                <a:gd name="connsiteY1" fmla="*/ 213085 h 213084"/>
                <a:gd name="connsiteX2" fmla="*/ 0 w 201766"/>
                <a:gd name="connsiteY2" fmla="*/ 204055 h 213084"/>
                <a:gd name="connsiteX3" fmla="*/ 0 w 201766"/>
                <a:gd name="connsiteY3" fmla="*/ 9000 h 213084"/>
                <a:gd name="connsiteX4" fmla="*/ 5539 w 201766"/>
                <a:gd name="connsiteY4" fmla="*/ 692 h 213084"/>
                <a:gd name="connsiteX5" fmla="*/ 15412 w 201766"/>
                <a:gd name="connsiteY5" fmla="*/ 2619 h 213084"/>
                <a:gd name="connsiteX6" fmla="*/ 100899 w 201766"/>
                <a:gd name="connsiteY6" fmla="*/ 38018 h 213084"/>
                <a:gd name="connsiteX7" fmla="*/ 186385 w 201766"/>
                <a:gd name="connsiteY7" fmla="*/ 2619 h 213084"/>
                <a:gd name="connsiteX8" fmla="*/ 199148 w 201766"/>
                <a:gd name="connsiteY8" fmla="*/ 2619 h 213084"/>
                <a:gd name="connsiteX9" fmla="*/ 199148 w 201766"/>
                <a:gd name="connsiteY9" fmla="*/ 15382 h 213084"/>
                <a:gd name="connsiteX10" fmla="*/ 100899 w 201766"/>
                <a:gd name="connsiteY10" fmla="*/ 56078 h 213084"/>
                <a:gd name="connsiteX11" fmla="*/ 18061 w 201766"/>
                <a:gd name="connsiteY11" fmla="*/ 28746 h 213084"/>
                <a:gd name="connsiteX12" fmla="*/ 18061 w 201766"/>
                <a:gd name="connsiteY12" fmla="*/ 195024 h 213084"/>
                <a:gd name="connsiteX13" fmla="*/ 75252 w 201766"/>
                <a:gd name="connsiteY13" fmla="*/ 195024 h 213084"/>
                <a:gd name="connsiteX14" fmla="*/ 84283 w 201766"/>
                <a:gd name="connsiteY14" fmla="*/ 204055 h 213084"/>
                <a:gd name="connsiteX15" fmla="*/ 75252 w 201766"/>
                <a:gd name="connsiteY15" fmla="*/ 213085 h 21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766" h="213084">
                  <a:moveTo>
                    <a:pt x="75252" y="213085"/>
                  </a:moveTo>
                  <a:lnTo>
                    <a:pt x="9030" y="213085"/>
                  </a:lnTo>
                  <a:cubicBezTo>
                    <a:pt x="4094" y="213085"/>
                    <a:pt x="0" y="208991"/>
                    <a:pt x="0" y="204055"/>
                  </a:cubicBezTo>
                  <a:lnTo>
                    <a:pt x="0" y="9000"/>
                  </a:lnTo>
                  <a:cubicBezTo>
                    <a:pt x="0" y="5388"/>
                    <a:pt x="2167" y="2017"/>
                    <a:pt x="5539" y="692"/>
                  </a:cubicBezTo>
                  <a:cubicBezTo>
                    <a:pt x="8910" y="-632"/>
                    <a:pt x="12763" y="90"/>
                    <a:pt x="15412" y="2619"/>
                  </a:cubicBezTo>
                  <a:cubicBezTo>
                    <a:pt x="38289" y="25496"/>
                    <a:pt x="68630" y="38018"/>
                    <a:pt x="100899" y="38018"/>
                  </a:cubicBezTo>
                  <a:cubicBezTo>
                    <a:pt x="133167" y="38018"/>
                    <a:pt x="163509" y="25375"/>
                    <a:pt x="186385" y="2619"/>
                  </a:cubicBezTo>
                  <a:cubicBezTo>
                    <a:pt x="189877" y="-873"/>
                    <a:pt x="195656" y="-873"/>
                    <a:pt x="199148" y="2619"/>
                  </a:cubicBezTo>
                  <a:cubicBezTo>
                    <a:pt x="202640" y="6110"/>
                    <a:pt x="202640" y="11890"/>
                    <a:pt x="199148" y="15382"/>
                  </a:cubicBezTo>
                  <a:cubicBezTo>
                    <a:pt x="172900" y="41630"/>
                    <a:pt x="137983" y="56078"/>
                    <a:pt x="100899" y="56078"/>
                  </a:cubicBezTo>
                  <a:cubicBezTo>
                    <a:pt x="70677" y="56078"/>
                    <a:pt x="41901" y="46446"/>
                    <a:pt x="18061" y="28746"/>
                  </a:cubicBezTo>
                  <a:lnTo>
                    <a:pt x="18061" y="195024"/>
                  </a:lnTo>
                  <a:lnTo>
                    <a:pt x="75252" y="195024"/>
                  </a:lnTo>
                  <a:cubicBezTo>
                    <a:pt x="80189" y="195024"/>
                    <a:pt x="84283" y="199118"/>
                    <a:pt x="84283" y="204055"/>
                  </a:cubicBezTo>
                  <a:cubicBezTo>
                    <a:pt x="84283" y="208991"/>
                    <a:pt x="80189" y="213085"/>
                    <a:pt x="75252" y="213085"/>
                  </a:cubicBezTo>
                  <a:close/>
                </a:path>
              </a:pathLst>
            </a:custGeom>
            <a:grpFill/>
            <a:ln w="12032"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D35D782D-0FAE-23F3-1B2F-BCDF13346E3E}"/>
                </a:ext>
              </a:extLst>
            </p:cNvPr>
            <p:cNvSpPr/>
            <p:nvPr/>
          </p:nvSpPr>
          <p:spPr>
            <a:xfrm>
              <a:off x="9082632" y="2268128"/>
              <a:ext cx="68028" cy="121848"/>
            </a:xfrm>
            <a:custGeom>
              <a:avLst/>
              <a:gdLst>
                <a:gd name="connsiteX0" fmla="*/ 58998 w 68028"/>
                <a:gd name="connsiteY0" fmla="*/ 121849 h 121848"/>
                <a:gd name="connsiteX1" fmla="*/ 9030 w 68028"/>
                <a:gd name="connsiteY1" fmla="*/ 121849 h 121848"/>
                <a:gd name="connsiteX2" fmla="*/ 0 w 68028"/>
                <a:gd name="connsiteY2" fmla="*/ 112818 h 121848"/>
                <a:gd name="connsiteX3" fmla="*/ 0 w 68028"/>
                <a:gd name="connsiteY3" fmla="*/ 9030 h 121848"/>
                <a:gd name="connsiteX4" fmla="*/ 9030 w 68028"/>
                <a:gd name="connsiteY4" fmla="*/ 0 h 121848"/>
                <a:gd name="connsiteX5" fmla="*/ 18061 w 68028"/>
                <a:gd name="connsiteY5" fmla="*/ 9030 h 121848"/>
                <a:gd name="connsiteX6" fmla="*/ 18061 w 68028"/>
                <a:gd name="connsiteY6" fmla="*/ 103788 h 121848"/>
                <a:gd name="connsiteX7" fmla="*/ 49968 w 68028"/>
                <a:gd name="connsiteY7" fmla="*/ 103788 h 121848"/>
                <a:gd name="connsiteX8" fmla="*/ 49968 w 68028"/>
                <a:gd name="connsiteY8" fmla="*/ 9030 h 121848"/>
                <a:gd name="connsiteX9" fmla="*/ 58998 w 68028"/>
                <a:gd name="connsiteY9" fmla="*/ 0 h 121848"/>
                <a:gd name="connsiteX10" fmla="*/ 68028 w 68028"/>
                <a:gd name="connsiteY10" fmla="*/ 9030 h 121848"/>
                <a:gd name="connsiteX11" fmla="*/ 68028 w 68028"/>
                <a:gd name="connsiteY11" fmla="*/ 112818 h 121848"/>
                <a:gd name="connsiteX12" fmla="*/ 58998 w 68028"/>
                <a:gd name="connsiteY12" fmla="*/ 121849 h 1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028" h="121848">
                  <a:moveTo>
                    <a:pt x="58998" y="121849"/>
                  </a:moveTo>
                  <a:lnTo>
                    <a:pt x="9030" y="121849"/>
                  </a:lnTo>
                  <a:cubicBezTo>
                    <a:pt x="4094" y="121849"/>
                    <a:pt x="0" y="117755"/>
                    <a:pt x="0" y="112818"/>
                  </a:cubicBezTo>
                  <a:lnTo>
                    <a:pt x="0" y="9030"/>
                  </a:lnTo>
                  <a:cubicBezTo>
                    <a:pt x="0" y="4094"/>
                    <a:pt x="4094" y="0"/>
                    <a:pt x="9030" y="0"/>
                  </a:cubicBezTo>
                  <a:cubicBezTo>
                    <a:pt x="13967" y="0"/>
                    <a:pt x="18061" y="4094"/>
                    <a:pt x="18061" y="9030"/>
                  </a:cubicBezTo>
                  <a:lnTo>
                    <a:pt x="18061" y="103788"/>
                  </a:lnTo>
                  <a:lnTo>
                    <a:pt x="49968" y="103788"/>
                  </a:lnTo>
                  <a:lnTo>
                    <a:pt x="49968" y="9030"/>
                  </a:lnTo>
                  <a:cubicBezTo>
                    <a:pt x="49968" y="4094"/>
                    <a:pt x="54061" y="0"/>
                    <a:pt x="58998" y="0"/>
                  </a:cubicBezTo>
                  <a:cubicBezTo>
                    <a:pt x="63934" y="0"/>
                    <a:pt x="68028" y="4094"/>
                    <a:pt x="68028" y="9030"/>
                  </a:cubicBezTo>
                  <a:lnTo>
                    <a:pt x="68028" y="112818"/>
                  </a:lnTo>
                  <a:cubicBezTo>
                    <a:pt x="68028" y="117755"/>
                    <a:pt x="63934" y="121849"/>
                    <a:pt x="58998" y="121849"/>
                  </a:cubicBezTo>
                  <a:close/>
                </a:path>
              </a:pathLst>
            </a:custGeom>
            <a:grpFill/>
            <a:ln w="12032"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4A47C607-3E9B-D5D4-1343-E5ACB8048CFB}"/>
                </a:ext>
              </a:extLst>
            </p:cNvPr>
            <p:cNvSpPr/>
            <p:nvPr/>
          </p:nvSpPr>
          <p:spPr>
            <a:xfrm>
              <a:off x="9107676" y="2371916"/>
              <a:ext cx="55506" cy="83560"/>
            </a:xfrm>
            <a:custGeom>
              <a:avLst/>
              <a:gdLst>
                <a:gd name="connsiteX0" fmla="*/ 46476 w 55506"/>
                <a:gd name="connsiteY0" fmla="*/ 83560 h 83560"/>
                <a:gd name="connsiteX1" fmla="*/ 0 w 55506"/>
                <a:gd name="connsiteY1" fmla="*/ 37084 h 83560"/>
                <a:gd name="connsiteX2" fmla="*/ 0 w 55506"/>
                <a:gd name="connsiteY2" fmla="*/ 9030 h 83560"/>
                <a:gd name="connsiteX3" fmla="*/ 9030 w 55506"/>
                <a:gd name="connsiteY3" fmla="*/ 0 h 83560"/>
                <a:gd name="connsiteX4" fmla="*/ 18061 w 55506"/>
                <a:gd name="connsiteY4" fmla="*/ 9030 h 83560"/>
                <a:gd name="connsiteX5" fmla="*/ 18061 w 55506"/>
                <a:gd name="connsiteY5" fmla="*/ 37084 h 83560"/>
                <a:gd name="connsiteX6" fmla="*/ 46476 w 55506"/>
                <a:gd name="connsiteY6" fmla="*/ 65500 h 83560"/>
                <a:gd name="connsiteX7" fmla="*/ 55506 w 55506"/>
                <a:gd name="connsiteY7" fmla="*/ 74530 h 83560"/>
                <a:gd name="connsiteX8" fmla="*/ 46476 w 55506"/>
                <a:gd name="connsiteY8" fmla="*/ 83560 h 8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06" h="83560">
                  <a:moveTo>
                    <a:pt x="46476" y="83560"/>
                  </a:moveTo>
                  <a:cubicBezTo>
                    <a:pt x="20830" y="83560"/>
                    <a:pt x="0" y="62730"/>
                    <a:pt x="0" y="37084"/>
                  </a:cubicBezTo>
                  <a:lnTo>
                    <a:pt x="0" y="9030"/>
                  </a:lnTo>
                  <a:cubicBezTo>
                    <a:pt x="0" y="4094"/>
                    <a:pt x="4094" y="0"/>
                    <a:pt x="9030" y="0"/>
                  </a:cubicBezTo>
                  <a:cubicBezTo>
                    <a:pt x="13967" y="0"/>
                    <a:pt x="18061" y="4094"/>
                    <a:pt x="18061" y="9030"/>
                  </a:cubicBezTo>
                  <a:lnTo>
                    <a:pt x="18061" y="37084"/>
                  </a:lnTo>
                  <a:cubicBezTo>
                    <a:pt x="18061" y="52737"/>
                    <a:pt x="30823" y="65500"/>
                    <a:pt x="46476" y="65500"/>
                  </a:cubicBezTo>
                  <a:cubicBezTo>
                    <a:pt x="51413" y="65500"/>
                    <a:pt x="55506" y="69593"/>
                    <a:pt x="55506" y="74530"/>
                  </a:cubicBezTo>
                  <a:cubicBezTo>
                    <a:pt x="55506" y="79467"/>
                    <a:pt x="51413" y="83560"/>
                    <a:pt x="46476" y="83560"/>
                  </a:cubicBezTo>
                  <a:close/>
                </a:path>
              </a:pathLst>
            </a:custGeom>
            <a:grpFill/>
            <a:ln w="12032"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9644A2D3-1BC8-D07A-CBA0-55D7AB6AE1B0}"/>
                </a:ext>
              </a:extLst>
            </p:cNvPr>
            <p:cNvSpPr/>
            <p:nvPr/>
          </p:nvSpPr>
          <p:spPr>
            <a:xfrm>
              <a:off x="9145121" y="2280650"/>
              <a:ext cx="197823" cy="174826"/>
            </a:xfrm>
            <a:custGeom>
              <a:avLst/>
              <a:gdLst>
                <a:gd name="connsiteX0" fmla="*/ 151348 w 197823"/>
                <a:gd name="connsiteY0" fmla="*/ 174826 h 174826"/>
                <a:gd name="connsiteX1" fmla="*/ 9030 w 197823"/>
                <a:gd name="connsiteY1" fmla="*/ 174826 h 174826"/>
                <a:gd name="connsiteX2" fmla="*/ 0 w 197823"/>
                <a:gd name="connsiteY2" fmla="*/ 165796 h 174826"/>
                <a:gd name="connsiteX3" fmla="*/ 9030 w 197823"/>
                <a:gd name="connsiteY3" fmla="*/ 156766 h 174826"/>
                <a:gd name="connsiteX4" fmla="*/ 151348 w 197823"/>
                <a:gd name="connsiteY4" fmla="*/ 156766 h 174826"/>
                <a:gd name="connsiteX5" fmla="*/ 179763 w 197823"/>
                <a:gd name="connsiteY5" fmla="*/ 128351 h 174826"/>
                <a:gd name="connsiteX6" fmla="*/ 179763 w 197823"/>
                <a:gd name="connsiteY6" fmla="*/ 9030 h 174826"/>
                <a:gd name="connsiteX7" fmla="*/ 188793 w 197823"/>
                <a:gd name="connsiteY7" fmla="*/ 0 h 174826"/>
                <a:gd name="connsiteX8" fmla="*/ 197824 w 197823"/>
                <a:gd name="connsiteY8" fmla="*/ 9030 h 174826"/>
                <a:gd name="connsiteX9" fmla="*/ 197824 w 197823"/>
                <a:gd name="connsiteY9" fmla="*/ 128351 h 174826"/>
                <a:gd name="connsiteX10" fmla="*/ 151348 w 197823"/>
                <a:gd name="connsiteY10" fmla="*/ 174826 h 17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823" h="174826">
                  <a:moveTo>
                    <a:pt x="151348" y="174826"/>
                  </a:moveTo>
                  <a:lnTo>
                    <a:pt x="9030" y="174826"/>
                  </a:lnTo>
                  <a:cubicBezTo>
                    <a:pt x="4094" y="174826"/>
                    <a:pt x="0" y="170733"/>
                    <a:pt x="0" y="165796"/>
                  </a:cubicBezTo>
                  <a:cubicBezTo>
                    <a:pt x="0" y="160860"/>
                    <a:pt x="4094" y="156766"/>
                    <a:pt x="9030" y="156766"/>
                  </a:cubicBezTo>
                  <a:lnTo>
                    <a:pt x="151348" y="156766"/>
                  </a:lnTo>
                  <a:cubicBezTo>
                    <a:pt x="167000" y="156766"/>
                    <a:pt x="179763" y="144003"/>
                    <a:pt x="179763" y="128351"/>
                  </a:cubicBezTo>
                  <a:lnTo>
                    <a:pt x="179763" y="9030"/>
                  </a:lnTo>
                  <a:cubicBezTo>
                    <a:pt x="179763" y="4094"/>
                    <a:pt x="183857" y="0"/>
                    <a:pt x="188793" y="0"/>
                  </a:cubicBezTo>
                  <a:cubicBezTo>
                    <a:pt x="193730" y="0"/>
                    <a:pt x="197824" y="4094"/>
                    <a:pt x="197824" y="9030"/>
                  </a:cubicBezTo>
                  <a:lnTo>
                    <a:pt x="197824" y="128351"/>
                  </a:lnTo>
                  <a:cubicBezTo>
                    <a:pt x="197824" y="153997"/>
                    <a:pt x="176994" y="174826"/>
                    <a:pt x="151348" y="174826"/>
                  </a:cubicBezTo>
                  <a:close/>
                </a:path>
              </a:pathLst>
            </a:custGeom>
            <a:grpFill/>
            <a:ln w="12032"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DA288027-5FBC-B292-F1B3-28A6BF993660}"/>
                </a:ext>
              </a:extLst>
            </p:cNvPr>
            <p:cNvSpPr/>
            <p:nvPr/>
          </p:nvSpPr>
          <p:spPr>
            <a:xfrm>
              <a:off x="9299961" y="2229479"/>
              <a:ext cx="68028" cy="66222"/>
            </a:xfrm>
            <a:custGeom>
              <a:avLst/>
              <a:gdLst>
                <a:gd name="connsiteX0" fmla="*/ 58998 w 68028"/>
                <a:gd name="connsiteY0" fmla="*/ 66222 h 66222"/>
                <a:gd name="connsiteX1" fmla="*/ 9030 w 68028"/>
                <a:gd name="connsiteY1" fmla="*/ 66222 h 66222"/>
                <a:gd name="connsiteX2" fmla="*/ 0 w 68028"/>
                <a:gd name="connsiteY2" fmla="*/ 57192 h 66222"/>
                <a:gd name="connsiteX3" fmla="*/ 0 w 68028"/>
                <a:gd name="connsiteY3" fmla="*/ 9030 h 66222"/>
                <a:gd name="connsiteX4" fmla="*/ 9030 w 68028"/>
                <a:gd name="connsiteY4" fmla="*/ 0 h 66222"/>
                <a:gd name="connsiteX5" fmla="*/ 58998 w 68028"/>
                <a:gd name="connsiteY5" fmla="*/ 0 h 66222"/>
                <a:gd name="connsiteX6" fmla="*/ 68028 w 68028"/>
                <a:gd name="connsiteY6" fmla="*/ 9030 h 66222"/>
                <a:gd name="connsiteX7" fmla="*/ 68028 w 68028"/>
                <a:gd name="connsiteY7" fmla="*/ 57192 h 66222"/>
                <a:gd name="connsiteX8" fmla="*/ 58998 w 68028"/>
                <a:gd name="connsiteY8" fmla="*/ 66222 h 66222"/>
                <a:gd name="connsiteX9" fmla="*/ 18061 w 68028"/>
                <a:gd name="connsiteY9" fmla="*/ 48162 h 66222"/>
                <a:gd name="connsiteX10" fmla="*/ 49968 w 68028"/>
                <a:gd name="connsiteY10" fmla="*/ 48162 h 66222"/>
                <a:gd name="connsiteX11" fmla="*/ 49968 w 68028"/>
                <a:gd name="connsiteY11" fmla="*/ 18061 h 66222"/>
                <a:gd name="connsiteX12" fmla="*/ 18061 w 68028"/>
                <a:gd name="connsiteY12" fmla="*/ 18061 h 66222"/>
                <a:gd name="connsiteX13" fmla="*/ 18061 w 68028"/>
                <a:gd name="connsiteY13" fmla="*/ 48162 h 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028" h="66222">
                  <a:moveTo>
                    <a:pt x="58998" y="66222"/>
                  </a:moveTo>
                  <a:lnTo>
                    <a:pt x="9030" y="66222"/>
                  </a:lnTo>
                  <a:cubicBezTo>
                    <a:pt x="4094" y="66222"/>
                    <a:pt x="0" y="62128"/>
                    <a:pt x="0" y="57192"/>
                  </a:cubicBezTo>
                  <a:lnTo>
                    <a:pt x="0" y="9030"/>
                  </a:lnTo>
                  <a:cubicBezTo>
                    <a:pt x="0" y="4094"/>
                    <a:pt x="4094" y="0"/>
                    <a:pt x="9030" y="0"/>
                  </a:cubicBezTo>
                  <a:lnTo>
                    <a:pt x="58998" y="0"/>
                  </a:lnTo>
                  <a:cubicBezTo>
                    <a:pt x="63934" y="0"/>
                    <a:pt x="68028" y="4094"/>
                    <a:pt x="68028" y="9030"/>
                  </a:cubicBezTo>
                  <a:lnTo>
                    <a:pt x="68028" y="57192"/>
                  </a:lnTo>
                  <a:cubicBezTo>
                    <a:pt x="68028" y="62128"/>
                    <a:pt x="63934" y="66222"/>
                    <a:pt x="58998" y="66222"/>
                  </a:cubicBezTo>
                  <a:close/>
                  <a:moveTo>
                    <a:pt x="18061" y="48162"/>
                  </a:moveTo>
                  <a:lnTo>
                    <a:pt x="49968" y="48162"/>
                  </a:lnTo>
                  <a:lnTo>
                    <a:pt x="49968" y="18061"/>
                  </a:lnTo>
                  <a:lnTo>
                    <a:pt x="18061" y="18061"/>
                  </a:lnTo>
                  <a:lnTo>
                    <a:pt x="18061" y="48162"/>
                  </a:lnTo>
                  <a:close/>
                </a:path>
              </a:pathLst>
            </a:custGeom>
            <a:grpFill/>
            <a:ln w="12032"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4A28CE8F-B1B4-29EE-13BE-8067614E1EE4}"/>
                </a:ext>
              </a:extLst>
            </p:cNvPr>
            <p:cNvSpPr/>
            <p:nvPr/>
          </p:nvSpPr>
          <p:spPr>
            <a:xfrm>
              <a:off x="9324884" y="2150494"/>
              <a:ext cx="18060" cy="97045"/>
            </a:xfrm>
            <a:custGeom>
              <a:avLst/>
              <a:gdLst>
                <a:gd name="connsiteX0" fmla="*/ 9030 w 18060"/>
                <a:gd name="connsiteY0" fmla="*/ 97046 h 97045"/>
                <a:gd name="connsiteX1" fmla="*/ 0 w 18060"/>
                <a:gd name="connsiteY1" fmla="*/ 88015 h 97045"/>
                <a:gd name="connsiteX2" fmla="*/ 0 w 18060"/>
                <a:gd name="connsiteY2" fmla="*/ 9030 h 97045"/>
                <a:gd name="connsiteX3" fmla="*/ 9030 w 18060"/>
                <a:gd name="connsiteY3" fmla="*/ 0 h 97045"/>
                <a:gd name="connsiteX4" fmla="*/ 18061 w 18060"/>
                <a:gd name="connsiteY4" fmla="*/ 9030 h 97045"/>
                <a:gd name="connsiteX5" fmla="*/ 18061 w 18060"/>
                <a:gd name="connsiteY5" fmla="*/ 88015 h 97045"/>
                <a:gd name="connsiteX6" fmla="*/ 9030 w 18060"/>
                <a:gd name="connsiteY6" fmla="*/ 97046 h 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97045">
                  <a:moveTo>
                    <a:pt x="9030" y="97046"/>
                  </a:moveTo>
                  <a:cubicBezTo>
                    <a:pt x="4094" y="97046"/>
                    <a:pt x="0" y="92952"/>
                    <a:pt x="0" y="88015"/>
                  </a:cubicBezTo>
                  <a:lnTo>
                    <a:pt x="0" y="9030"/>
                  </a:lnTo>
                  <a:cubicBezTo>
                    <a:pt x="0" y="4094"/>
                    <a:pt x="4094" y="0"/>
                    <a:pt x="9030" y="0"/>
                  </a:cubicBezTo>
                  <a:cubicBezTo>
                    <a:pt x="13967" y="0"/>
                    <a:pt x="18061" y="4094"/>
                    <a:pt x="18061" y="9030"/>
                  </a:cubicBezTo>
                  <a:lnTo>
                    <a:pt x="18061" y="88015"/>
                  </a:lnTo>
                  <a:cubicBezTo>
                    <a:pt x="18061" y="92952"/>
                    <a:pt x="13967" y="97046"/>
                    <a:pt x="9030" y="97046"/>
                  </a:cubicBezTo>
                  <a:close/>
                </a:path>
              </a:pathLst>
            </a:custGeom>
            <a:grpFill/>
            <a:ln w="12032" cap="flat">
              <a:noFill/>
              <a:prstDash val="solid"/>
              <a:miter/>
            </a:ln>
          </p:spPr>
          <p:txBody>
            <a:bodyPr rtlCol="0" anchor="ctr"/>
            <a:lstStyle/>
            <a:p>
              <a:endParaRPr lang="en-US"/>
            </a:p>
          </p:txBody>
        </p:sp>
      </p:grpSp>
      <p:grpSp>
        <p:nvGrpSpPr>
          <p:cNvPr id="1185" name="Graphic 1038">
            <a:extLst>
              <a:ext uri="{FF2B5EF4-FFF2-40B4-BE49-F238E27FC236}">
                <a16:creationId xmlns:a16="http://schemas.microsoft.com/office/drawing/2014/main" id="{3305AFD0-ED18-F7D9-C36B-A231A4B03389}"/>
              </a:ext>
            </a:extLst>
          </p:cNvPr>
          <p:cNvGrpSpPr/>
          <p:nvPr/>
        </p:nvGrpSpPr>
        <p:grpSpPr>
          <a:xfrm>
            <a:off x="10626125" y="3712590"/>
            <a:ext cx="372700" cy="294814"/>
            <a:chOff x="10564443" y="3648559"/>
            <a:chExt cx="496064" cy="392396"/>
          </a:xfrm>
          <a:solidFill>
            <a:srgbClr val="004550"/>
          </a:solidFill>
        </p:grpSpPr>
        <p:sp>
          <p:nvSpPr>
            <p:cNvPr id="1186" name="Freeform: Shape 1185">
              <a:extLst>
                <a:ext uri="{FF2B5EF4-FFF2-40B4-BE49-F238E27FC236}">
                  <a16:creationId xmlns:a16="http://schemas.microsoft.com/office/drawing/2014/main" id="{E75F84F7-ADDA-578D-C204-05F41189BAB0}"/>
                </a:ext>
              </a:extLst>
            </p:cNvPr>
            <p:cNvSpPr/>
            <p:nvPr/>
          </p:nvSpPr>
          <p:spPr>
            <a:xfrm>
              <a:off x="10564443" y="3648559"/>
              <a:ext cx="435380" cy="392396"/>
            </a:xfrm>
            <a:custGeom>
              <a:avLst/>
              <a:gdLst>
                <a:gd name="connsiteX0" fmla="*/ 217691 w 435380"/>
                <a:gd name="connsiteY0" fmla="*/ 392396 h 392396"/>
                <a:gd name="connsiteX1" fmla="*/ 213958 w 435380"/>
                <a:gd name="connsiteY1" fmla="*/ 391554 h 392396"/>
                <a:gd name="connsiteX2" fmla="*/ 0 w 435380"/>
                <a:gd name="connsiteY2" fmla="*/ 132444 h 392396"/>
                <a:gd name="connsiteX3" fmla="*/ 124136 w 435380"/>
                <a:gd name="connsiteY3" fmla="*/ 0 h 392396"/>
                <a:gd name="connsiteX4" fmla="*/ 217691 w 435380"/>
                <a:gd name="connsiteY4" fmla="*/ 47439 h 392396"/>
                <a:gd name="connsiteX5" fmla="*/ 311244 w 435380"/>
                <a:gd name="connsiteY5" fmla="*/ 0 h 392396"/>
                <a:gd name="connsiteX6" fmla="*/ 435381 w 435380"/>
                <a:gd name="connsiteY6" fmla="*/ 132444 h 392396"/>
                <a:gd name="connsiteX7" fmla="*/ 426350 w 435380"/>
                <a:gd name="connsiteY7" fmla="*/ 141475 h 392396"/>
                <a:gd name="connsiteX8" fmla="*/ 426350 w 435380"/>
                <a:gd name="connsiteY8" fmla="*/ 141475 h 392396"/>
                <a:gd name="connsiteX9" fmla="*/ 417320 w 435380"/>
                <a:gd name="connsiteY9" fmla="*/ 132444 h 392396"/>
                <a:gd name="connsiteX10" fmla="*/ 311244 w 435380"/>
                <a:gd name="connsiteY10" fmla="*/ 18061 h 392396"/>
                <a:gd name="connsiteX11" fmla="*/ 226119 w 435380"/>
                <a:gd name="connsiteY11" fmla="*/ 69353 h 392396"/>
                <a:gd name="connsiteX12" fmla="*/ 217570 w 435380"/>
                <a:gd name="connsiteY12" fmla="*/ 75373 h 392396"/>
                <a:gd name="connsiteX13" fmla="*/ 209021 w 435380"/>
                <a:gd name="connsiteY13" fmla="*/ 69353 h 392396"/>
                <a:gd name="connsiteX14" fmla="*/ 123896 w 435380"/>
                <a:gd name="connsiteY14" fmla="*/ 18061 h 392396"/>
                <a:gd name="connsiteX15" fmla="*/ 17820 w 435380"/>
                <a:gd name="connsiteY15" fmla="*/ 132444 h 392396"/>
                <a:gd name="connsiteX16" fmla="*/ 217449 w 435380"/>
                <a:gd name="connsiteY16" fmla="*/ 373252 h 392396"/>
                <a:gd name="connsiteX17" fmla="*/ 345800 w 435380"/>
                <a:gd name="connsiteY17" fmla="*/ 281625 h 392396"/>
                <a:gd name="connsiteX18" fmla="*/ 358563 w 435380"/>
                <a:gd name="connsiteY18" fmla="*/ 281625 h 392396"/>
                <a:gd name="connsiteX19" fmla="*/ 358563 w 435380"/>
                <a:gd name="connsiteY19" fmla="*/ 294388 h 392396"/>
                <a:gd name="connsiteX20" fmla="*/ 221182 w 435380"/>
                <a:gd name="connsiteY20" fmla="*/ 391554 h 392396"/>
                <a:gd name="connsiteX21" fmla="*/ 217449 w 435380"/>
                <a:gd name="connsiteY21" fmla="*/ 392396 h 39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5380" h="392396">
                  <a:moveTo>
                    <a:pt x="217691" y="392396"/>
                  </a:moveTo>
                  <a:cubicBezTo>
                    <a:pt x="216366" y="392396"/>
                    <a:pt x="215162" y="392156"/>
                    <a:pt x="213958" y="391554"/>
                  </a:cubicBezTo>
                  <a:cubicBezTo>
                    <a:pt x="205289" y="387580"/>
                    <a:pt x="0" y="291137"/>
                    <a:pt x="0" y="132444"/>
                  </a:cubicBezTo>
                  <a:cubicBezTo>
                    <a:pt x="0" y="131120"/>
                    <a:pt x="1445" y="0"/>
                    <a:pt x="124136" y="0"/>
                  </a:cubicBezTo>
                  <a:cubicBezTo>
                    <a:pt x="177355" y="0"/>
                    <a:pt x="205289" y="28656"/>
                    <a:pt x="217691" y="47439"/>
                  </a:cubicBezTo>
                  <a:cubicBezTo>
                    <a:pt x="230212" y="28656"/>
                    <a:pt x="258026" y="0"/>
                    <a:pt x="311244" y="0"/>
                  </a:cubicBezTo>
                  <a:cubicBezTo>
                    <a:pt x="433936" y="0"/>
                    <a:pt x="435381" y="131120"/>
                    <a:pt x="435381" y="132444"/>
                  </a:cubicBezTo>
                  <a:cubicBezTo>
                    <a:pt x="435381" y="137381"/>
                    <a:pt x="431407" y="141475"/>
                    <a:pt x="426350" y="141475"/>
                  </a:cubicBezTo>
                  <a:lnTo>
                    <a:pt x="426350" y="141475"/>
                  </a:lnTo>
                  <a:cubicBezTo>
                    <a:pt x="421414" y="141475"/>
                    <a:pt x="417320" y="137501"/>
                    <a:pt x="417320" y="132444"/>
                  </a:cubicBezTo>
                  <a:cubicBezTo>
                    <a:pt x="417320" y="127749"/>
                    <a:pt x="415755" y="18061"/>
                    <a:pt x="311244" y="18061"/>
                  </a:cubicBezTo>
                  <a:cubicBezTo>
                    <a:pt x="245143" y="18061"/>
                    <a:pt x="226360" y="68871"/>
                    <a:pt x="226119" y="69353"/>
                  </a:cubicBezTo>
                  <a:cubicBezTo>
                    <a:pt x="224794" y="72965"/>
                    <a:pt x="221423" y="75373"/>
                    <a:pt x="217570" y="75373"/>
                  </a:cubicBezTo>
                  <a:cubicBezTo>
                    <a:pt x="213717" y="75373"/>
                    <a:pt x="210346" y="72965"/>
                    <a:pt x="209021" y="69353"/>
                  </a:cubicBezTo>
                  <a:cubicBezTo>
                    <a:pt x="208299" y="67306"/>
                    <a:pt x="189636" y="18061"/>
                    <a:pt x="123896" y="18061"/>
                  </a:cubicBezTo>
                  <a:cubicBezTo>
                    <a:pt x="19385" y="18061"/>
                    <a:pt x="17820" y="127749"/>
                    <a:pt x="17820" y="132444"/>
                  </a:cubicBezTo>
                  <a:cubicBezTo>
                    <a:pt x="17820" y="268260"/>
                    <a:pt x="189636" y="359406"/>
                    <a:pt x="217449" y="373252"/>
                  </a:cubicBezTo>
                  <a:cubicBezTo>
                    <a:pt x="233222" y="365426"/>
                    <a:pt x="295231" y="332796"/>
                    <a:pt x="345800" y="281625"/>
                  </a:cubicBezTo>
                  <a:cubicBezTo>
                    <a:pt x="349292" y="278013"/>
                    <a:pt x="355071" y="278013"/>
                    <a:pt x="358563" y="281625"/>
                  </a:cubicBezTo>
                  <a:cubicBezTo>
                    <a:pt x="362055" y="285117"/>
                    <a:pt x="362175" y="290896"/>
                    <a:pt x="358563" y="294388"/>
                  </a:cubicBezTo>
                  <a:cubicBezTo>
                    <a:pt x="298120" y="355673"/>
                    <a:pt x="224313" y="390109"/>
                    <a:pt x="221182" y="391554"/>
                  </a:cubicBezTo>
                  <a:cubicBezTo>
                    <a:pt x="219978" y="392156"/>
                    <a:pt x="218654" y="392396"/>
                    <a:pt x="217449" y="392396"/>
                  </a:cubicBezTo>
                  <a:close/>
                </a:path>
              </a:pathLst>
            </a:custGeom>
            <a:grpFill/>
            <a:ln w="12032"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A192013F-04AF-CC30-7468-1332288191A2}"/>
                </a:ext>
              </a:extLst>
            </p:cNvPr>
            <p:cNvSpPr/>
            <p:nvPr/>
          </p:nvSpPr>
          <p:spPr>
            <a:xfrm>
              <a:off x="10612604" y="3696721"/>
              <a:ext cx="85005" cy="172177"/>
            </a:xfrm>
            <a:custGeom>
              <a:avLst/>
              <a:gdLst>
                <a:gd name="connsiteX0" fmla="*/ 34436 w 85005"/>
                <a:gd name="connsiteY0" fmla="*/ 172178 h 172177"/>
                <a:gd name="connsiteX1" fmla="*/ 26850 w 85005"/>
                <a:gd name="connsiteY1" fmla="*/ 167963 h 172177"/>
                <a:gd name="connsiteX2" fmla="*/ 0 w 85005"/>
                <a:gd name="connsiteY2" fmla="*/ 84644 h 172177"/>
                <a:gd name="connsiteX3" fmla="*/ 75975 w 85005"/>
                <a:gd name="connsiteY3" fmla="*/ 0 h 172177"/>
                <a:gd name="connsiteX4" fmla="*/ 85005 w 85005"/>
                <a:gd name="connsiteY4" fmla="*/ 9030 h 172177"/>
                <a:gd name="connsiteX5" fmla="*/ 75975 w 85005"/>
                <a:gd name="connsiteY5" fmla="*/ 18061 h 172177"/>
                <a:gd name="connsiteX6" fmla="*/ 18061 w 85005"/>
                <a:gd name="connsiteY6" fmla="*/ 84764 h 172177"/>
                <a:gd name="connsiteX7" fmla="*/ 42021 w 85005"/>
                <a:gd name="connsiteY7" fmla="*/ 158211 h 172177"/>
                <a:gd name="connsiteX8" fmla="*/ 39252 w 85005"/>
                <a:gd name="connsiteY8" fmla="*/ 170733 h 172177"/>
                <a:gd name="connsiteX9" fmla="*/ 34436 w 85005"/>
                <a:gd name="connsiteY9" fmla="*/ 172178 h 1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005" h="172177">
                  <a:moveTo>
                    <a:pt x="34436" y="172178"/>
                  </a:moveTo>
                  <a:cubicBezTo>
                    <a:pt x="31426" y="172178"/>
                    <a:pt x="28536" y="170733"/>
                    <a:pt x="26850" y="167963"/>
                  </a:cubicBezTo>
                  <a:cubicBezTo>
                    <a:pt x="9030" y="140150"/>
                    <a:pt x="0" y="112096"/>
                    <a:pt x="0" y="84644"/>
                  </a:cubicBezTo>
                  <a:cubicBezTo>
                    <a:pt x="602" y="43707"/>
                    <a:pt x="20951" y="0"/>
                    <a:pt x="75975" y="0"/>
                  </a:cubicBezTo>
                  <a:cubicBezTo>
                    <a:pt x="80911" y="0"/>
                    <a:pt x="85005" y="4094"/>
                    <a:pt x="85005" y="9030"/>
                  </a:cubicBezTo>
                  <a:cubicBezTo>
                    <a:pt x="85005" y="13967"/>
                    <a:pt x="80911" y="18061"/>
                    <a:pt x="75975" y="18061"/>
                  </a:cubicBezTo>
                  <a:cubicBezTo>
                    <a:pt x="24683" y="18061"/>
                    <a:pt x="18422" y="64657"/>
                    <a:pt x="18061" y="84764"/>
                  </a:cubicBezTo>
                  <a:cubicBezTo>
                    <a:pt x="18061" y="108484"/>
                    <a:pt x="26128" y="133287"/>
                    <a:pt x="42021" y="158211"/>
                  </a:cubicBezTo>
                  <a:cubicBezTo>
                    <a:pt x="44670" y="162425"/>
                    <a:pt x="43466" y="167963"/>
                    <a:pt x="39252" y="170733"/>
                  </a:cubicBezTo>
                  <a:cubicBezTo>
                    <a:pt x="37686" y="171696"/>
                    <a:pt x="36001" y="172178"/>
                    <a:pt x="34436" y="172178"/>
                  </a:cubicBezTo>
                  <a:close/>
                </a:path>
              </a:pathLst>
            </a:custGeom>
            <a:grpFill/>
            <a:ln w="12032"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5FA202C8-FD30-EA52-BB20-76F9F25D644E}"/>
                </a:ext>
              </a:extLst>
            </p:cNvPr>
            <p:cNvSpPr/>
            <p:nvPr/>
          </p:nvSpPr>
          <p:spPr>
            <a:xfrm>
              <a:off x="10772982" y="3770257"/>
              <a:ext cx="287524" cy="131150"/>
            </a:xfrm>
            <a:custGeom>
              <a:avLst/>
              <a:gdLst>
                <a:gd name="connsiteX0" fmla="*/ 185302 w 287524"/>
                <a:gd name="connsiteY0" fmla="*/ 131150 h 131150"/>
                <a:gd name="connsiteX1" fmla="*/ 177957 w 287524"/>
                <a:gd name="connsiteY1" fmla="*/ 127418 h 131150"/>
                <a:gd name="connsiteX2" fmla="*/ 102343 w 287524"/>
                <a:gd name="connsiteY2" fmla="*/ 24111 h 131150"/>
                <a:gd name="connsiteX3" fmla="*/ 68149 w 287524"/>
                <a:gd name="connsiteY3" fmla="*/ 70828 h 131150"/>
                <a:gd name="connsiteX4" fmla="*/ 60804 w 287524"/>
                <a:gd name="connsiteY4" fmla="*/ 74560 h 131150"/>
                <a:gd name="connsiteX5" fmla="*/ 9030 w 287524"/>
                <a:gd name="connsiteY5" fmla="*/ 74560 h 131150"/>
                <a:gd name="connsiteX6" fmla="*/ 0 w 287524"/>
                <a:gd name="connsiteY6" fmla="*/ 65530 h 131150"/>
                <a:gd name="connsiteX7" fmla="*/ 9030 w 287524"/>
                <a:gd name="connsiteY7" fmla="*/ 56500 h 131150"/>
                <a:gd name="connsiteX8" fmla="*/ 56229 w 287524"/>
                <a:gd name="connsiteY8" fmla="*/ 56500 h 131150"/>
                <a:gd name="connsiteX9" fmla="*/ 94999 w 287524"/>
                <a:gd name="connsiteY9" fmla="*/ 3522 h 131150"/>
                <a:gd name="connsiteX10" fmla="*/ 109568 w 287524"/>
                <a:gd name="connsiteY10" fmla="*/ 3522 h 131150"/>
                <a:gd name="connsiteX11" fmla="*/ 185181 w 287524"/>
                <a:gd name="connsiteY11" fmla="*/ 106828 h 131150"/>
                <a:gd name="connsiteX12" fmla="*/ 219376 w 287524"/>
                <a:gd name="connsiteY12" fmla="*/ 60112 h 131150"/>
                <a:gd name="connsiteX13" fmla="*/ 226721 w 287524"/>
                <a:gd name="connsiteY13" fmla="*/ 56379 h 131150"/>
                <a:gd name="connsiteX14" fmla="*/ 278494 w 287524"/>
                <a:gd name="connsiteY14" fmla="*/ 56379 h 131150"/>
                <a:gd name="connsiteX15" fmla="*/ 287525 w 287524"/>
                <a:gd name="connsiteY15" fmla="*/ 65409 h 131150"/>
                <a:gd name="connsiteX16" fmla="*/ 278494 w 287524"/>
                <a:gd name="connsiteY16" fmla="*/ 74440 h 131150"/>
                <a:gd name="connsiteX17" fmla="*/ 231296 w 287524"/>
                <a:gd name="connsiteY17" fmla="*/ 74440 h 131150"/>
                <a:gd name="connsiteX18" fmla="*/ 192526 w 287524"/>
                <a:gd name="connsiteY18" fmla="*/ 127418 h 131150"/>
                <a:gd name="connsiteX19" fmla="*/ 185181 w 287524"/>
                <a:gd name="connsiteY19" fmla="*/ 131150 h 13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7524" h="131150">
                  <a:moveTo>
                    <a:pt x="185302" y="131150"/>
                  </a:moveTo>
                  <a:cubicBezTo>
                    <a:pt x="182412" y="131150"/>
                    <a:pt x="179763" y="129826"/>
                    <a:pt x="177957" y="127418"/>
                  </a:cubicBezTo>
                  <a:lnTo>
                    <a:pt x="102343" y="24111"/>
                  </a:lnTo>
                  <a:lnTo>
                    <a:pt x="68149" y="70828"/>
                  </a:lnTo>
                  <a:cubicBezTo>
                    <a:pt x="66463" y="73115"/>
                    <a:pt x="63694" y="74560"/>
                    <a:pt x="60804" y="74560"/>
                  </a:cubicBezTo>
                  <a:lnTo>
                    <a:pt x="9030" y="74560"/>
                  </a:lnTo>
                  <a:cubicBezTo>
                    <a:pt x="4094" y="74560"/>
                    <a:pt x="0" y="70467"/>
                    <a:pt x="0" y="65530"/>
                  </a:cubicBezTo>
                  <a:cubicBezTo>
                    <a:pt x="0" y="60593"/>
                    <a:pt x="4094" y="56500"/>
                    <a:pt x="9030" y="56500"/>
                  </a:cubicBezTo>
                  <a:lnTo>
                    <a:pt x="56229" y="56500"/>
                  </a:lnTo>
                  <a:lnTo>
                    <a:pt x="94999" y="3522"/>
                  </a:lnTo>
                  <a:cubicBezTo>
                    <a:pt x="98370" y="-1174"/>
                    <a:pt x="106196" y="-1174"/>
                    <a:pt x="109568" y="3522"/>
                  </a:cubicBezTo>
                  <a:lnTo>
                    <a:pt x="185181" y="106828"/>
                  </a:lnTo>
                  <a:lnTo>
                    <a:pt x="219376" y="60112"/>
                  </a:lnTo>
                  <a:cubicBezTo>
                    <a:pt x="221062" y="57824"/>
                    <a:pt x="223831" y="56379"/>
                    <a:pt x="226721" y="56379"/>
                  </a:cubicBezTo>
                  <a:lnTo>
                    <a:pt x="278494" y="56379"/>
                  </a:lnTo>
                  <a:cubicBezTo>
                    <a:pt x="283431" y="56379"/>
                    <a:pt x="287525" y="60473"/>
                    <a:pt x="287525" y="65409"/>
                  </a:cubicBezTo>
                  <a:cubicBezTo>
                    <a:pt x="287525" y="70346"/>
                    <a:pt x="283431" y="74440"/>
                    <a:pt x="278494" y="74440"/>
                  </a:cubicBezTo>
                  <a:lnTo>
                    <a:pt x="231296" y="74440"/>
                  </a:lnTo>
                  <a:lnTo>
                    <a:pt x="192526" y="127418"/>
                  </a:lnTo>
                  <a:cubicBezTo>
                    <a:pt x="190840" y="129705"/>
                    <a:pt x="188071" y="131150"/>
                    <a:pt x="185181" y="131150"/>
                  </a:cubicBezTo>
                  <a:close/>
                </a:path>
              </a:pathLst>
            </a:custGeom>
            <a:grpFill/>
            <a:ln w="12032" cap="flat">
              <a:noFill/>
              <a:prstDash val="solid"/>
              <a:miter/>
            </a:ln>
          </p:spPr>
          <p:txBody>
            <a:bodyPr rtlCol="0" anchor="ctr"/>
            <a:lstStyle/>
            <a:p>
              <a:endParaRPr lang="en-US"/>
            </a:p>
          </p:txBody>
        </p:sp>
      </p:grpSp>
      <p:grpSp>
        <p:nvGrpSpPr>
          <p:cNvPr id="1189" name="Graphic 1038">
            <a:extLst>
              <a:ext uri="{FF2B5EF4-FFF2-40B4-BE49-F238E27FC236}">
                <a16:creationId xmlns:a16="http://schemas.microsoft.com/office/drawing/2014/main" id="{4DD3F264-60BD-8C49-A90F-A50587DFB425}"/>
              </a:ext>
            </a:extLst>
          </p:cNvPr>
          <p:cNvGrpSpPr/>
          <p:nvPr/>
        </p:nvGrpSpPr>
        <p:grpSpPr>
          <a:xfrm>
            <a:off x="9835313" y="3677984"/>
            <a:ext cx="268669" cy="335973"/>
            <a:chOff x="9790848" y="3607140"/>
            <a:chExt cx="357599" cy="447180"/>
          </a:xfrm>
          <a:solidFill>
            <a:srgbClr val="004550"/>
          </a:solidFill>
        </p:grpSpPr>
        <p:sp>
          <p:nvSpPr>
            <p:cNvPr id="1190" name="Freeform: Shape 1189">
              <a:extLst>
                <a:ext uri="{FF2B5EF4-FFF2-40B4-BE49-F238E27FC236}">
                  <a16:creationId xmlns:a16="http://schemas.microsoft.com/office/drawing/2014/main" id="{191192E6-59E6-9D17-8559-87455B6EF904}"/>
                </a:ext>
              </a:extLst>
            </p:cNvPr>
            <p:cNvSpPr/>
            <p:nvPr/>
          </p:nvSpPr>
          <p:spPr>
            <a:xfrm>
              <a:off x="9790848" y="3644947"/>
              <a:ext cx="357599" cy="409373"/>
            </a:xfrm>
            <a:custGeom>
              <a:avLst/>
              <a:gdLst>
                <a:gd name="connsiteX0" fmla="*/ 309679 w 357599"/>
                <a:gd name="connsiteY0" fmla="*/ 409373 h 409373"/>
                <a:gd name="connsiteX1" fmla="*/ 47921 w 357599"/>
                <a:gd name="connsiteY1" fmla="*/ 409373 h 409373"/>
                <a:gd name="connsiteX2" fmla="*/ 0 w 357599"/>
                <a:gd name="connsiteY2" fmla="*/ 361453 h 409373"/>
                <a:gd name="connsiteX3" fmla="*/ 0 w 357599"/>
                <a:gd name="connsiteY3" fmla="*/ 47921 h 409373"/>
                <a:gd name="connsiteX4" fmla="*/ 47921 w 357599"/>
                <a:gd name="connsiteY4" fmla="*/ 0 h 409373"/>
                <a:gd name="connsiteX5" fmla="*/ 84042 w 357599"/>
                <a:gd name="connsiteY5" fmla="*/ 0 h 409373"/>
                <a:gd name="connsiteX6" fmla="*/ 93072 w 357599"/>
                <a:gd name="connsiteY6" fmla="*/ 9030 h 409373"/>
                <a:gd name="connsiteX7" fmla="*/ 84042 w 357599"/>
                <a:gd name="connsiteY7" fmla="*/ 18061 h 409373"/>
                <a:gd name="connsiteX8" fmla="*/ 47921 w 357599"/>
                <a:gd name="connsiteY8" fmla="*/ 18061 h 409373"/>
                <a:gd name="connsiteX9" fmla="*/ 18061 w 357599"/>
                <a:gd name="connsiteY9" fmla="*/ 47921 h 409373"/>
                <a:gd name="connsiteX10" fmla="*/ 18061 w 357599"/>
                <a:gd name="connsiteY10" fmla="*/ 361453 h 409373"/>
                <a:gd name="connsiteX11" fmla="*/ 47921 w 357599"/>
                <a:gd name="connsiteY11" fmla="*/ 391313 h 409373"/>
                <a:gd name="connsiteX12" fmla="*/ 309679 w 357599"/>
                <a:gd name="connsiteY12" fmla="*/ 391313 h 409373"/>
                <a:gd name="connsiteX13" fmla="*/ 339539 w 357599"/>
                <a:gd name="connsiteY13" fmla="*/ 361453 h 409373"/>
                <a:gd name="connsiteX14" fmla="*/ 339539 w 357599"/>
                <a:gd name="connsiteY14" fmla="*/ 47921 h 409373"/>
                <a:gd name="connsiteX15" fmla="*/ 309679 w 357599"/>
                <a:gd name="connsiteY15" fmla="*/ 18061 h 409373"/>
                <a:gd name="connsiteX16" fmla="*/ 273799 w 357599"/>
                <a:gd name="connsiteY16" fmla="*/ 18061 h 409373"/>
                <a:gd name="connsiteX17" fmla="*/ 264768 w 357599"/>
                <a:gd name="connsiteY17" fmla="*/ 9030 h 409373"/>
                <a:gd name="connsiteX18" fmla="*/ 273799 w 357599"/>
                <a:gd name="connsiteY18" fmla="*/ 0 h 409373"/>
                <a:gd name="connsiteX19" fmla="*/ 309679 w 357599"/>
                <a:gd name="connsiteY19" fmla="*/ 0 h 409373"/>
                <a:gd name="connsiteX20" fmla="*/ 357600 w 357599"/>
                <a:gd name="connsiteY20" fmla="*/ 47921 h 409373"/>
                <a:gd name="connsiteX21" fmla="*/ 357600 w 357599"/>
                <a:gd name="connsiteY21" fmla="*/ 361453 h 409373"/>
                <a:gd name="connsiteX22" fmla="*/ 309679 w 357599"/>
                <a:gd name="connsiteY22" fmla="*/ 409373 h 4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599" h="409373">
                  <a:moveTo>
                    <a:pt x="309679" y="409373"/>
                  </a:moveTo>
                  <a:lnTo>
                    <a:pt x="47921" y="409373"/>
                  </a:lnTo>
                  <a:cubicBezTo>
                    <a:pt x="21552" y="409373"/>
                    <a:pt x="0" y="387941"/>
                    <a:pt x="0" y="361453"/>
                  </a:cubicBezTo>
                  <a:lnTo>
                    <a:pt x="0" y="47921"/>
                  </a:lnTo>
                  <a:cubicBezTo>
                    <a:pt x="0" y="21552"/>
                    <a:pt x="21432" y="0"/>
                    <a:pt x="47921" y="0"/>
                  </a:cubicBezTo>
                  <a:lnTo>
                    <a:pt x="84042" y="0"/>
                  </a:lnTo>
                  <a:cubicBezTo>
                    <a:pt x="88979" y="0"/>
                    <a:pt x="93072" y="4094"/>
                    <a:pt x="93072" y="9030"/>
                  </a:cubicBezTo>
                  <a:cubicBezTo>
                    <a:pt x="93072" y="13967"/>
                    <a:pt x="88979" y="18061"/>
                    <a:pt x="84042" y="18061"/>
                  </a:cubicBezTo>
                  <a:lnTo>
                    <a:pt x="47921" y="18061"/>
                  </a:lnTo>
                  <a:cubicBezTo>
                    <a:pt x="31426" y="18061"/>
                    <a:pt x="18061" y="31425"/>
                    <a:pt x="18061" y="47921"/>
                  </a:cubicBezTo>
                  <a:lnTo>
                    <a:pt x="18061" y="361453"/>
                  </a:lnTo>
                  <a:cubicBezTo>
                    <a:pt x="18061" y="377948"/>
                    <a:pt x="31426" y="391313"/>
                    <a:pt x="47921" y="391313"/>
                  </a:cubicBezTo>
                  <a:lnTo>
                    <a:pt x="309679" y="391313"/>
                  </a:lnTo>
                  <a:cubicBezTo>
                    <a:pt x="326174" y="391313"/>
                    <a:pt x="339539" y="377948"/>
                    <a:pt x="339539" y="361453"/>
                  </a:cubicBezTo>
                  <a:lnTo>
                    <a:pt x="339539" y="47921"/>
                  </a:lnTo>
                  <a:cubicBezTo>
                    <a:pt x="339539" y="31425"/>
                    <a:pt x="326174" y="18061"/>
                    <a:pt x="309679" y="18061"/>
                  </a:cubicBezTo>
                  <a:lnTo>
                    <a:pt x="273799" y="18061"/>
                  </a:lnTo>
                  <a:cubicBezTo>
                    <a:pt x="268862" y="18061"/>
                    <a:pt x="264768" y="13967"/>
                    <a:pt x="264768" y="9030"/>
                  </a:cubicBezTo>
                  <a:cubicBezTo>
                    <a:pt x="264768" y="4094"/>
                    <a:pt x="268862" y="0"/>
                    <a:pt x="273799" y="0"/>
                  </a:cubicBezTo>
                  <a:lnTo>
                    <a:pt x="309679" y="0"/>
                  </a:lnTo>
                  <a:cubicBezTo>
                    <a:pt x="336047" y="0"/>
                    <a:pt x="357600" y="21432"/>
                    <a:pt x="357600" y="47921"/>
                  </a:cubicBezTo>
                  <a:lnTo>
                    <a:pt x="357600" y="361453"/>
                  </a:lnTo>
                  <a:cubicBezTo>
                    <a:pt x="357600" y="387821"/>
                    <a:pt x="336168" y="409373"/>
                    <a:pt x="309679" y="409373"/>
                  </a:cubicBezTo>
                  <a:close/>
                </a:path>
              </a:pathLst>
            </a:custGeom>
            <a:grpFill/>
            <a:ln w="12032"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FB78F013-6214-2436-D481-C52CB443EE9E}"/>
                </a:ext>
              </a:extLst>
            </p:cNvPr>
            <p:cNvSpPr/>
            <p:nvPr/>
          </p:nvSpPr>
          <p:spPr>
            <a:xfrm>
              <a:off x="9865859" y="3607140"/>
              <a:ext cx="207817" cy="93674"/>
            </a:xfrm>
            <a:custGeom>
              <a:avLst/>
              <a:gdLst>
                <a:gd name="connsiteX0" fmla="*/ 160980 w 207817"/>
                <a:gd name="connsiteY0" fmla="*/ 93674 h 93674"/>
                <a:gd name="connsiteX1" fmla="*/ 46837 w 207817"/>
                <a:gd name="connsiteY1" fmla="*/ 93674 h 93674"/>
                <a:gd name="connsiteX2" fmla="*/ 0 w 207817"/>
                <a:gd name="connsiteY2" fmla="*/ 46837 h 93674"/>
                <a:gd name="connsiteX3" fmla="*/ 46837 w 207817"/>
                <a:gd name="connsiteY3" fmla="*/ 0 h 93674"/>
                <a:gd name="connsiteX4" fmla="*/ 160980 w 207817"/>
                <a:gd name="connsiteY4" fmla="*/ 0 h 93674"/>
                <a:gd name="connsiteX5" fmla="*/ 207817 w 207817"/>
                <a:gd name="connsiteY5" fmla="*/ 46837 h 93674"/>
                <a:gd name="connsiteX6" fmla="*/ 160980 w 207817"/>
                <a:gd name="connsiteY6" fmla="*/ 93674 h 93674"/>
                <a:gd name="connsiteX7" fmla="*/ 46837 w 207817"/>
                <a:gd name="connsiteY7" fmla="*/ 18061 h 93674"/>
                <a:gd name="connsiteX8" fmla="*/ 18061 w 207817"/>
                <a:gd name="connsiteY8" fmla="*/ 46837 h 93674"/>
                <a:gd name="connsiteX9" fmla="*/ 46837 w 207817"/>
                <a:gd name="connsiteY9" fmla="*/ 75614 h 93674"/>
                <a:gd name="connsiteX10" fmla="*/ 160980 w 207817"/>
                <a:gd name="connsiteY10" fmla="*/ 75614 h 93674"/>
                <a:gd name="connsiteX11" fmla="*/ 189757 w 207817"/>
                <a:gd name="connsiteY11" fmla="*/ 46837 h 93674"/>
                <a:gd name="connsiteX12" fmla="*/ 160980 w 207817"/>
                <a:gd name="connsiteY12" fmla="*/ 18061 h 93674"/>
                <a:gd name="connsiteX13" fmla="*/ 46837 w 207817"/>
                <a:gd name="connsiteY13" fmla="*/ 18061 h 93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817" h="93674">
                  <a:moveTo>
                    <a:pt x="160980" y="93674"/>
                  </a:moveTo>
                  <a:lnTo>
                    <a:pt x="46837" y="93674"/>
                  </a:lnTo>
                  <a:cubicBezTo>
                    <a:pt x="21071" y="93674"/>
                    <a:pt x="0" y="72724"/>
                    <a:pt x="0" y="46837"/>
                  </a:cubicBezTo>
                  <a:cubicBezTo>
                    <a:pt x="0" y="20950"/>
                    <a:pt x="20950" y="0"/>
                    <a:pt x="46837" y="0"/>
                  </a:cubicBezTo>
                  <a:lnTo>
                    <a:pt x="160980" y="0"/>
                  </a:lnTo>
                  <a:cubicBezTo>
                    <a:pt x="186747" y="0"/>
                    <a:pt x="207817" y="20950"/>
                    <a:pt x="207817" y="46837"/>
                  </a:cubicBezTo>
                  <a:cubicBezTo>
                    <a:pt x="207817" y="72724"/>
                    <a:pt x="186867" y="93674"/>
                    <a:pt x="160980" y="93674"/>
                  </a:cubicBezTo>
                  <a:close/>
                  <a:moveTo>
                    <a:pt x="46837" y="18061"/>
                  </a:moveTo>
                  <a:cubicBezTo>
                    <a:pt x="30944" y="18061"/>
                    <a:pt x="18061" y="30944"/>
                    <a:pt x="18061" y="46837"/>
                  </a:cubicBezTo>
                  <a:cubicBezTo>
                    <a:pt x="18061" y="62731"/>
                    <a:pt x="30944" y="75614"/>
                    <a:pt x="46837" y="75614"/>
                  </a:cubicBezTo>
                  <a:lnTo>
                    <a:pt x="160980" y="75614"/>
                  </a:lnTo>
                  <a:cubicBezTo>
                    <a:pt x="176873" y="75614"/>
                    <a:pt x="189757" y="62731"/>
                    <a:pt x="189757" y="46837"/>
                  </a:cubicBezTo>
                  <a:cubicBezTo>
                    <a:pt x="189757" y="30944"/>
                    <a:pt x="176873" y="18061"/>
                    <a:pt x="160980" y="18061"/>
                  </a:cubicBezTo>
                  <a:lnTo>
                    <a:pt x="46837" y="18061"/>
                  </a:lnTo>
                  <a:close/>
                </a:path>
              </a:pathLst>
            </a:custGeom>
            <a:grpFill/>
            <a:ln w="12032"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FF1AD526-2FA7-3049-7073-465F45D3105F}"/>
                </a:ext>
              </a:extLst>
            </p:cNvPr>
            <p:cNvSpPr/>
            <p:nvPr/>
          </p:nvSpPr>
          <p:spPr>
            <a:xfrm>
              <a:off x="9839370" y="3797138"/>
              <a:ext cx="260554" cy="120042"/>
            </a:xfrm>
            <a:custGeom>
              <a:avLst/>
              <a:gdLst>
                <a:gd name="connsiteX0" fmla="*/ 167602 w 260554"/>
                <a:gd name="connsiteY0" fmla="*/ 120043 h 120042"/>
                <a:gd name="connsiteX1" fmla="*/ 160258 w 260554"/>
                <a:gd name="connsiteY1" fmla="*/ 116310 h 120042"/>
                <a:gd name="connsiteX2" fmla="*/ 92952 w 260554"/>
                <a:gd name="connsiteY2" fmla="*/ 24322 h 120042"/>
                <a:gd name="connsiteX3" fmla="*/ 62971 w 260554"/>
                <a:gd name="connsiteY3" fmla="*/ 65379 h 120042"/>
                <a:gd name="connsiteX4" fmla="*/ 55627 w 260554"/>
                <a:gd name="connsiteY4" fmla="*/ 69112 h 120042"/>
                <a:gd name="connsiteX5" fmla="*/ 9030 w 260554"/>
                <a:gd name="connsiteY5" fmla="*/ 69112 h 120042"/>
                <a:gd name="connsiteX6" fmla="*/ 0 w 260554"/>
                <a:gd name="connsiteY6" fmla="*/ 60082 h 120042"/>
                <a:gd name="connsiteX7" fmla="*/ 9030 w 260554"/>
                <a:gd name="connsiteY7" fmla="*/ 51051 h 120042"/>
                <a:gd name="connsiteX8" fmla="*/ 51052 w 260554"/>
                <a:gd name="connsiteY8" fmla="*/ 51051 h 120042"/>
                <a:gd name="connsiteX9" fmla="*/ 85607 w 260554"/>
                <a:gd name="connsiteY9" fmla="*/ 3732 h 120042"/>
                <a:gd name="connsiteX10" fmla="*/ 92952 w 260554"/>
                <a:gd name="connsiteY10" fmla="*/ 0 h 120042"/>
                <a:gd name="connsiteX11" fmla="*/ 92952 w 260554"/>
                <a:gd name="connsiteY11" fmla="*/ 0 h 120042"/>
                <a:gd name="connsiteX12" fmla="*/ 100297 w 260554"/>
                <a:gd name="connsiteY12" fmla="*/ 3732 h 120042"/>
                <a:gd name="connsiteX13" fmla="*/ 167602 w 260554"/>
                <a:gd name="connsiteY13" fmla="*/ 95721 h 120042"/>
                <a:gd name="connsiteX14" fmla="*/ 197583 w 260554"/>
                <a:gd name="connsiteY14" fmla="*/ 54663 h 120042"/>
                <a:gd name="connsiteX15" fmla="*/ 204928 w 260554"/>
                <a:gd name="connsiteY15" fmla="*/ 50931 h 120042"/>
                <a:gd name="connsiteX16" fmla="*/ 251524 w 260554"/>
                <a:gd name="connsiteY16" fmla="*/ 50931 h 120042"/>
                <a:gd name="connsiteX17" fmla="*/ 260554 w 260554"/>
                <a:gd name="connsiteY17" fmla="*/ 59961 h 120042"/>
                <a:gd name="connsiteX18" fmla="*/ 251524 w 260554"/>
                <a:gd name="connsiteY18" fmla="*/ 68992 h 120042"/>
                <a:gd name="connsiteX19" fmla="*/ 209503 w 260554"/>
                <a:gd name="connsiteY19" fmla="*/ 68992 h 120042"/>
                <a:gd name="connsiteX20" fmla="*/ 174947 w 260554"/>
                <a:gd name="connsiteY20" fmla="*/ 116310 h 120042"/>
                <a:gd name="connsiteX21" fmla="*/ 167602 w 260554"/>
                <a:gd name="connsiteY21" fmla="*/ 120043 h 12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0554" h="120042">
                  <a:moveTo>
                    <a:pt x="167602" y="120043"/>
                  </a:moveTo>
                  <a:cubicBezTo>
                    <a:pt x="164713" y="120043"/>
                    <a:pt x="162064" y="118718"/>
                    <a:pt x="160258" y="116310"/>
                  </a:cubicBezTo>
                  <a:lnTo>
                    <a:pt x="92952" y="24322"/>
                  </a:lnTo>
                  <a:lnTo>
                    <a:pt x="62971" y="65379"/>
                  </a:lnTo>
                  <a:cubicBezTo>
                    <a:pt x="61286" y="67667"/>
                    <a:pt x="58516" y="69112"/>
                    <a:pt x="55627" y="69112"/>
                  </a:cubicBezTo>
                  <a:lnTo>
                    <a:pt x="9030" y="69112"/>
                  </a:lnTo>
                  <a:cubicBezTo>
                    <a:pt x="4094" y="69112"/>
                    <a:pt x="0" y="65018"/>
                    <a:pt x="0" y="60082"/>
                  </a:cubicBezTo>
                  <a:cubicBezTo>
                    <a:pt x="0" y="55145"/>
                    <a:pt x="4094" y="51051"/>
                    <a:pt x="9030" y="51051"/>
                  </a:cubicBezTo>
                  <a:lnTo>
                    <a:pt x="51052" y="51051"/>
                  </a:lnTo>
                  <a:lnTo>
                    <a:pt x="85607" y="3732"/>
                  </a:lnTo>
                  <a:cubicBezTo>
                    <a:pt x="87293" y="1445"/>
                    <a:pt x="90062" y="0"/>
                    <a:pt x="92952" y="0"/>
                  </a:cubicBezTo>
                  <a:lnTo>
                    <a:pt x="92952" y="0"/>
                  </a:lnTo>
                  <a:cubicBezTo>
                    <a:pt x="95842" y="0"/>
                    <a:pt x="98491" y="1324"/>
                    <a:pt x="100297" y="3732"/>
                  </a:cubicBezTo>
                  <a:lnTo>
                    <a:pt x="167602" y="95721"/>
                  </a:lnTo>
                  <a:lnTo>
                    <a:pt x="197583" y="54663"/>
                  </a:lnTo>
                  <a:cubicBezTo>
                    <a:pt x="199269" y="52376"/>
                    <a:pt x="202038" y="50931"/>
                    <a:pt x="204928" y="50931"/>
                  </a:cubicBezTo>
                  <a:lnTo>
                    <a:pt x="251524" y="50931"/>
                  </a:lnTo>
                  <a:cubicBezTo>
                    <a:pt x="256461" y="50931"/>
                    <a:pt x="260554" y="55025"/>
                    <a:pt x="260554" y="59961"/>
                  </a:cubicBezTo>
                  <a:cubicBezTo>
                    <a:pt x="260554" y="64898"/>
                    <a:pt x="256461" y="68992"/>
                    <a:pt x="251524" y="68992"/>
                  </a:cubicBezTo>
                  <a:lnTo>
                    <a:pt x="209503" y="68992"/>
                  </a:lnTo>
                  <a:lnTo>
                    <a:pt x="174947" y="116310"/>
                  </a:lnTo>
                  <a:cubicBezTo>
                    <a:pt x="173261" y="118598"/>
                    <a:pt x="170492" y="120043"/>
                    <a:pt x="167602" y="120043"/>
                  </a:cubicBezTo>
                  <a:close/>
                </a:path>
              </a:pathLst>
            </a:custGeom>
            <a:grpFill/>
            <a:ln w="12032" cap="flat">
              <a:noFill/>
              <a:prstDash val="solid"/>
              <a:miter/>
            </a:ln>
          </p:spPr>
          <p:txBody>
            <a:bodyPr rtlCol="0" anchor="ctr"/>
            <a:lstStyle/>
            <a:p>
              <a:endParaRPr lang="en-US"/>
            </a:p>
          </p:txBody>
        </p:sp>
      </p:grpSp>
      <p:grpSp>
        <p:nvGrpSpPr>
          <p:cNvPr id="1193" name="Graphic 1038">
            <a:extLst>
              <a:ext uri="{FF2B5EF4-FFF2-40B4-BE49-F238E27FC236}">
                <a16:creationId xmlns:a16="http://schemas.microsoft.com/office/drawing/2014/main" id="{4CF874E2-F815-07D8-7022-95C38B30B017}"/>
              </a:ext>
            </a:extLst>
          </p:cNvPr>
          <p:cNvGrpSpPr/>
          <p:nvPr/>
        </p:nvGrpSpPr>
        <p:grpSpPr>
          <a:xfrm>
            <a:off x="9010155" y="5310972"/>
            <a:ext cx="334114" cy="324756"/>
            <a:chOff x="8954859" y="5241985"/>
            <a:chExt cx="444706" cy="432250"/>
          </a:xfrm>
          <a:solidFill>
            <a:srgbClr val="004550"/>
          </a:solidFill>
        </p:grpSpPr>
        <p:sp>
          <p:nvSpPr>
            <p:cNvPr id="1194" name="Freeform: Shape 1193">
              <a:extLst>
                <a:ext uri="{FF2B5EF4-FFF2-40B4-BE49-F238E27FC236}">
                  <a16:creationId xmlns:a16="http://schemas.microsoft.com/office/drawing/2014/main" id="{10A18237-7EA8-ADD9-4697-883B08EA5F19}"/>
                </a:ext>
              </a:extLst>
            </p:cNvPr>
            <p:cNvSpPr/>
            <p:nvPr/>
          </p:nvSpPr>
          <p:spPr>
            <a:xfrm>
              <a:off x="8959940" y="5365880"/>
              <a:ext cx="158647" cy="171334"/>
            </a:xfrm>
            <a:custGeom>
              <a:avLst/>
              <a:gdLst>
                <a:gd name="connsiteX0" fmla="*/ 55867 w 158647"/>
                <a:gd name="connsiteY0" fmla="*/ 171335 h 171334"/>
                <a:gd name="connsiteX1" fmla="*/ 51172 w 158647"/>
                <a:gd name="connsiteY1" fmla="*/ 170011 h 171334"/>
                <a:gd name="connsiteX2" fmla="*/ 48162 w 158647"/>
                <a:gd name="connsiteY2" fmla="*/ 157609 h 171334"/>
                <a:gd name="connsiteX3" fmla="*/ 133528 w 158647"/>
                <a:gd name="connsiteY3" fmla="*/ 18061 h 171334"/>
                <a:gd name="connsiteX4" fmla="*/ 9030 w 158647"/>
                <a:gd name="connsiteY4" fmla="*/ 18061 h 171334"/>
                <a:gd name="connsiteX5" fmla="*/ 0 w 158647"/>
                <a:gd name="connsiteY5" fmla="*/ 9030 h 171334"/>
                <a:gd name="connsiteX6" fmla="*/ 9030 w 158647"/>
                <a:gd name="connsiteY6" fmla="*/ 0 h 171334"/>
                <a:gd name="connsiteX7" fmla="*/ 149662 w 158647"/>
                <a:gd name="connsiteY7" fmla="*/ 0 h 171334"/>
                <a:gd name="connsiteX8" fmla="*/ 157488 w 158647"/>
                <a:gd name="connsiteY8" fmla="*/ 4575 h 171334"/>
                <a:gd name="connsiteX9" fmla="*/ 157368 w 158647"/>
                <a:gd name="connsiteY9" fmla="*/ 13726 h 171334"/>
                <a:gd name="connsiteX10" fmla="*/ 63573 w 158647"/>
                <a:gd name="connsiteY10" fmla="*/ 167001 h 171334"/>
                <a:gd name="connsiteX11" fmla="*/ 55867 w 158647"/>
                <a:gd name="connsiteY11" fmla="*/ 171335 h 17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647" h="171334">
                  <a:moveTo>
                    <a:pt x="55867" y="171335"/>
                  </a:moveTo>
                  <a:cubicBezTo>
                    <a:pt x="54302" y="171335"/>
                    <a:pt x="52617" y="170853"/>
                    <a:pt x="51172" y="170011"/>
                  </a:cubicBezTo>
                  <a:cubicBezTo>
                    <a:pt x="46958" y="167362"/>
                    <a:pt x="45633" y="161823"/>
                    <a:pt x="48162" y="157609"/>
                  </a:cubicBezTo>
                  <a:lnTo>
                    <a:pt x="133528" y="18061"/>
                  </a:lnTo>
                  <a:lnTo>
                    <a:pt x="9030" y="18061"/>
                  </a:lnTo>
                  <a:cubicBezTo>
                    <a:pt x="4094" y="18061"/>
                    <a:pt x="0" y="13967"/>
                    <a:pt x="0" y="9030"/>
                  </a:cubicBezTo>
                  <a:cubicBezTo>
                    <a:pt x="0" y="4094"/>
                    <a:pt x="4094" y="0"/>
                    <a:pt x="9030" y="0"/>
                  </a:cubicBezTo>
                  <a:lnTo>
                    <a:pt x="149662" y="0"/>
                  </a:lnTo>
                  <a:cubicBezTo>
                    <a:pt x="152913" y="0"/>
                    <a:pt x="155923" y="1806"/>
                    <a:pt x="157488" y="4575"/>
                  </a:cubicBezTo>
                  <a:cubicBezTo>
                    <a:pt x="159054" y="7465"/>
                    <a:pt x="159054" y="10957"/>
                    <a:pt x="157368" y="13726"/>
                  </a:cubicBezTo>
                  <a:lnTo>
                    <a:pt x="63573" y="167001"/>
                  </a:lnTo>
                  <a:cubicBezTo>
                    <a:pt x="61888" y="169770"/>
                    <a:pt x="58878" y="171335"/>
                    <a:pt x="55867" y="171335"/>
                  </a:cubicBezTo>
                  <a:close/>
                </a:path>
              </a:pathLst>
            </a:custGeom>
            <a:grpFill/>
            <a:ln w="12032"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8E89645E-B2B8-19B9-D0F0-37D91D2DDFC7}"/>
                </a:ext>
              </a:extLst>
            </p:cNvPr>
            <p:cNvSpPr/>
            <p:nvPr/>
          </p:nvSpPr>
          <p:spPr>
            <a:xfrm>
              <a:off x="9281780" y="5348301"/>
              <a:ext cx="40214" cy="40214"/>
            </a:xfrm>
            <a:custGeom>
              <a:avLst/>
              <a:gdLst>
                <a:gd name="connsiteX0" fmla="*/ 40215 w 40214"/>
                <a:gd name="connsiteY0" fmla="*/ 20108 h 40214"/>
                <a:gd name="connsiteX1" fmla="*/ 20107 w 40214"/>
                <a:gd name="connsiteY1" fmla="*/ 40215 h 40214"/>
                <a:gd name="connsiteX2" fmla="*/ 0 w 40214"/>
                <a:gd name="connsiteY2" fmla="*/ 20108 h 40214"/>
                <a:gd name="connsiteX3" fmla="*/ 20107 w 40214"/>
                <a:gd name="connsiteY3" fmla="*/ 0 h 40214"/>
                <a:gd name="connsiteX4" fmla="*/ 40215 w 40214"/>
                <a:gd name="connsiteY4" fmla="*/ 20108 h 40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4" h="40214">
                  <a:moveTo>
                    <a:pt x="40215" y="20108"/>
                  </a:moveTo>
                  <a:cubicBezTo>
                    <a:pt x="40215" y="31185"/>
                    <a:pt x="31185" y="40215"/>
                    <a:pt x="20107" y="40215"/>
                  </a:cubicBezTo>
                  <a:cubicBezTo>
                    <a:pt x="9030" y="40215"/>
                    <a:pt x="0" y="31185"/>
                    <a:pt x="0" y="20108"/>
                  </a:cubicBezTo>
                  <a:cubicBezTo>
                    <a:pt x="0" y="9030"/>
                    <a:pt x="8910" y="0"/>
                    <a:pt x="20107" y="0"/>
                  </a:cubicBezTo>
                  <a:cubicBezTo>
                    <a:pt x="31305" y="0"/>
                    <a:pt x="40215" y="9030"/>
                    <a:pt x="40215" y="20108"/>
                  </a:cubicBezTo>
                  <a:close/>
                </a:path>
              </a:pathLst>
            </a:custGeom>
            <a:grpFill/>
            <a:ln w="12032"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50E4D676-C50A-2738-C8B6-65355A565D53}"/>
                </a:ext>
              </a:extLst>
            </p:cNvPr>
            <p:cNvSpPr/>
            <p:nvPr/>
          </p:nvSpPr>
          <p:spPr>
            <a:xfrm>
              <a:off x="9100090" y="5313505"/>
              <a:ext cx="26609" cy="26729"/>
            </a:xfrm>
            <a:custGeom>
              <a:avLst/>
              <a:gdLst>
                <a:gd name="connsiteX0" fmla="*/ 26609 w 26609"/>
                <a:gd name="connsiteY0" fmla="*/ 13365 h 26729"/>
                <a:gd name="connsiteX1" fmla="*/ 13245 w 26609"/>
                <a:gd name="connsiteY1" fmla="*/ 26730 h 26729"/>
                <a:gd name="connsiteX2" fmla="*/ 0 w 26609"/>
                <a:gd name="connsiteY2" fmla="*/ 13365 h 26729"/>
                <a:gd name="connsiteX3" fmla="*/ 13245 w 26609"/>
                <a:gd name="connsiteY3" fmla="*/ 0 h 26729"/>
                <a:gd name="connsiteX4" fmla="*/ 26609 w 26609"/>
                <a:gd name="connsiteY4" fmla="*/ 13365 h 26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09" h="26729">
                  <a:moveTo>
                    <a:pt x="26609" y="13365"/>
                  </a:moveTo>
                  <a:cubicBezTo>
                    <a:pt x="26609" y="20709"/>
                    <a:pt x="20589" y="26609"/>
                    <a:pt x="13245" y="26730"/>
                  </a:cubicBezTo>
                  <a:cubicBezTo>
                    <a:pt x="5900" y="26730"/>
                    <a:pt x="0" y="20830"/>
                    <a:pt x="0" y="13365"/>
                  </a:cubicBezTo>
                  <a:cubicBezTo>
                    <a:pt x="0" y="5900"/>
                    <a:pt x="5900" y="0"/>
                    <a:pt x="13245" y="0"/>
                  </a:cubicBezTo>
                  <a:cubicBezTo>
                    <a:pt x="20589" y="0"/>
                    <a:pt x="26609" y="6020"/>
                    <a:pt x="26609" y="13365"/>
                  </a:cubicBezTo>
                  <a:close/>
                </a:path>
              </a:pathLst>
            </a:custGeom>
            <a:grpFill/>
            <a:ln w="12032"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6B00B846-4108-22F0-5A72-C4F343485073}"/>
                </a:ext>
              </a:extLst>
            </p:cNvPr>
            <p:cNvSpPr/>
            <p:nvPr/>
          </p:nvSpPr>
          <p:spPr>
            <a:xfrm>
              <a:off x="8996212" y="5270852"/>
              <a:ext cx="403353" cy="403383"/>
            </a:xfrm>
            <a:custGeom>
              <a:avLst/>
              <a:gdLst>
                <a:gd name="connsiteX0" fmla="*/ 35007 w 403353"/>
                <a:gd name="connsiteY0" fmla="*/ 403383 h 403383"/>
                <a:gd name="connsiteX1" fmla="*/ 10204 w 403353"/>
                <a:gd name="connsiteY1" fmla="*/ 393149 h 403383"/>
                <a:gd name="connsiteX2" fmla="*/ 10204 w 403353"/>
                <a:gd name="connsiteY2" fmla="*/ 343542 h 403383"/>
                <a:gd name="connsiteX3" fmla="*/ 88708 w 403353"/>
                <a:gd name="connsiteY3" fmla="*/ 265159 h 403383"/>
                <a:gd name="connsiteX4" fmla="*/ 95089 w 403353"/>
                <a:gd name="connsiteY4" fmla="*/ 205198 h 403383"/>
                <a:gd name="connsiteX5" fmla="*/ 103638 w 403353"/>
                <a:gd name="connsiteY5" fmla="*/ 183767 h 403383"/>
                <a:gd name="connsiteX6" fmla="*/ 278705 w 403353"/>
                <a:gd name="connsiteY6" fmla="*/ 8579 h 403383"/>
                <a:gd name="connsiteX7" fmla="*/ 320244 w 403353"/>
                <a:gd name="connsiteY7" fmla="*/ 8579 h 403383"/>
                <a:gd name="connsiteX8" fmla="*/ 394774 w 403353"/>
                <a:gd name="connsiteY8" fmla="*/ 83109 h 403383"/>
                <a:gd name="connsiteX9" fmla="*/ 394774 w 403353"/>
                <a:gd name="connsiteY9" fmla="*/ 124648 h 403383"/>
                <a:gd name="connsiteX10" fmla="*/ 219707 w 403353"/>
                <a:gd name="connsiteY10" fmla="*/ 299836 h 403383"/>
                <a:gd name="connsiteX11" fmla="*/ 198155 w 403353"/>
                <a:gd name="connsiteY11" fmla="*/ 308384 h 403383"/>
                <a:gd name="connsiteX12" fmla="*/ 138314 w 403353"/>
                <a:gd name="connsiteY12" fmla="*/ 314766 h 403383"/>
                <a:gd name="connsiteX13" fmla="*/ 59811 w 403353"/>
                <a:gd name="connsiteY13" fmla="*/ 393149 h 403383"/>
                <a:gd name="connsiteX14" fmla="*/ 35007 w 403353"/>
                <a:gd name="connsiteY14" fmla="*/ 403383 h 403383"/>
                <a:gd name="connsiteX15" fmla="*/ 35007 w 403353"/>
                <a:gd name="connsiteY15" fmla="*/ 403383 h 403383"/>
                <a:gd name="connsiteX16" fmla="*/ 113029 w 403353"/>
                <a:gd name="connsiteY16" fmla="*/ 204114 h 403383"/>
                <a:gd name="connsiteX17" fmla="*/ 113029 w 403353"/>
                <a:gd name="connsiteY17" fmla="*/ 206523 h 403383"/>
                <a:gd name="connsiteX18" fmla="*/ 106407 w 403353"/>
                <a:gd name="connsiteY18" fmla="*/ 269614 h 403383"/>
                <a:gd name="connsiteX19" fmla="*/ 103758 w 403353"/>
                <a:gd name="connsiteY19" fmla="*/ 275394 h 403383"/>
                <a:gd name="connsiteX20" fmla="*/ 22967 w 403353"/>
                <a:gd name="connsiteY20" fmla="*/ 356185 h 403383"/>
                <a:gd name="connsiteX21" fmla="*/ 22967 w 403353"/>
                <a:gd name="connsiteY21" fmla="*/ 380265 h 403383"/>
                <a:gd name="connsiteX22" fmla="*/ 35007 w 403353"/>
                <a:gd name="connsiteY22" fmla="*/ 385202 h 403383"/>
                <a:gd name="connsiteX23" fmla="*/ 35007 w 403353"/>
                <a:gd name="connsiteY23" fmla="*/ 385202 h 403383"/>
                <a:gd name="connsiteX24" fmla="*/ 47048 w 403353"/>
                <a:gd name="connsiteY24" fmla="*/ 380265 h 403383"/>
                <a:gd name="connsiteX25" fmla="*/ 127959 w 403353"/>
                <a:gd name="connsiteY25" fmla="*/ 299475 h 403383"/>
                <a:gd name="connsiteX26" fmla="*/ 133739 w 403353"/>
                <a:gd name="connsiteY26" fmla="*/ 296826 h 403383"/>
                <a:gd name="connsiteX27" fmla="*/ 196830 w 403353"/>
                <a:gd name="connsiteY27" fmla="*/ 290204 h 403383"/>
                <a:gd name="connsiteX28" fmla="*/ 199359 w 403353"/>
                <a:gd name="connsiteY28" fmla="*/ 290204 h 403383"/>
                <a:gd name="connsiteX29" fmla="*/ 206944 w 403353"/>
                <a:gd name="connsiteY29" fmla="*/ 286832 h 403383"/>
                <a:gd name="connsiteX30" fmla="*/ 382012 w 403353"/>
                <a:gd name="connsiteY30" fmla="*/ 111765 h 403383"/>
                <a:gd name="connsiteX31" fmla="*/ 382012 w 403353"/>
                <a:gd name="connsiteY31" fmla="*/ 95751 h 403383"/>
                <a:gd name="connsiteX32" fmla="*/ 307481 w 403353"/>
                <a:gd name="connsiteY32" fmla="*/ 21221 h 403383"/>
                <a:gd name="connsiteX33" fmla="*/ 291468 w 403353"/>
                <a:gd name="connsiteY33" fmla="*/ 21221 h 403383"/>
                <a:gd name="connsiteX34" fmla="*/ 116400 w 403353"/>
                <a:gd name="connsiteY34" fmla="*/ 196409 h 403383"/>
                <a:gd name="connsiteX35" fmla="*/ 113150 w 403353"/>
                <a:gd name="connsiteY35" fmla="*/ 204114 h 40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3353" h="403383">
                  <a:moveTo>
                    <a:pt x="35007" y="403383"/>
                  </a:moveTo>
                  <a:cubicBezTo>
                    <a:pt x="25616" y="403383"/>
                    <a:pt x="16826" y="399771"/>
                    <a:pt x="10204" y="393149"/>
                  </a:cubicBezTo>
                  <a:cubicBezTo>
                    <a:pt x="-3401" y="379423"/>
                    <a:pt x="-3401" y="357268"/>
                    <a:pt x="10204" y="343542"/>
                  </a:cubicBezTo>
                  <a:lnTo>
                    <a:pt x="88708" y="265159"/>
                  </a:lnTo>
                  <a:cubicBezTo>
                    <a:pt x="89310" y="256611"/>
                    <a:pt x="91236" y="232771"/>
                    <a:pt x="95089" y="205198"/>
                  </a:cubicBezTo>
                  <a:cubicBezTo>
                    <a:pt x="94848" y="197131"/>
                    <a:pt x="97979" y="189425"/>
                    <a:pt x="103638" y="183767"/>
                  </a:cubicBezTo>
                  <a:lnTo>
                    <a:pt x="278705" y="8579"/>
                  </a:lnTo>
                  <a:cubicBezTo>
                    <a:pt x="290143" y="-2860"/>
                    <a:pt x="308806" y="-2860"/>
                    <a:pt x="320244" y="8579"/>
                  </a:cubicBezTo>
                  <a:lnTo>
                    <a:pt x="394774" y="83109"/>
                  </a:lnTo>
                  <a:cubicBezTo>
                    <a:pt x="406213" y="94547"/>
                    <a:pt x="406213" y="113210"/>
                    <a:pt x="394774" y="124648"/>
                  </a:cubicBezTo>
                  <a:lnTo>
                    <a:pt x="219707" y="299836"/>
                  </a:lnTo>
                  <a:cubicBezTo>
                    <a:pt x="213928" y="305495"/>
                    <a:pt x="206583" y="308746"/>
                    <a:pt x="198155" y="308384"/>
                  </a:cubicBezTo>
                  <a:cubicBezTo>
                    <a:pt x="170703" y="312237"/>
                    <a:pt x="146983" y="314164"/>
                    <a:pt x="138314" y="314766"/>
                  </a:cubicBezTo>
                  <a:lnTo>
                    <a:pt x="59811" y="393149"/>
                  </a:lnTo>
                  <a:cubicBezTo>
                    <a:pt x="53188" y="399771"/>
                    <a:pt x="44399" y="403383"/>
                    <a:pt x="35007" y="403383"/>
                  </a:cubicBezTo>
                  <a:lnTo>
                    <a:pt x="35007" y="403383"/>
                  </a:lnTo>
                  <a:close/>
                  <a:moveTo>
                    <a:pt x="113029" y="204114"/>
                  </a:moveTo>
                  <a:cubicBezTo>
                    <a:pt x="113029" y="204957"/>
                    <a:pt x="113029" y="205680"/>
                    <a:pt x="113029" y="206523"/>
                  </a:cubicBezTo>
                  <a:cubicBezTo>
                    <a:pt x="108213" y="240717"/>
                    <a:pt x="106407" y="269374"/>
                    <a:pt x="106407" y="269614"/>
                  </a:cubicBezTo>
                  <a:cubicBezTo>
                    <a:pt x="106287" y="271782"/>
                    <a:pt x="105323" y="273949"/>
                    <a:pt x="103758" y="275394"/>
                  </a:cubicBezTo>
                  <a:lnTo>
                    <a:pt x="22967" y="356185"/>
                  </a:lnTo>
                  <a:cubicBezTo>
                    <a:pt x="16345" y="362807"/>
                    <a:pt x="16345" y="373643"/>
                    <a:pt x="22967" y="380265"/>
                  </a:cubicBezTo>
                  <a:cubicBezTo>
                    <a:pt x="26218" y="383517"/>
                    <a:pt x="30432" y="385202"/>
                    <a:pt x="35007" y="385202"/>
                  </a:cubicBezTo>
                  <a:lnTo>
                    <a:pt x="35007" y="385202"/>
                  </a:lnTo>
                  <a:cubicBezTo>
                    <a:pt x="39583" y="385202"/>
                    <a:pt x="43797" y="383396"/>
                    <a:pt x="47048" y="380265"/>
                  </a:cubicBezTo>
                  <a:lnTo>
                    <a:pt x="127959" y="299475"/>
                  </a:lnTo>
                  <a:cubicBezTo>
                    <a:pt x="129524" y="297909"/>
                    <a:pt x="131571" y="296946"/>
                    <a:pt x="133739" y="296826"/>
                  </a:cubicBezTo>
                  <a:cubicBezTo>
                    <a:pt x="133979" y="296826"/>
                    <a:pt x="162515" y="295020"/>
                    <a:pt x="196830" y="290204"/>
                  </a:cubicBezTo>
                  <a:cubicBezTo>
                    <a:pt x="197673" y="290204"/>
                    <a:pt x="198516" y="290204"/>
                    <a:pt x="199359" y="290204"/>
                  </a:cubicBezTo>
                  <a:cubicBezTo>
                    <a:pt x="202248" y="290204"/>
                    <a:pt x="204897" y="288999"/>
                    <a:pt x="206944" y="286832"/>
                  </a:cubicBezTo>
                  <a:lnTo>
                    <a:pt x="382012" y="111765"/>
                  </a:lnTo>
                  <a:cubicBezTo>
                    <a:pt x="386346" y="107310"/>
                    <a:pt x="386466" y="100206"/>
                    <a:pt x="382012" y="95751"/>
                  </a:cubicBezTo>
                  <a:lnTo>
                    <a:pt x="307481" y="21221"/>
                  </a:lnTo>
                  <a:cubicBezTo>
                    <a:pt x="303147" y="16766"/>
                    <a:pt x="295923" y="16887"/>
                    <a:pt x="291468" y="21221"/>
                  </a:cubicBezTo>
                  <a:lnTo>
                    <a:pt x="116400" y="196409"/>
                  </a:lnTo>
                  <a:cubicBezTo>
                    <a:pt x="114354" y="198455"/>
                    <a:pt x="113150" y="201225"/>
                    <a:pt x="113150" y="204114"/>
                  </a:cubicBezTo>
                  <a:close/>
                </a:path>
              </a:pathLst>
            </a:custGeom>
            <a:grpFill/>
            <a:ln w="12032"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4A6C3DA2-640A-B383-944A-79D22B2761F5}"/>
                </a:ext>
              </a:extLst>
            </p:cNvPr>
            <p:cNvSpPr/>
            <p:nvPr/>
          </p:nvSpPr>
          <p:spPr>
            <a:xfrm>
              <a:off x="9041604" y="5573969"/>
              <a:ext cx="54843" cy="54873"/>
            </a:xfrm>
            <a:custGeom>
              <a:avLst/>
              <a:gdLst>
                <a:gd name="connsiteX0" fmla="*/ 45844 w 54843"/>
                <a:gd name="connsiteY0" fmla="*/ 54874 h 54873"/>
                <a:gd name="connsiteX1" fmla="*/ 39462 w 54843"/>
                <a:gd name="connsiteY1" fmla="*/ 52225 h 54873"/>
                <a:gd name="connsiteX2" fmla="*/ 2619 w 54843"/>
                <a:gd name="connsiteY2" fmla="*/ 15381 h 54873"/>
                <a:gd name="connsiteX3" fmla="*/ 2619 w 54843"/>
                <a:gd name="connsiteY3" fmla="*/ 2619 h 54873"/>
                <a:gd name="connsiteX4" fmla="*/ 15382 w 54843"/>
                <a:gd name="connsiteY4" fmla="*/ 2619 h 54873"/>
                <a:gd name="connsiteX5" fmla="*/ 52225 w 54843"/>
                <a:gd name="connsiteY5" fmla="*/ 39462 h 54873"/>
                <a:gd name="connsiteX6" fmla="*/ 52225 w 54843"/>
                <a:gd name="connsiteY6" fmla="*/ 52225 h 54873"/>
                <a:gd name="connsiteX7" fmla="*/ 45844 w 54843"/>
                <a:gd name="connsiteY7" fmla="*/ 54874 h 5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43" h="54873">
                  <a:moveTo>
                    <a:pt x="45844" y="54874"/>
                  </a:moveTo>
                  <a:cubicBezTo>
                    <a:pt x="43556" y="54874"/>
                    <a:pt x="41268" y="54031"/>
                    <a:pt x="39462" y="52225"/>
                  </a:cubicBezTo>
                  <a:lnTo>
                    <a:pt x="2619" y="15381"/>
                  </a:lnTo>
                  <a:cubicBezTo>
                    <a:pt x="-873" y="11890"/>
                    <a:pt x="-873" y="6110"/>
                    <a:pt x="2619" y="2619"/>
                  </a:cubicBezTo>
                  <a:cubicBezTo>
                    <a:pt x="6111" y="-873"/>
                    <a:pt x="11890" y="-873"/>
                    <a:pt x="15382" y="2619"/>
                  </a:cubicBezTo>
                  <a:lnTo>
                    <a:pt x="52225" y="39462"/>
                  </a:lnTo>
                  <a:cubicBezTo>
                    <a:pt x="55717" y="42954"/>
                    <a:pt x="55717" y="48733"/>
                    <a:pt x="52225" y="52225"/>
                  </a:cubicBezTo>
                  <a:cubicBezTo>
                    <a:pt x="50419" y="54031"/>
                    <a:pt x="48131" y="54874"/>
                    <a:pt x="45844" y="54874"/>
                  </a:cubicBezTo>
                  <a:close/>
                </a:path>
              </a:pathLst>
            </a:custGeom>
            <a:grpFill/>
            <a:ln w="12032"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77BD6866-4C3C-6D28-9FA8-F414883D6B41}"/>
                </a:ext>
              </a:extLst>
            </p:cNvPr>
            <p:cNvSpPr/>
            <p:nvPr/>
          </p:nvSpPr>
          <p:spPr>
            <a:xfrm>
              <a:off x="9155115" y="5388546"/>
              <a:ext cx="126755" cy="126755"/>
            </a:xfrm>
            <a:custGeom>
              <a:avLst/>
              <a:gdLst>
                <a:gd name="connsiteX0" fmla="*/ 45874 w 126755"/>
                <a:gd name="connsiteY0" fmla="*/ 126755 h 126755"/>
                <a:gd name="connsiteX1" fmla="*/ 39492 w 126755"/>
                <a:gd name="connsiteY1" fmla="*/ 124106 h 126755"/>
                <a:gd name="connsiteX2" fmla="*/ 2649 w 126755"/>
                <a:gd name="connsiteY2" fmla="*/ 87263 h 126755"/>
                <a:gd name="connsiteX3" fmla="*/ 0 w 126755"/>
                <a:gd name="connsiteY3" fmla="*/ 80881 h 126755"/>
                <a:gd name="connsiteX4" fmla="*/ 2649 w 126755"/>
                <a:gd name="connsiteY4" fmla="*/ 74500 h 126755"/>
                <a:gd name="connsiteX5" fmla="*/ 74530 w 126755"/>
                <a:gd name="connsiteY5" fmla="*/ 2619 h 126755"/>
                <a:gd name="connsiteX6" fmla="*/ 87293 w 126755"/>
                <a:gd name="connsiteY6" fmla="*/ 2619 h 126755"/>
                <a:gd name="connsiteX7" fmla="*/ 124136 w 126755"/>
                <a:gd name="connsiteY7" fmla="*/ 39462 h 126755"/>
                <a:gd name="connsiteX8" fmla="*/ 124136 w 126755"/>
                <a:gd name="connsiteY8" fmla="*/ 52225 h 126755"/>
                <a:gd name="connsiteX9" fmla="*/ 52255 w 126755"/>
                <a:gd name="connsiteY9" fmla="*/ 124106 h 126755"/>
                <a:gd name="connsiteX10" fmla="*/ 45874 w 126755"/>
                <a:gd name="connsiteY10" fmla="*/ 126755 h 126755"/>
                <a:gd name="connsiteX11" fmla="*/ 21793 w 126755"/>
                <a:gd name="connsiteY11" fmla="*/ 80881 h 126755"/>
                <a:gd name="connsiteX12" fmla="*/ 45874 w 126755"/>
                <a:gd name="connsiteY12" fmla="*/ 104962 h 126755"/>
                <a:gd name="connsiteX13" fmla="*/ 104992 w 126755"/>
                <a:gd name="connsiteY13" fmla="*/ 45844 h 126755"/>
                <a:gd name="connsiteX14" fmla="*/ 80911 w 126755"/>
                <a:gd name="connsiteY14" fmla="*/ 21763 h 126755"/>
                <a:gd name="connsiteX15" fmla="*/ 21793 w 126755"/>
                <a:gd name="connsiteY15" fmla="*/ 80881 h 12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755" h="126755">
                  <a:moveTo>
                    <a:pt x="45874" y="126755"/>
                  </a:moveTo>
                  <a:cubicBezTo>
                    <a:pt x="43586" y="126755"/>
                    <a:pt x="41298" y="125912"/>
                    <a:pt x="39492" y="124106"/>
                  </a:cubicBezTo>
                  <a:lnTo>
                    <a:pt x="2649" y="87263"/>
                  </a:lnTo>
                  <a:cubicBezTo>
                    <a:pt x="963" y="85577"/>
                    <a:pt x="0" y="83290"/>
                    <a:pt x="0" y="80881"/>
                  </a:cubicBezTo>
                  <a:cubicBezTo>
                    <a:pt x="0" y="78474"/>
                    <a:pt x="963" y="76186"/>
                    <a:pt x="2649" y="74500"/>
                  </a:cubicBezTo>
                  <a:lnTo>
                    <a:pt x="74530" y="2619"/>
                  </a:lnTo>
                  <a:cubicBezTo>
                    <a:pt x="78022" y="-873"/>
                    <a:pt x="83801" y="-873"/>
                    <a:pt x="87293" y="2619"/>
                  </a:cubicBezTo>
                  <a:lnTo>
                    <a:pt x="124136" y="39462"/>
                  </a:lnTo>
                  <a:cubicBezTo>
                    <a:pt x="127628" y="42954"/>
                    <a:pt x="127628" y="48734"/>
                    <a:pt x="124136" y="52225"/>
                  </a:cubicBezTo>
                  <a:lnTo>
                    <a:pt x="52255" y="124106"/>
                  </a:lnTo>
                  <a:cubicBezTo>
                    <a:pt x="50449" y="125912"/>
                    <a:pt x="48162" y="126755"/>
                    <a:pt x="45874" y="126755"/>
                  </a:cubicBezTo>
                  <a:close/>
                  <a:moveTo>
                    <a:pt x="21793" y="80881"/>
                  </a:moveTo>
                  <a:lnTo>
                    <a:pt x="45874" y="104962"/>
                  </a:lnTo>
                  <a:lnTo>
                    <a:pt x="104992" y="45844"/>
                  </a:lnTo>
                  <a:lnTo>
                    <a:pt x="80911" y="21763"/>
                  </a:lnTo>
                  <a:lnTo>
                    <a:pt x="21793" y="80881"/>
                  </a:lnTo>
                  <a:close/>
                </a:path>
              </a:pathLst>
            </a:custGeom>
            <a:grpFill/>
            <a:ln w="12032"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F8CCC285-F9D6-41FC-DD6B-7E97BFAF9288}"/>
                </a:ext>
              </a:extLst>
            </p:cNvPr>
            <p:cNvSpPr/>
            <p:nvPr/>
          </p:nvSpPr>
          <p:spPr>
            <a:xfrm>
              <a:off x="9023513" y="5275096"/>
              <a:ext cx="65981" cy="65981"/>
            </a:xfrm>
            <a:custGeom>
              <a:avLst/>
              <a:gdLst>
                <a:gd name="connsiteX0" fmla="*/ 32991 w 65981"/>
                <a:gd name="connsiteY0" fmla="*/ 65981 h 65981"/>
                <a:gd name="connsiteX1" fmla="*/ 0 w 65981"/>
                <a:gd name="connsiteY1" fmla="*/ 32991 h 65981"/>
                <a:gd name="connsiteX2" fmla="*/ 32991 w 65981"/>
                <a:gd name="connsiteY2" fmla="*/ 0 h 65981"/>
                <a:gd name="connsiteX3" fmla="*/ 65981 w 65981"/>
                <a:gd name="connsiteY3" fmla="*/ 32991 h 65981"/>
                <a:gd name="connsiteX4" fmla="*/ 32991 w 65981"/>
                <a:gd name="connsiteY4" fmla="*/ 65981 h 65981"/>
                <a:gd name="connsiteX5" fmla="*/ 32991 w 65981"/>
                <a:gd name="connsiteY5" fmla="*/ 18181 h 65981"/>
                <a:gd name="connsiteX6" fmla="*/ 18061 w 65981"/>
                <a:gd name="connsiteY6" fmla="*/ 33111 h 65981"/>
                <a:gd name="connsiteX7" fmla="*/ 32991 w 65981"/>
                <a:gd name="connsiteY7" fmla="*/ 48041 h 65981"/>
                <a:gd name="connsiteX8" fmla="*/ 47921 w 65981"/>
                <a:gd name="connsiteY8" fmla="*/ 33111 h 65981"/>
                <a:gd name="connsiteX9" fmla="*/ 32991 w 65981"/>
                <a:gd name="connsiteY9" fmla="*/ 18181 h 6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81" h="65981">
                  <a:moveTo>
                    <a:pt x="32991" y="65981"/>
                  </a:moveTo>
                  <a:cubicBezTo>
                    <a:pt x="14810" y="65981"/>
                    <a:pt x="0" y="51172"/>
                    <a:pt x="0" y="32991"/>
                  </a:cubicBezTo>
                  <a:cubicBezTo>
                    <a:pt x="0" y="14809"/>
                    <a:pt x="14810" y="0"/>
                    <a:pt x="32991" y="0"/>
                  </a:cubicBezTo>
                  <a:cubicBezTo>
                    <a:pt x="51172" y="0"/>
                    <a:pt x="65981" y="14809"/>
                    <a:pt x="65981" y="32991"/>
                  </a:cubicBezTo>
                  <a:cubicBezTo>
                    <a:pt x="65981" y="51172"/>
                    <a:pt x="51172" y="65981"/>
                    <a:pt x="32991" y="65981"/>
                  </a:cubicBezTo>
                  <a:close/>
                  <a:moveTo>
                    <a:pt x="32991" y="18181"/>
                  </a:moveTo>
                  <a:cubicBezTo>
                    <a:pt x="24803" y="18181"/>
                    <a:pt x="18061" y="24803"/>
                    <a:pt x="18061" y="33111"/>
                  </a:cubicBezTo>
                  <a:cubicBezTo>
                    <a:pt x="18061" y="41419"/>
                    <a:pt x="24803" y="48041"/>
                    <a:pt x="32991" y="48041"/>
                  </a:cubicBezTo>
                  <a:cubicBezTo>
                    <a:pt x="41178" y="48041"/>
                    <a:pt x="47921" y="41419"/>
                    <a:pt x="47921" y="33111"/>
                  </a:cubicBezTo>
                  <a:cubicBezTo>
                    <a:pt x="47921" y="24803"/>
                    <a:pt x="41299" y="18181"/>
                    <a:pt x="32991" y="18181"/>
                  </a:cubicBezTo>
                  <a:close/>
                </a:path>
              </a:pathLst>
            </a:custGeom>
            <a:grpFill/>
            <a:ln w="12032"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A59D0A39-2254-E282-0E3C-F7098F94A3BB}"/>
                </a:ext>
              </a:extLst>
            </p:cNvPr>
            <p:cNvSpPr/>
            <p:nvPr/>
          </p:nvSpPr>
          <p:spPr>
            <a:xfrm>
              <a:off x="9023634" y="5242939"/>
              <a:ext cx="50766" cy="74298"/>
            </a:xfrm>
            <a:custGeom>
              <a:avLst/>
              <a:gdLst>
                <a:gd name="connsiteX0" fmla="*/ 9030 w 50766"/>
                <a:gd name="connsiteY0" fmla="*/ 74299 h 74298"/>
                <a:gd name="connsiteX1" fmla="*/ 0 w 50766"/>
                <a:gd name="connsiteY1" fmla="*/ 65269 h 74298"/>
                <a:gd name="connsiteX2" fmla="*/ 37325 w 50766"/>
                <a:gd name="connsiteY2" fmla="*/ 1214 h 74298"/>
                <a:gd name="connsiteX3" fmla="*/ 49606 w 50766"/>
                <a:gd name="connsiteY3" fmla="*/ 4585 h 74298"/>
                <a:gd name="connsiteX4" fmla="*/ 46235 w 50766"/>
                <a:gd name="connsiteY4" fmla="*/ 16866 h 74298"/>
                <a:gd name="connsiteX5" fmla="*/ 18061 w 50766"/>
                <a:gd name="connsiteY5" fmla="*/ 65148 h 74298"/>
                <a:gd name="connsiteX6" fmla="*/ 9030 w 50766"/>
                <a:gd name="connsiteY6" fmla="*/ 74178 h 7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66" h="74298">
                  <a:moveTo>
                    <a:pt x="9030" y="74299"/>
                  </a:moveTo>
                  <a:cubicBezTo>
                    <a:pt x="4094" y="74299"/>
                    <a:pt x="0" y="70205"/>
                    <a:pt x="0" y="65269"/>
                  </a:cubicBezTo>
                  <a:cubicBezTo>
                    <a:pt x="0" y="38780"/>
                    <a:pt x="14328" y="14217"/>
                    <a:pt x="37325" y="1214"/>
                  </a:cubicBezTo>
                  <a:cubicBezTo>
                    <a:pt x="41660" y="-1315"/>
                    <a:pt x="47198" y="250"/>
                    <a:pt x="49606" y="4585"/>
                  </a:cubicBezTo>
                  <a:cubicBezTo>
                    <a:pt x="52014" y="8919"/>
                    <a:pt x="50570" y="14458"/>
                    <a:pt x="46235" y="16866"/>
                  </a:cubicBezTo>
                  <a:cubicBezTo>
                    <a:pt x="28897" y="26739"/>
                    <a:pt x="18061" y="45281"/>
                    <a:pt x="18061" y="65148"/>
                  </a:cubicBezTo>
                  <a:cubicBezTo>
                    <a:pt x="18061" y="70085"/>
                    <a:pt x="13967" y="74178"/>
                    <a:pt x="9030" y="74178"/>
                  </a:cubicBezTo>
                  <a:close/>
                </a:path>
              </a:pathLst>
            </a:custGeom>
            <a:grpFill/>
            <a:ln w="12032"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A00E6EA0-EB93-03B3-537D-23CBD23F7B23}"/>
                </a:ext>
              </a:extLst>
            </p:cNvPr>
            <p:cNvSpPr/>
            <p:nvPr/>
          </p:nvSpPr>
          <p:spPr>
            <a:xfrm>
              <a:off x="9137295" y="5275096"/>
              <a:ext cx="65981" cy="65981"/>
            </a:xfrm>
            <a:custGeom>
              <a:avLst/>
              <a:gdLst>
                <a:gd name="connsiteX0" fmla="*/ 32991 w 65981"/>
                <a:gd name="connsiteY0" fmla="*/ 65981 h 65981"/>
                <a:gd name="connsiteX1" fmla="*/ 0 w 65981"/>
                <a:gd name="connsiteY1" fmla="*/ 32991 h 65981"/>
                <a:gd name="connsiteX2" fmla="*/ 32991 w 65981"/>
                <a:gd name="connsiteY2" fmla="*/ 0 h 65981"/>
                <a:gd name="connsiteX3" fmla="*/ 65981 w 65981"/>
                <a:gd name="connsiteY3" fmla="*/ 32991 h 65981"/>
                <a:gd name="connsiteX4" fmla="*/ 32991 w 65981"/>
                <a:gd name="connsiteY4" fmla="*/ 65981 h 65981"/>
                <a:gd name="connsiteX5" fmla="*/ 32991 w 65981"/>
                <a:gd name="connsiteY5" fmla="*/ 18181 h 65981"/>
                <a:gd name="connsiteX6" fmla="*/ 18061 w 65981"/>
                <a:gd name="connsiteY6" fmla="*/ 33111 h 65981"/>
                <a:gd name="connsiteX7" fmla="*/ 32991 w 65981"/>
                <a:gd name="connsiteY7" fmla="*/ 48041 h 65981"/>
                <a:gd name="connsiteX8" fmla="*/ 47921 w 65981"/>
                <a:gd name="connsiteY8" fmla="*/ 33111 h 65981"/>
                <a:gd name="connsiteX9" fmla="*/ 32991 w 65981"/>
                <a:gd name="connsiteY9" fmla="*/ 18181 h 6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81" h="65981">
                  <a:moveTo>
                    <a:pt x="32991" y="65981"/>
                  </a:moveTo>
                  <a:cubicBezTo>
                    <a:pt x="14810" y="65981"/>
                    <a:pt x="0" y="51172"/>
                    <a:pt x="0" y="32991"/>
                  </a:cubicBezTo>
                  <a:cubicBezTo>
                    <a:pt x="0" y="14809"/>
                    <a:pt x="14810" y="0"/>
                    <a:pt x="32991" y="0"/>
                  </a:cubicBezTo>
                  <a:cubicBezTo>
                    <a:pt x="51172" y="0"/>
                    <a:pt x="65981" y="14809"/>
                    <a:pt x="65981" y="32991"/>
                  </a:cubicBezTo>
                  <a:cubicBezTo>
                    <a:pt x="65981" y="51172"/>
                    <a:pt x="51172" y="65981"/>
                    <a:pt x="32991" y="65981"/>
                  </a:cubicBezTo>
                  <a:close/>
                  <a:moveTo>
                    <a:pt x="32991" y="18181"/>
                  </a:moveTo>
                  <a:cubicBezTo>
                    <a:pt x="24803" y="18181"/>
                    <a:pt x="18061" y="24803"/>
                    <a:pt x="18061" y="33111"/>
                  </a:cubicBezTo>
                  <a:cubicBezTo>
                    <a:pt x="18061" y="41419"/>
                    <a:pt x="24683" y="48041"/>
                    <a:pt x="32991" y="48041"/>
                  </a:cubicBezTo>
                  <a:cubicBezTo>
                    <a:pt x="41298" y="48041"/>
                    <a:pt x="47921" y="41419"/>
                    <a:pt x="47921" y="33111"/>
                  </a:cubicBezTo>
                  <a:cubicBezTo>
                    <a:pt x="47921" y="24803"/>
                    <a:pt x="41298" y="18181"/>
                    <a:pt x="32991" y="18181"/>
                  </a:cubicBezTo>
                  <a:close/>
                </a:path>
              </a:pathLst>
            </a:custGeom>
            <a:grpFill/>
            <a:ln w="12032"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36C1CBBA-7391-04D7-E966-42D3F22C277F}"/>
                </a:ext>
              </a:extLst>
            </p:cNvPr>
            <p:cNvSpPr/>
            <p:nvPr/>
          </p:nvSpPr>
          <p:spPr>
            <a:xfrm>
              <a:off x="9137295" y="5242939"/>
              <a:ext cx="50766" cy="74298"/>
            </a:xfrm>
            <a:custGeom>
              <a:avLst/>
              <a:gdLst>
                <a:gd name="connsiteX0" fmla="*/ 9030 w 50766"/>
                <a:gd name="connsiteY0" fmla="*/ 74299 h 74298"/>
                <a:gd name="connsiteX1" fmla="*/ 0 w 50766"/>
                <a:gd name="connsiteY1" fmla="*/ 65269 h 74298"/>
                <a:gd name="connsiteX2" fmla="*/ 37325 w 50766"/>
                <a:gd name="connsiteY2" fmla="*/ 1214 h 74298"/>
                <a:gd name="connsiteX3" fmla="*/ 49606 w 50766"/>
                <a:gd name="connsiteY3" fmla="*/ 4585 h 74298"/>
                <a:gd name="connsiteX4" fmla="*/ 46235 w 50766"/>
                <a:gd name="connsiteY4" fmla="*/ 16866 h 74298"/>
                <a:gd name="connsiteX5" fmla="*/ 18061 w 50766"/>
                <a:gd name="connsiteY5" fmla="*/ 65148 h 74298"/>
                <a:gd name="connsiteX6" fmla="*/ 9030 w 50766"/>
                <a:gd name="connsiteY6" fmla="*/ 74178 h 7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66" h="74298">
                  <a:moveTo>
                    <a:pt x="9030" y="74299"/>
                  </a:moveTo>
                  <a:cubicBezTo>
                    <a:pt x="4094" y="74299"/>
                    <a:pt x="0" y="70205"/>
                    <a:pt x="0" y="65269"/>
                  </a:cubicBezTo>
                  <a:cubicBezTo>
                    <a:pt x="0" y="38780"/>
                    <a:pt x="14328" y="14217"/>
                    <a:pt x="37325" y="1214"/>
                  </a:cubicBezTo>
                  <a:cubicBezTo>
                    <a:pt x="41660" y="-1315"/>
                    <a:pt x="47198" y="250"/>
                    <a:pt x="49606" y="4585"/>
                  </a:cubicBezTo>
                  <a:cubicBezTo>
                    <a:pt x="52014" y="8919"/>
                    <a:pt x="50570" y="14458"/>
                    <a:pt x="46235" y="16866"/>
                  </a:cubicBezTo>
                  <a:cubicBezTo>
                    <a:pt x="28897" y="26739"/>
                    <a:pt x="18061" y="45281"/>
                    <a:pt x="18061" y="65148"/>
                  </a:cubicBezTo>
                  <a:cubicBezTo>
                    <a:pt x="18061" y="70085"/>
                    <a:pt x="13967" y="74178"/>
                    <a:pt x="9030" y="74178"/>
                  </a:cubicBezTo>
                  <a:close/>
                </a:path>
              </a:pathLst>
            </a:custGeom>
            <a:grpFill/>
            <a:ln w="12032"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3D5300F7-A07E-4BC1-25F2-933D1187D766}"/>
                </a:ext>
              </a:extLst>
            </p:cNvPr>
            <p:cNvSpPr/>
            <p:nvPr/>
          </p:nvSpPr>
          <p:spPr>
            <a:xfrm>
              <a:off x="8956897" y="5241985"/>
              <a:ext cx="56020" cy="56830"/>
            </a:xfrm>
            <a:custGeom>
              <a:avLst/>
              <a:gdLst>
                <a:gd name="connsiteX0" fmla="*/ 27605 w 56020"/>
                <a:gd name="connsiteY0" fmla="*/ 56831 h 56830"/>
                <a:gd name="connsiteX1" fmla="*/ 18575 w 56020"/>
                <a:gd name="connsiteY1" fmla="*/ 47800 h 56830"/>
                <a:gd name="connsiteX2" fmla="*/ 27605 w 56020"/>
                <a:gd name="connsiteY2" fmla="*/ 38770 h 56830"/>
                <a:gd name="connsiteX3" fmla="*/ 37960 w 56020"/>
                <a:gd name="connsiteY3" fmla="*/ 28415 h 56830"/>
                <a:gd name="connsiteX4" fmla="*/ 27605 w 56020"/>
                <a:gd name="connsiteY4" fmla="*/ 18061 h 56830"/>
                <a:gd name="connsiteX5" fmla="*/ 17732 w 56020"/>
                <a:gd name="connsiteY5" fmla="*/ 25405 h 56830"/>
                <a:gd name="connsiteX6" fmla="*/ 6414 w 56020"/>
                <a:gd name="connsiteY6" fmla="*/ 31425 h 56830"/>
                <a:gd name="connsiteX7" fmla="*/ 394 w 56020"/>
                <a:gd name="connsiteY7" fmla="*/ 20107 h 56830"/>
                <a:gd name="connsiteX8" fmla="*/ 27605 w 56020"/>
                <a:gd name="connsiteY8" fmla="*/ 0 h 56830"/>
                <a:gd name="connsiteX9" fmla="*/ 56020 w 56020"/>
                <a:gd name="connsiteY9" fmla="*/ 28415 h 56830"/>
                <a:gd name="connsiteX10" fmla="*/ 27605 w 56020"/>
                <a:gd name="connsiteY10" fmla="*/ 56831 h 5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0" h="56830">
                  <a:moveTo>
                    <a:pt x="27605" y="56831"/>
                  </a:moveTo>
                  <a:cubicBezTo>
                    <a:pt x="22669" y="56831"/>
                    <a:pt x="18575" y="52737"/>
                    <a:pt x="18575" y="47800"/>
                  </a:cubicBezTo>
                  <a:cubicBezTo>
                    <a:pt x="18575" y="42864"/>
                    <a:pt x="22669" y="38770"/>
                    <a:pt x="27605" y="38770"/>
                  </a:cubicBezTo>
                  <a:cubicBezTo>
                    <a:pt x="33264" y="38770"/>
                    <a:pt x="37960" y="34074"/>
                    <a:pt x="37960" y="28415"/>
                  </a:cubicBezTo>
                  <a:cubicBezTo>
                    <a:pt x="37960" y="22756"/>
                    <a:pt x="33264" y="18061"/>
                    <a:pt x="27605" y="18061"/>
                  </a:cubicBezTo>
                  <a:cubicBezTo>
                    <a:pt x="23030" y="18061"/>
                    <a:pt x="19056" y="21071"/>
                    <a:pt x="17732" y="25405"/>
                  </a:cubicBezTo>
                  <a:cubicBezTo>
                    <a:pt x="16287" y="30221"/>
                    <a:pt x="11351" y="32870"/>
                    <a:pt x="6414" y="31425"/>
                  </a:cubicBezTo>
                  <a:cubicBezTo>
                    <a:pt x="1598" y="29980"/>
                    <a:pt x="-1051" y="24923"/>
                    <a:pt x="394" y="20107"/>
                  </a:cubicBezTo>
                  <a:cubicBezTo>
                    <a:pt x="4006" y="8067"/>
                    <a:pt x="14963" y="0"/>
                    <a:pt x="27605" y="0"/>
                  </a:cubicBezTo>
                  <a:cubicBezTo>
                    <a:pt x="43258" y="0"/>
                    <a:pt x="56020" y="12763"/>
                    <a:pt x="56020" y="28415"/>
                  </a:cubicBezTo>
                  <a:cubicBezTo>
                    <a:pt x="56020" y="44068"/>
                    <a:pt x="43258" y="56831"/>
                    <a:pt x="27605" y="56831"/>
                  </a:cubicBezTo>
                  <a:close/>
                </a:path>
              </a:pathLst>
            </a:custGeom>
            <a:grpFill/>
            <a:ln w="12032"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9FF2CE18-B76C-47E5-199D-025A634F789F}"/>
                </a:ext>
              </a:extLst>
            </p:cNvPr>
            <p:cNvSpPr/>
            <p:nvPr/>
          </p:nvSpPr>
          <p:spPr>
            <a:xfrm>
              <a:off x="8954859" y="5280875"/>
              <a:ext cx="59865" cy="60322"/>
            </a:xfrm>
            <a:custGeom>
              <a:avLst/>
              <a:gdLst>
                <a:gd name="connsiteX0" fmla="*/ 29644 w 59865"/>
                <a:gd name="connsiteY0" fmla="*/ 60202 h 60322"/>
                <a:gd name="connsiteX1" fmla="*/ 265 w 59865"/>
                <a:gd name="connsiteY1" fmla="*/ 37085 h 60322"/>
                <a:gd name="connsiteX2" fmla="*/ 7008 w 59865"/>
                <a:gd name="connsiteY2" fmla="*/ 26248 h 60322"/>
                <a:gd name="connsiteX3" fmla="*/ 17844 w 59865"/>
                <a:gd name="connsiteY3" fmla="*/ 32991 h 60322"/>
                <a:gd name="connsiteX4" fmla="*/ 29644 w 59865"/>
                <a:gd name="connsiteY4" fmla="*/ 42262 h 60322"/>
                <a:gd name="connsiteX5" fmla="*/ 41804 w 59865"/>
                <a:gd name="connsiteY5" fmla="*/ 30101 h 60322"/>
                <a:gd name="connsiteX6" fmla="*/ 29644 w 59865"/>
                <a:gd name="connsiteY6" fmla="*/ 18061 h 60322"/>
                <a:gd name="connsiteX7" fmla="*/ 20613 w 59865"/>
                <a:gd name="connsiteY7" fmla="*/ 9030 h 60322"/>
                <a:gd name="connsiteX8" fmla="*/ 29644 w 59865"/>
                <a:gd name="connsiteY8" fmla="*/ 0 h 60322"/>
                <a:gd name="connsiteX9" fmla="*/ 59865 w 59865"/>
                <a:gd name="connsiteY9" fmla="*/ 30101 h 60322"/>
                <a:gd name="connsiteX10" fmla="*/ 29644 w 59865"/>
                <a:gd name="connsiteY10" fmla="*/ 60322 h 6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65" h="60322">
                  <a:moveTo>
                    <a:pt x="29644" y="60202"/>
                  </a:moveTo>
                  <a:cubicBezTo>
                    <a:pt x="15556" y="60202"/>
                    <a:pt x="3516" y="50690"/>
                    <a:pt x="265" y="37085"/>
                  </a:cubicBezTo>
                  <a:cubicBezTo>
                    <a:pt x="-939" y="32269"/>
                    <a:pt x="2071" y="27332"/>
                    <a:pt x="7008" y="26248"/>
                  </a:cubicBezTo>
                  <a:cubicBezTo>
                    <a:pt x="11824" y="25044"/>
                    <a:pt x="16760" y="28054"/>
                    <a:pt x="17844" y="32991"/>
                  </a:cubicBezTo>
                  <a:cubicBezTo>
                    <a:pt x="19168" y="38409"/>
                    <a:pt x="23985" y="42262"/>
                    <a:pt x="29644" y="42262"/>
                  </a:cubicBezTo>
                  <a:cubicBezTo>
                    <a:pt x="36266" y="42262"/>
                    <a:pt x="41804" y="36844"/>
                    <a:pt x="41804" y="30101"/>
                  </a:cubicBezTo>
                  <a:cubicBezTo>
                    <a:pt x="41804" y="23358"/>
                    <a:pt x="36386" y="18061"/>
                    <a:pt x="29644" y="18061"/>
                  </a:cubicBezTo>
                  <a:cubicBezTo>
                    <a:pt x="24707" y="18061"/>
                    <a:pt x="20613" y="13967"/>
                    <a:pt x="20613" y="9030"/>
                  </a:cubicBezTo>
                  <a:cubicBezTo>
                    <a:pt x="20613" y="4094"/>
                    <a:pt x="24707" y="0"/>
                    <a:pt x="29644" y="0"/>
                  </a:cubicBezTo>
                  <a:cubicBezTo>
                    <a:pt x="46259" y="0"/>
                    <a:pt x="59865" y="13485"/>
                    <a:pt x="59865" y="30101"/>
                  </a:cubicBezTo>
                  <a:cubicBezTo>
                    <a:pt x="59865" y="46717"/>
                    <a:pt x="46380" y="60322"/>
                    <a:pt x="29644" y="60322"/>
                  </a:cubicBezTo>
                  <a:close/>
                </a:path>
              </a:pathLst>
            </a:custGeom>
            <a:grpFill/>
            <a:ln w="12032" cap="flat">
              <a:noFill/>
              <a:prstDash val="solid"/>
              <a:miter/>
            </a:ln>
          </p:spPr>
          <p:txBody>
            <a:bodyPr rtlCol="0" anchor="ctr"/>
            <a:lstStyle/>
            <a:p>
              <a:endParaRPr lang="en-US"/>
            </a:p>
          </p:txBody>
        </p:sp>
      </p:grpSp>
      <p:grpSp>
        <p:nvGrpSpPr>
          <p:cNvPr id="1206" name="Graphic 1038">
            <a:extLst>
              <a:ext uri="{FF2B5EF4-FFF2-40B4-BE49-F238E27FC236}">
                <a16:creationId xmlns:a16="http://schemas.microsoft.com/office/drawing/2014/main" id="{3D7C9071-EC9F-2F10-4098-79C87D005C6A}"/>
              </a:ext>
            </a:extLst>
          </p:cNvPr>
          <p:cNvGrpSpPr/>
          <p:nvPr/>
        </p:nvGrpSpPr>
        <p:grpSpPr>
          <a:xfrm>
            <a:off x="10598047" y="2078059"/>
            <a:ext cx="382741" cy="298884"/>
            <a:chOff x="10534703" y="2013354"/>
            <a:chExt cx="509428" cy="397814"/>
          </a:xfrm>
          <a:solidFill>
            <a:srgbClr val="004550"/>
          </a:solidFill>
        </p:grpSpPr>
        <p:sp>
          <p:nvSpPr>
            <p:cNvPr id="1207" name="Freeform: Shape 1206">
              <a:extLst>
                <a:ext uri="{FF2B5EF4-FFF2-40B4-BE49-F238E27FC236}">
                  <a16:creationId xmlns:a16="http://schemas.microsoft.com/office/drawing/2014/main" id="{8FAB9CCD-B086-FCAA-AF4C-521CC92849B5}"/>
                </a:ext>
              </a:extLst>
            </p:cNvPr>
            <p:cNvSpPr/>
            <p:nvPr/>
          </p:nvSpPr>
          <p:spPr>
            <a:xfrm>
              <a:off x="10971528" y="2174334"/>
              <a:ext cx="72603" cy="127146"/>
            </a:xfrm>
            <a:custGeom>
              <a:avLst/>
              <a:gdLst>
                <a:gd name="connsiteX0" fmla="*/ 9030 w 72603"/>
                <a:gd name="connsiteY0" fmla="*/ 127147 h 127146"/>
                <a:gd name="connsiteX1" fmla="*/ 0 w 72603"/>
                <a:gd name="connsiteY1" fmla="*/ 118116 h 127146"/>
                <a:gd name="connsiteX2" fmla="*/ 9030 w 72603"/>
                <a:gd name="connsiteY2" fmla="*/ 109086 h 127146"/>
                <a:gd name="connsiteX3" fmla="*/ 54543 w 72603"/>
                <a:gd name="connsiteY3" fmla="*/ 63573 h 127146"/>
                <a:gd name="connsiteX4" fmla="*/ 9030 w 72603"/>
                <a:gd name="connsiteY4" fmla="*/ 18061 h 127146"/>
                <a:gd name="connsiteX5" fmla="*/ 0 w 72603"/>
                <a:gd name="connsiteY5" fmla="*/ 9030 h 127146"/>
                <a:gd name="connsiteX6" fmla="*/ 9030 w 72603"/>
                <a:gd name="connsiteY6" fmla="*/ 0 h 127146"/>
                <a:gd name="connsiteX7" fmla="*/ 72604 w 72603"/>
                <a:gd name="connsiteY7" fmla="*/ 63573 h 127146"/>
                <a:gd name="connsiteX8" fmla="*/ 9030 w 72603"/>
                <a:gd name="connsiteY8" fmla="*/ 127147 h 12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03" h="127146">
                  <a:moveTo>
                    <a:pt x="9030" y="127147"/>
                  </a:moveTo>
                  <a:cubicBezTo>
                    <a:pt x="4094" y="127147"/>
                    <a:pt x="0" y="123053"/>
                    <a:pt x="0" y="118116"/>
                  </a:cubicBezTo>
                  <a:cubicBezTo>
                    <a:pt x="0" y="113180"/>
                    <a:pt x="4094" y="109086"/>
                    <a:pt x="9030" y="109086"/>
                  </a:cubicBezTo>
                  <a:cubicBezTo>
                    <a:pt x="34075" y="109086"/>
                    <a:pt x="54543" y="88738"/>
                    <a:pt x="54543" y="63573"/>
                  </a:cubicBezTo>
                  <a:cubicBezTo>
                    <a:pt x="54543" y="38409"/>
                    <a:pt x="34075" y="18061"/>
                    <a:pt x="9030" y="18061"/>
                  </a:cubicBezTo>
                  <a:cubicBezTo>
                    <a:pt x="4094" y="18061"/>
                    <a:pt x="0" y="13967"/>
                    <a:pt x="0" y="9030"/>
                  </a:cubicBezTo>
                  <a:cubicBezTo>
                    <a:pt x="0" y="4094"/>
                    <a:pt x="4094" y="0"/>
                    <a:pt x="9030" y="0"/>
                  </a:cubicBezTo>
                  <a:cubicBezTo>
                    <a:pt x="44068" y="0"/>
                    <a:pt x="72604" y="28536"/>
                    <a:pt x="72604" y="63573"/>
                  </a:cubicBezTo>
                  <a:cubicBezTo>
                    <a:pt x="72604" y="98611"/>
                    <a:pt x="44068" y="127147"/>
                    <a:pt x="9030" y="127147"/>
                  </a:cubicBezTo>
                  <a:close/>
                </a:path>
              </a:pathLst>
            </a:custGeom>
            <a:grpFill/>
            <a:ln w="12032"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24326730-EA99-3469-192D-697C413508DD}"/>
                </a:ext>
              </a:extLst>
            </p:cNvPr>
            <p:cNvSpPr/>
            <p:nvPr/>
          </p:nvSpPr>
          <p:spPr>
            <a:xfrm>
              <a:off x="10932743" y="2174334"/>
              <a:ext cx="56845" cy="34194"/>
            </a:xfrm>
            <a:custGeom>
              <a:avLst/>
              <a:gdLst>
                <a:gd name="connsiteX0" fmla="*/ 9045 w 56845"/>
                <a:gd name="connsiteY0" fmla="*/ 34195 h 34194"/>
                <a:gd name="connsiteX1" fmla="*/ 2664 w 56845"/>
                <a:gd name="connsiteY1" fmla="*/ 31546 h 34194"/>
                <a:gd name="connsiteX2" fmla="*/ 2664 w 56845"/>
                <a:gd name="connsiteY2" fmla="*/ 18783 h 34194"/>
                <a:gd name="connsiteX3" fmla="*/ 47815 w 56845"/>
                <a:gd name="connsiteY3" fmla="*/ 0 h 34194"/>
                <a:gd name="connsiteX4" fmla="*/ 56846 w 56845"/>
                <a:gd name="connsiteY4" fmla="*/ 9030 h 34194"/>
                <a:gd name="connsiteX5" fmla="*/ 47815 w 56845"/>
                <a:gd name="connsiteY5" fmla="*/ 18061 h 34194"/>
                <a:gd name="connsiteX6" fmla="*/ 15547 w 56845"/>
                <a:gd name="connsiteY6" fmla="*/ 31546 h 34194"/>
                <a:gd name="connsiteX7" fmla="*/ 9166 w 56845"/>
                <a:gd name="connsiteY7" fmla="*/ 34195 h 3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45" h="34194">
                  <a:moveTo>
                    <a:pt x="9045" y="34195"/>
                  </a:moveTo>
                  <a:cubicBezTo>
                    <a:pt x="6758" y="34195"/>
                    <a:pt x="4470" y="33352"/>
                    <a:pt x="2664" y="31546"/>
                  </a:cubicBezTo>
                  <a:cubicBezTo>
                    <a:pt x="-827" y="28054"/>
                    <a:pt x="-948" y="22275"/>
                    <a:pt x="2664" y="18783"/>
                  </a:cubicBezTo>
                  <a:cubicBezTo>
                    <a:pt x="14704" y="6622"/>
                    <a:pt x="30718" y="0"/>
                    <a:pt x="47815" y="0"/>
                  </a:cubicBezTo>
                  <a:cubicBezTo>
                    <a:pt x="52752" y="0"/>
                    <a:pt x="56846" y="4094"/>
                    <a:pt x="56846" y="9030"/>
                  </a:cubicBezTo>
                  <a:cubicBezTo>
                    <a:pt x="56846" y="13967"/>
                    <a:pt x="52752" y="18061"/>
                    <a:pt x="47815" y="18061"/>
                  </a:cubicBezTo>
                  <a:cubicBezTo>
                    <a:pt x="35655" y="18061"/>
                    <a:pt x="24096" y="22877"/>
                    <a:pt x="15547" y="31546"/>
                  </a:cubicBezTo>
                  <a:cubicBezTo>
                    <a:pt x="13741" y="33352"/>
                    <a:pt x="11454" y="34195"/>
                    <a:pt x="9166" y="34195"/>
                  </a:cubicBezTo>
                  <a:close/>
                </a:path>
              </a:pathLst>
            </a:custGeom>
            <a:grpFill/>
            <a:ln w="12032"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450917E9-6A10-5413-8411-1EC3E069AA99}"/>
                </a:ext>
              </a:extLst>
            </p:cNvPr>
            <p:cNvSpPr/>
            <p:nvPr/>
          </p:nvSpPr>
          <p:spPr>
            <a:xfrm>
              <a:off x="10776715" y="2294376"/>
              <a:ext cx="141113" cy="116791"/>
            </a:xfrm>
            <a:custGeom>
              <a:avLst/>
              <a:gdLst>
                <a:gd name="connsiteX0" fmla="*/ 78504 w 141113"/>
                <a:gd name="connsiteY0" fmla="*/ 116792 h 116791"/>
                <a:gd name="connsiteX1" fmla="*/ 54543 w 141113"/>
                <a:gd name="connsiteY1" fmla="*/ 92831 h 116791"/>
                <a:gd name="connsiteX2" fmla="*/ 9030 w 141113"/>
                <a:gd name="connsiteY2" fmla="*/ 47319 h 116791"/>
                <a:gd name="connsiteX3" fmla="*/ 0 w 141113"/>
                <a:gd name="connsiteY3" fmla="*/ 38288 h 116791"/>
                <a:gd name="connsiteX4" fmla="*/ 9030 w 141113"/>
                <a:gd name="connsiteY4" fmla="*/ 29258 h 116791"/>
                <a:gd name="connsiteX5" fmla="*/ 72604 w 141113"/>
                <a:gd name="connsiteY5" fmla="*/ 92831 h 116791"/>
                <a:gd name="connsiteX6" fmla="*/ 78504 w 141113"/>
                <a:gd name="connsiteY6" fmla="*/ 98731 h 116791"/>
                <a:gd name="connsiteX7" fmla="*/ 123053 w 141113"/>
                <a:gd name="connsiteY7" fmla="*/ 9030 h 116791"/>
                <a:gd name="connsiteX8" fmla="*/ 132083 w 141113"/>
                <a:gd name="connsiteY8" fmla="*/ 0 h 116791"/>
                <a:gd name="connsiteX9" fmla="*/ 141113 w 141113"/>
                <a:gd name="connsiteY9" fmla="*/ 9030 h 116791"/>
                <a:gd name="connsiteX10" fmla="*/ 78504 w 141113"/>
                <a:gd name="connsiteY10" fmla="*/ 116792 h 11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113" h="116791">
                  <a:moveTo>
                    <a:pt x="78504" y="116792"/>
                  </a:moveTo>
                  <a:cubicBezTo>
                    <a:pt x="64657" y="116792"/>
                    <a:pt x="54543" y="106678"/>
                    <a:pt x="54543" y="92831"/>
                  </a:cubicBezTo>
                  <a:cubicBezTo>
                    <a:pt x="54543" y="67787"/>
                    <a:pt x="34075" y="47319"/>
                    <a:pt x="9030" y="47319"/>
                  </a:cubicBezTo>
                  <a:cubicBezTo>
                    <a:pt x="4094" y="47319"/>
                    <a:pt x="0" y="43225"/>
                    <a:pt x="0" y="38288"/>
                  </a:cubicBezTo>
                  <a:cubicBezTo>
                    <a:pt x="0" y="33352"/>
                    <a:pt x="4094" y="29258"/>
                    <a:pt x="9030" y="29258"/>
                  </a:cubicBezTo>
                  <a:cubicBezTo>
                    <a:pt x="44068" y="29258"/>
                    <a:pt x="72604" y="57794"/>
                    <a:pt x="72604" y="92831"/>
                  </a:cubicBezTo>
                  <a:cubicBezTo>
                    <a:pt x="72604" y="97648"/>
                    <a:pt x="75734" y="98731"/>
                    <a:pt x="78504" y="98731"/>
                  </a:cubicBezTo>
                  <a:cubicBezTo>
                    <a:pt x="88015" y="98731"/>
                    <a:pt x="123053" y="66102"/>
                    <a:pt x="123053" y="9030"/>
                  </a:cubicBezTo>
                  <a:cubicBezTo>
                    <a:pt x="123053" y="4094"/>
                    <a:pt x="127147" y="0"/>
                    <a:pt x="132083" y="0"/>
                  </a:cubicBezTo>
                  <a:cubicBezTo>
                    <a:pt x="137020" y="0"/>
                    <a:pt x="141113" y="4094"/>
                    <a:pt x="141113" y="9030"/>
                  </a:cubicBezTo>
                  <a:cubicBezTo>
                    <a:pt x="141113" y="74771"/>
                    <a:pt x="100056" y="116792"/>
                    <a:pt x="78504" y="116792"/>
                  </a:cubicBezTo>
                  <a:close/>
                </a:path>
              </a:pathLst>
            </a:custGeom>
            <a:grpFill/>
            <a:ln w="12032"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ABEBDE2C-77CB-BA71-7B61-B3E2C6F22A11}"/>
                </a:ext>
              </a:extLst>
            </p:cNvPr>
            <p:cNvSpPr/>
            <p:nvPr/>
          </p:nvSpPr>
          <p:spPr>
            <a:xfrm>
              <a:off x="10915198" y="2088245"/>
              <a:ext cx="90164" cy="104631"/>
            </a:xfrm>
            <a:custGeom>
              <a:avLst/>
              <a:gdLst>
                <a:gd name="connsiteX0" fmla="*/ 70900 w 90164"/>
                <a:gd name="connsiteY0" fmla="*/ 104511 h 104631"/>
                <a:gd name="connsiteX1" fmla="*/ 65602 w 90164"/>
                <a:gd name="connsiteY1" fmla="*/ 102825 h 104631"/>
                <a:gd name="connsiteX2" fmla="*/ 63555 w 90164"/>
                <a:gd name="connsiteY2" fmla="*/ 90183 h 104631"/>
                <a:gd name="connsiteX3" fmla="*/ 72103 w 90164"/>
                <a:gd name="connsiteY3" fmla="*/ 63573 h 104631"/>
                <a:gd name="connsiteX4" fmla="*/ 26591 w 90164"/>
                <a:gd name="connsiteY4" fmla="*/ 18061 h 104631"/>
                <a:gd name="connsiteX5" fmla="*/ 11902 w 90164"/>
                <a:gd name="connsiteY5" fmla="*/ 20469 h 104631"/>
                <a:gd name="connsiteX6" fmla="*/ 463 w 90164"/>
                <a:gd name="connsiteY6" fmla="*/ 14810 h 104631"/>
                <a:gd name="connsiteX7" fmla="*/ 6122 w 90164"/>
                <a:gd name="connsiteY7" fmla="*/ 3371 h 104631"/>
                <a:gd name="connsiteX8" fmla="*/ 26591 w 90164"/>
                <a:gd name="connsiteY8" fmla="*/ 0 h 104631"/>
                <a:gd name="connsiteX9" fmla="*/ 90164 w 90164"/>
                <a:gd name="connsiteY9" fmla="*/ 63573 h 104631"/>
                <a:gd name="connsiteX10" fmla="*/ 78124 w 90164"/>
                <a:gd name="connsiteY10" fmla="*/ 100898 h 104631"/>
                <a:gd name="connsiteX11" fmla="*/ 70779 w 90164"/>
                <a:gd name="connsiteY11" fmla="*/ 104631 h 10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64" h="104631">
                  <a:moveTo>
                    <a:pt x="70900" y="104511"/>
                  </a:moveTo>
                  <a:cubicBezTo>
                    <a:pt x="69093" y="104511"/>
                    <a:pt x="67167" y="103909"/>
                    <a:pt x="65602" y="102825"/>
                  </a:cubicBezTo>
                  <a:cubicBezTo>
                    <a:pt x="61628" y="99935"/>
                    <a:pt x="60665" y="94276"/>
                    <a:pt x="63555" y="90183"/>
                  </a:cubicBezTo>
                  <a:cubicBezTo>
                    <a:pt x="69214" y="82477"/>
                    <a:pt x="72103" y="73206"/>
                    <a:pt x="72103" y="63573"/>
                  </a:cubicBezTo>
                  <a:cubicBezTo>
                    <a:pt x="72103" y="38529"/>
                    <a:pt x="51635" y="18061"/>
                    <a:pt x="26591" y="18061"/>
                  </a:cubicBezTo>
                  <a:cubicBezTo>
                    <a:pt x="21534" y="18061"/>
                    <a:pt x="16597" y="18903"/>
                    <a:pt x="11902" y="20469"/>
                  </a:cubicBezTo>
                  <a:cubicBezTo>
                    <a:pt x="7206" y="22034"/>
                    <a:pt x="2029" y="19505"/>
                    <a:pt x="463" y="14810"/>
                  </a:cubicBezTo>
                  <a:cubicBezTo>
                    <a:pt x="-1102" y="10114"/>
                    <a:pt x="1426" y="4937"/>
                    <a:pt x="6122" y="3371"/>
                  </a:cubicBezTo>
                  <a:cubicBezTo>
                    <a:pt x="12744" y="1084"/>
                    <a:pt x="19608" y="0"/>
                    <a:pt x="26591" y="0"/>
                  </a:cubicBezTo>
                  <a:cubicBezTo>
                    <a:pt x="61628" y="0"/>
                    <a:pt x="90164" y="28536"/>
                    <a:pt x="90164" y="63573"/>
                  </a:cubicBezTo>
                  <a:cubicBezTo>
                    <a:pt x="90164" y="77059"/>
                    <a:pt x="85950" y="89942"/>
                    <a:pt x="78124" y="100898"/>
                  </a:cubicBezTo>
                  <a:cubicBezTo>
                    <a:pt x="76318" y="103307"/>
                    <a:pt x="73549" y="104631"/>
                    <a:pt x="70779" y="104631"/>
                  </a:cubicBezTo>
                  <a:close/>
                </a:path>
              </a:pathLst>
            </a:custGeom>
            <a:grpFill/>
            <a:ln w="12032"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705A5E11-87AB-D467-3F98-90F9F0417DAC}"/>
                </a:ext>
              </a:extLst>
            </p:cNvPr>
            <p:cNvSpPr/>
            <p:nvPr/>
          </p:nvSpPr>
          <p:spPr>
            <a:xfrm>
              <a:off x="10842053" y="2042010"/>
              <a:ext cx="92873" cy="67305"/>
            </a:xfrm>
            <a:custGeom>
              <a:avLst/>
              <a:gdLst>
                <a:gd name="connsiteX0" fmla="*/ 82278 w 92873"/>
                <a:gd name="connsiteY0" fmla="*/ 67185 h 67305"/>
                <a:gd name="connsiteX1" fmla="*/ 79749 w 92873"/>
                <a:gd name="connsiteY1" fmla="*/ 66824 h 67305"/>
                <a:gd name="connsiteX2" fmla="*/ 73609 w 92873"/>
                <a:gd name="connsiteY2" fmla="*/ 55627 h 67305"/>
                <a:gd name="connsiteX3" fmla="*/ 74813 w 92873"/>
                <a:gd name="connsiteY3" fmla="*/ 47439 h 67305"/>
                <a:gd name="connsiteX4" fmla="*/ 45434 w 92873"/>
                <a:gd name="connsiteY4" fmla="*/ 18061 h 67305"/>
                <a:gd name="connsiteX5" fmla="*/ 17500 w 92873"/>
                <a:gd name="connsiteY5" fmla="*/ 37927 h 67305"/>
                <a:gd name="connsiteX6" fmla="*/ 6062 w 92873"/>
                <a:gd name="connsiteY6" fmla="*/ 43466 h 67305"/>
                <a:gd name="connsiteX7" fmla="*/ 523 w 92873"/>
                <a:gd name="connsiteY7" fmla="*/ 32027 h 67305"/>
                <a:gd name="connsiteX8" fmla="*/ 45434 w 92873"/>
                <a:gd name="connsiteY8" fmla="*/ 0 h 67305"/>
                <a:gd name="connsiteX9" fmla="*/ 92873 w 92873"/>
                <a:gd name="connsiteY9" fmla="*/ 47439 h 67305"/>
                <a:gd name="connsiteX10" fmla="*/ 90947 w 92873"/>
                <a:gd name="connsiteY10" fmla="*/ 60804 h 67305"/>
                <a:gd name="connsiteX11" fmla="*/ 82278 w 92873"/>
                <a:gd name="connsiteY11" fmla="*/ 67306 h 6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873" h="67305">
                  <a:moveTo>
                    <a:pt x="82278" y="67185"/>
                  </a:moveTo>
                  <a:cubicBezTo>
                    <a:pt x="81435" y="67185"/>
                    <a:pt x="80592" y="67185"/>
                    <a:pt x="79749" y="66824"/>
                  </a:cubicBezTo>
                  <a:cubicBezTo>
                    <a:pt x="74933" y="65379"/>
                    <a:pt x="72284" y="60322"/>
                    <a:pt x="73609" y="55627"/>
                  </a:cubicBezTo>
                  <a:cubicBezTo>
                    <a:pt x="74331" y="52978"/>
                    <a:pt x="74813" y="50208"/>
                    <a:pt x="74813" y="47439"/>
                  </a:cubicBezTo>
                  <a:cubicBezTo>
                    <a:pt x="74813" y="31185"/>
                    <a:pt x="61568" y="18061"/>
                    <a:pt x="45434" y="18061"/>
                  </a:cubicBezTo>
                  <a:cubicBezTo>
                    <a:pt x="32912" y="18061"/>
                    <a:pt x="21594" y="26007"/>
                    <a:pt x="17500" y="37927"/>
                  </a:cubicBezTo>
                  <a:cubicBezTo>
                    <a:pt x="15935" y="42623"/>
                    <a:pt x="10637" y="45151"/>
                    <a:pt x="6062" y="43466"/>
                  </a:cubicBezTo>
                  <a:cubicBezTo>
                    <a:pt x="1366" y="41780"/>
                    <a:pt x="-1162" y="36723"/>
                    <a:pt x="523" y="32027"/>
                  </a:cubicBezTo>
                  <a:cubicBezTo>
                    <a:pt x="7146" y="12883"/>
                    <a:pt x="25206" y="0"/>
                    <a:pt x="45434" y="0"/>
                  </a:cubicBezTo>
                  <a:cubicBezTo>
                    <a:pt x="71562" y="0"/>
                    <a:pt x="92873" y="21311"/>
                    <a:pt x="92873" y="47439"/>
                  </a:cubicBezTo>
                  <a:cubicBezTo>
                    <a:pt x="92873" y="52014"/>
                    <a:pt x="92271" y="56469"/>
                    <a:pt x="90947" y="60804"/>
                  </a:cubicBezTo>
                  <a:cubicBezTo>
                    <a:pt x="89743" y="64777"/>
                    <a:pt x="86251" y="67306"/>
                    <a:pt x="82278" y="67306"/>
                  </a:cubicBezTo>
                  <a:close/>
                </a:path>
              </a:pathLst>
            </a:custGeom>
            <a:grpFill/>
            <a:ln w="12032"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6CDDBEA3-3C37-F91E-8474-F73C12F3D72C}"/>
                </a:ext>
              </a:extLst>
            </p:cNvPr>
            <p:cNvSpPr/>
            <p:nvPr/>
          </p:nvSpPr>
          <p:spPr>
            <a:xfrm>
              <a:off x="10740517" y="2013354"/>
              <a:ext cx="119878" cy="72603"/>
            </a:xfrm>
            <a:custGeom>
              <a:avLst/>
              <a:gdLst>
                <a:gd name="connsiteX0" fmla="*/ 110848 w 119878"/>
                <a:gd name="connsiteY0" fmla="*/ 72604 h 72603"/>
                <a:gd name="connsiteX1" fmla="*/ 101818 w 119878"/>
                <a:gd name="connsiteY1" fmla="*/ 63573 h 72603"/>
                <a:gd name="connsiteX2" fmla="*/ 56305 w 119878"/>
                <a:gd name="connsiteY2" fmla="*/ 18061 h 72603"/>
                <a:gd name="connsiteX3" fmla="*/ 16813 w 119878"/>
                <a:gd name="connsiteY3" fmla="*/ 40937 h 72603"/>
                <a:gd name="connsiteX4" fmla="*/ 4531 w 119878"/>
                <a:gd name="connsiteY4" fmla="*/ 44309 h 72603"/>
                <a:gd name="connsiteX5" fmla="*/ 1160 w 119878"/>
                <a:gd name="connsiteY5" fmla="*/ 32027 h 72603"/>
                <a:gd name="connsiteX6" fmla="*/ 56305 w 119878"/>
                <a:gd name="connsiteY6" fmla="*/ 0 h 72603"/>
                <a:gd name="connsiteX7" fmla="*/ 119878 w 119878"/>
                <a:gd name="connsiteY7" fmla="*/ 63573 h 72603"/>
                <a:gd name="connsiteX8" fmla="*/ 110848 w 119878"/>
                <a:gd name="connsiteY8" fmla="*/ 72604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78" h="72603">
                  <a:moveTo>
                    <a:pt x="110848" y="72604"/>
                  </a:moveTo>
                  <a:cubicBezTo>
                    <a:pt x="105911" y="72604"/>
                    <a:pt x="101818" y="68510"/>
                    <a:pt x="101818" y="63573"/>
                  </a:cubicBezTo>
                  <a:cubicBezTo>
                    <a:pt x="101818" y="38529"/>
                    <a:pt x="81349" y="18061"/>
                    <a:pt x="56305" y="18061"/>
                  </a:cubicBezTo>
                  <a:cubicBezTo>
                    <a:pt x="40051" y="18061"/>
                    <a:pt x="24880" y="26850"/>
                    <a:pt x="16813" y="40937"/>
                  </a:cubicBezTo>
                  <a:cubicBezTo>
                    <a:pt x="14284" y="45272"/>
                    <a:pt x="8866" y="46837"/>
                    <a:pt x="4531" y="44309"/>
                  </a:cubicBezTo>
                  <a:cubicBezTo>
                    <a:pt x="197" y="41780"/>
                    <a:pt x="-1248" y="36362"/>
                    <a:pt x="1160" y="32027"/>
                  </a:cubicBezTo>
                  <a:cubicBezTo>
                    <a:pt x="12478" y="12281"/>
                    <a:pt x="33669" y="0"/>
                    <a:pt x="56305" y="0"/>
                  </a:cubicBezTo>
                  <a:cubicBezTo>
                    <a:pt x="91343" y="0"/>
                    <a:pt x="119878" y="28536"/>
                    <a:pt x="119878" y="63573"/>
                  </a:cubicBezTo>
                  <a:cubicBezTo>
                    <a:pt x="119878" y="68510"/>
                    <a:pt x="115785" y="72604"/>
                    <a:pt x="110848" y="72604"/>
                  </a:cubicBezTo>
                  <a:close/>
                </a:path>
              </a:pathLst>
            </a:custGeom>
            <a:grpFill/>
            <a:ln w="12032"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1CC74D56-B380-D64C-3C0B-EE73A3413982}"/>
                </a:ext>
              </a:extLst>
            </p:cNvPr>
            <p:cNvSpPr/>
            <p:nvPr/>
          </p:nvSpPr>
          <p:spPr>
            <a:xfrm>
              <a:off x="10733249" y="2040796"/>
              <a:ext cx="34044" cy="83690"/>
            </a:xfrm>
            <a:custGeom>
              <a:avLst/>
              <a:gdLst>
                <a:gd name="connsiteX0" fmla="*/ 25044 w 34044"/>
                <a:gd name="connsiteY0" fmla="*/ 83690 h 83690"/>
                <a:gd name="connsiteX1" fmla="*/ 18662 w 34044"/>
                <a:gd name="connsiteY1" fmla="*/ 81041 h 83690"/>
                <a:gd name="connsiteX2" fmla="*/ 0 w 34044"/>
                <a:gd name="connsiteY2" fmla="*/ 36131 h 83690"/>
                <a:gd name="connsiteX3" fmla="*/ 8428 w 34044"/>
                <a:gd name="connsiteY3" fmla="*/ 4585 h 83690"/>
                <a:gd name="connsiteX4" fmla="*/ 20709 w 34044"/>
                <a:gd name="connsiteY4" fmla="*/ 1214 h 83690"/>
                <a:gd name="connsiteX5" fmla="*/ 24081 w 34044"/>
                <a:gd name="connsiteY5" fmla="*/ 13495 h 83690"/>
                <a:gd name="connsiteX6" fmla="*/ 18061 w 34044"/>
                <a:gd name="connsiteY6" fmla="*/ 36131 h 83690"/>
                <a:gd name="connsiteX7" fmla="*/ 31425 w 34044"/>
                <a:gd name="connsiteY7" fmla="*/ 68279 h 83690"/>
                <a:gd name="connsiteX8" fmla="*/ 31425 w 34044"/>
                <a:gd name="connsiteY8" fmla="*/ 81041 h 83690"/>
                <a:gd name="connsiteX9" fmla="*/ 25044 w 34044"/>
                <a:gd name="connsiteY9" fmla="*/ 83690 h 8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4" h="83690">
                  <a:moveTo>
                    <a:pt x="25044" y="83690"/>
                  </a:moveTo>
                  <a:cubicBezTo>
                    <a:pt x="22756" y="83690"/>
                    <a:pt x="20468" y="82847"/>
                    <a:pt x="18662" y="81041"/>
                  </a:cubicBezTo>
                  <a:cubicBezTo>
                    <a:pt x="6622" y="69001"/>
                    <a:pt x="0" y="53108"/>
                    <a:pt x="0" y="36131"/>
                  </a:cubicBezTo>
                  <a:cubicBezTo>
                    <a:pt x="0" y="25054"/>
                    <a:pt x="2890" y="14097"/>
                    <a:pt x="8428" y="4585"/>
                  </a:cubicBezTo>
                  <a:cubicBezTo>
                    <a:pt x="10836" y="250"/>
                    <a:pt x="16375" y="-1315"/>
                    <a:pt x="20709" y="1214"/>
                  </a:cubicBezTo>
                  <a:cubicBezTo>
                    <a:pt x="25044" y="3742"/>
                    <a:pt x="26489" y="9160"/>
                    <a:pt x="24081" y="13495"/>
                  </a:cubicBezTo>
                  <a:cubicBezTo>
                    <a:pt x="20107" y="20358"/>
                    <a:pt x="18061" y="28184"/>
                    <a:pt x="18061" y="36131"/>
                  </a:cubicBezTo>
                  <a:cubicBezTo>
                    <a:pt x="18061" y="48291"/>
                    <a:pt x="22756" y="59730"/>
                    <a:pt x="31425" y="68279"/>
                  </a:cubicBezTo>
                  <a:cubicBezTo>
                    <a:pt x="34917" y="71770"/>
                    <a:pt x="34917" y="77550"/>
                    <a:pt x="31425" y="81041"/>
                  </a:cubicBezTo>
                  <a:cubicBezTo>
                    <a:pt x="29619" y="82847"/>
                    <a:pt x="27332" y="83690"/>
                    <a:pt x="25044" y="83690"/>
                  </a:cubicBezTo>
                  <a:close/>
                </a:path>
              </a:pathLst>
            </a:custGeom>
            <a:grpFill/>
            <a:ln w="12032"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F988C1AF-529E-4569-A2A9-B3519491C3ED}"/>
                </a:ext>
              </a:extLst>
            </p:cNvPr>
            <p:cNvSpPr/>
            <p:nvPr/>
          </p:nvSpPr>
          <p:spPr>
            <a:xfrm>
              <a:off x="10658927" y="2030812"/>
              <a:ext cx="99593" cy="55385"/>
            </a:xfrm>
            <a:custGeom>
              <a:avLst/>
              <a:gdLst>
                <a:gd name="connsiteX0" fmla="*/ 9063 w 99593"/>
                <a:gd name="connsiteY0" fmla="*/ 55386 h 55385"/>
                <a:gd name="connsiteX1" fmla="*/ 6414 w 99593"/>
                <a:gd name="connsiteY1" fmla="*/ 55025 h 55385"/>
                <a:gd name="connsiteX2" fmla="*/ 394 w 99593"/>
                <a:gd name="connsiteY2" fmla="*/ 43707 h 55385"/>
                <a:gd name="connsiteX3" fmla="*/ 59633 w 99593"/>
                <a:gd name="connsiteY3" fmla="*/ 0 h 55385"/>
                <a:gd name="connsiteX4" fmla="*/ 95874 w 99593"/>
                <a:gd name="connsiteY4" fmla="*/ 11679 h 55385"/>
                <a:gd name="connsiteX5" fmla="*/ 97921 w 99593"/>
                <a:gd name="connsiteY5" fmla="*/ 24322 h 55385"/>
                <a:gd name="connsiteX6" fmla="*/ 85279 w 99593"/>
                <a:gd name="connsiteY6" fmla="*/ 26368 h 55385"/>
                <a:gd name="connsiteX7" fmla="*/ 59753 w 99593"/>
                <a:gd name="connsiteY7" fmla="*/ 18061 h 55385"/>
                <a:gd name="connsiteX8" fmla="*/ 17852 w 99593"/>
                <a:gd name="connsiteY8" fmla="*/ 49004 h 55385"/>
                <a:gd name="connsiteX9" fmla="*/ 9183 w 99593"/>
                <a:gd name="connsiteY9" fmla="*/ 55386 h 5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93" h="55385">
                  <a:moveTo>
                    <a:pt x="9063" y="55386"/>
                  </a:moveTo>
                  <a:cubicBezTo>
                    <a:pt x="8220" y="55386"/>
                    <a:pt x="7257" y="55265"/>
                    <a:pt x="6414" y="55025"/>
                  </a:cubicBezTo>
                  <a:cubicBezTo>
                    <a:pt x="1598" y="53580"/>
                    <a:pt x="-1051" y="48523"/>
                    <a:pt x="394" y="43707"/>
                  </a:cubicBezTo>
                  <a:cubicBezTo>
                    <a:pt x="8461" y="17579"/>
                    <a:pt x="32301" y="0"/>
                    <a:pt x="59633" y="0"/>
                  </a:cubicBezTo>
                  <a:cubicBezTo>
                    <a:pt x="72757" y="0"/>
                    <a:pt x="85279" y="4094"/>
                    <a:pt x="95874" y="11679"/>
                  </a:cubicBezTo>
                  <a:cubicBezTo>
                    <a:pt x="99847" y="14569"/>
                    <a:pt x="100811" y="20228"/>
                    <a:pt x="97921" y="24322"/>
                  </a:cubicBezTo>
                  <a:cubicBezTo>
                    <a:pt x="95031" y="28295"/>
                    <a:pt x="89372" y="29258"/>
                    <a:pt x="85279" y="26368"/>
                  </a:cubicBezTo>
                  <a:cubicBezTo>
                    <a:pt x="77813" y="20950"/>
                    <a:pt x="69024" y="18061"/>
                    <a:pt x="59753" y="18061"/>
                  </a:cubicBezTo>
                  <a:cubicBezTo>
                    <a:pt x="40368" y="18061"/>
                    <a:pt x="23511" y="30462"/>
                    <a:pt x="17852" y="49004"/>
                  </a:cubicBezTo>
                  <a:cubicBezTo>
                    <a:pt x="16648" y="52857"/>
                    <a:pt x="13036" y="55386"/>
                    <a:pt x="9183" y="55386"/>
                  </a:cubicBezTo>
                  <a:close/>
                </a:path>
              </a:pathLst>
            </a:custGeom>
            <a:grpFill/>
            <a:ln w="12032"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4336B6CA-27A9-A24A-E30F-49649CAA9F40}"/>
                </a:ext>
              </a:extLst>
            </p:cNvPr>
            <p:cNvSpPr/>
            <p:nvPr/>
          </p:nvSpPr>
          <p:spPr>
            <a:xfrm>
              <a:off x="10899193" y="2283431"/>
              <a:ext cx="90428" cy="55374"/>
            </a:xfrm>
            <a:custGeom>
              <a:avLst/>
              <a:gdLst>
                <a:gd name="connsiteX0" fmla="*/ 30796 w 90428"/>
                <a:gd name="connsiteY0" fmla="*/ 55374 h 55374"/>
                <a:gd name="connsiteX1" fmla="*/ 5270 w 90428"/>
                <a:gd name="connsiteY1" fmla="*/ 49836 h 55374"/>
                <a:gd name="connsiteX2" fmla="*/ 815 w 90428"/>
                <a:gd name="connsiteY2" fmla="*/ 37916 h 55374"/>
                <a:gd name="connsiteX3" fmla="*/ 12735 w 90428"/>
                <a:gd name="connsiteY3" fmla="*/ 33461 h 55374"/>
                <a:gd name="connsiteX4" fmla="*/ 30796 w 90428"/>
                <a:gd name="connsiteY4" fmla="*/ 37314 h 55374"/>
                <a:gd name="connsiteX5" fmla="*/ 72696 w 90428"/>
                <a:gd name="connsiteY5" fmla="*/ 6370 h 55374"/>
                <a:gd name="connsiteX6" fmla="*/ 84014 w 90428"/>
                <a:gd name="connsiteY6" fmla="*/ 350 h 55374"/>
                <a:gd name="connsiteX7" fmla="*/ 90034 w 90428"/>
                <a:gd name="connsiteY7" fmla="*/ 11668 h 55374"/>
                <a:gd name="connsiteX8" fmla="*/ 30796 w 90428"/>
                <a:gd name="connsiteY8" fmla="*/ 55374 h 5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428" h="55374">
                  <a:moveTo>
                    <a:pt x="30796" y="55374"/>
                  </a:moveTo>
                  <a:cubicBezTo>
                    <a:pt x="21886" y="55374"/>
                    <a:pt x="13337" y="53568"/>
                    <a:pt x="5270" y="49836"/>
                  </a:cubicBezTo>
                  <a:cubicBezTo>
                    <a:pt x="695" y="47789"/>
                    <a:pt x="-1232" y="42371"/>
                    <a:pt x="815" y="37916"/>
                  </a:cubicBezTo>
                  <a:cubicBezTo>
                    <a:pt x="2862" y="33341"/>
                    <a:pt x="8280" y="31414"/>
                    <a:pt x="12735" y="33461"/>
                  </a:cubicBezTo>
                  <a:cubicBezTo>
                    <a:pt x="18394" y="35989"/>
                    <a:pt x="24414" y="37314"/>
                    <a:pt x="30796" y="37314"/>
                  </a:cubicBezTo>
                  <a:cubicBezTo>
                    <a:pt x="50181" y="37314"/>
                    <a:pt x="67037" y="24912"/>
                    <a:pt x="72696" y="6370"/>
                  </a:cubicBezTo>
                  <a:cubicBezTo>
                    <a:pt x="74141" y="1554"/>
                    <a:pt x="79198" y="-975"/>
                    <a:pt x="84014" y="350"/>
                  </a:cubicBezTo>
                  <a:cubicBezTo>
                    <a:pt x="88831" y="1795"/>
                    <a:pt x="91479" y="6852"/>
                    <a:pt x="90034" y="11668"/>
                  </a:cubicBezTo>
                  <a:cubicBezTo>
                    <a:pt x="81967" y="37795"/>
                    <a:pt x="58127" y="55374"/>
                    <a:pt x="30796" y="55374"/>
                  </a:cubicBezTo>
                  <a:close/>
                </a:path>
              </a:pathLst>
            </a:custGeom>
            <a:grpFill/>
            <a:ln w="12032"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543004DE-6ABB-1EA3-F94F-EEBD68D96916}"/>
                </a:ext>
              </a:extLst>
            </p:cNvPr>
            <p:cNvSpPr/>
            <p:nvPr/>
          </p:nvSpPr>
          <p:spPr>
            <a:xfrm>
              <a:off x="10590450" y="2061154"/>
              <a:ext cx="86684" cy="106316"/>
            </a:xfrm>
            <a:custGeom>
              <a:avLst/>
              <a:gdLst>
                <a:gd name="connsiteX0" fmla="*/ 47439 w 86684"/>
                <a:gd name="connsiteY0" fmla="*/ 106196 h 106316"/>
                <a:gd name="connsiteX1" fmla="*/ 46235 w 86684"/>
                <a:gd name="connsiteY1" fmla="*/ 106196 h 106316"/>
                <a:gd name="connsiteX2" fmla="*/ 0 w 86684"/>
                <a:gd name="connsiteY2" fmla="*/ 53339 h 106316"/>
                <a:gd name="connsiteX3" fmla="*/ 53459 w 86684"/>
                <a:gd name="connsiteY3" fmla="*/ 0 h 106316"/>
                <a:gd name="connsiteX4" fmla="*/ 82597 w 86684"/>
                <a:gd name="connsiteY4" fmla="*/ 8669 h 106316"/>
                <a:gd name="connsiteX5" fmla="*/ 85246 w 86684"/>
                <a:gd name="connsiteY5" fmla="*/ 21191 h 106316"/>
                <a:gd name="connsiteX6" fmla="*/ 72724 w 86684"/>
                <a:gd name="connsiteY6" fmla="*/ 23840 h 106316"/>
                <a:gd name="connsiteX7" fmla="*/ 53459 w 86684"/>
                <a:gd name="connsiteY7" fmla="*/ 18061 h 106316"/>
                <a:gd name="connsiteX8" fmla="*/ 18061 w 86684"/>
                <a:gd name="connsiteY8" fmla="*/ 53339 h 106316"/>
                <a:gd name="connsiteX9" fmla="*/ 48643 w 86684"/>
                <a:gd name="connsiteY9" fmla="*/ 88376 h 106316"/>
                <a:gd name="connsiteX10" fmla="*/ 56349 w 86684"/>
                <a:gd name="connsiteY10" fmla="*/ 98490 h 106316"/>
                <a:gd name="connsiteX11" fmla="*/ 47439 w 86684"/>
                <a:gd name="connsiteY11" fmla="*/ 106317 h 10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684" h="106316">
                  <a:moveTo>
                    <a:pt x="47439" y="106196"/>
                  </a:moveTo>
                  <a:cubicBezTo>
                    <a:pt x="47439" y="106196"/>
                    <a:pt x="46596" y="106196"/>
                    <a:pt x="46235" y="106196"/>
                  </a:cubicBezTo>
                  <a:cubicBezTo>
                    <a:pt x="19867" y="102705"/>
                    <a:pt x="0" y="79948"/>
                    <a:pt x="0" y="53339"/>
                  </a:cubicBezTo>
                  <a:cubicBezTo>
                    <a:pt x="0" y="23840"/>
                    <a:pt x="23961" y="0"/>
                    <a:pt x="53459" y="0"/>
                  </a:cubicBezTo>
                  <a:cubicBezTo>
                    <a:pt x="63934" y="0"/>
                    <a:pt x="74048" y="3010"/>
                    <a:pt x="82597" y="8669"/>
                  </a:cubicBezTo>
                  <a:cubicBezTo>
                    <a:pt x="86811" y="11438"/>
                    <a:pt x="87895" y="16977"/>
                    <a:pt x="85246" y="21191"/>
                  </a:cubicBezTo>
                  <a:cubicBezTo>
                    <a:pt x="82477" y="25405"/>
                    <a:pt x="76938" y="26489"/>
                    <a:pt x="72724" y="23840"/>
                  </a:cubicBezTo>
                  <a:cubicBezTo>
                    <a:pt x="67065" y="20107"/>
                    <a:pt x="60322" y="18061"/>
                    <a:pt x="53459" y="18061"/>
                  </a:cubicBezTo>
                  <a:cubicBezTo>
                    <a:pt x="33954" y="18061"/>
                    <a:pt x="18061" y="33954"/>
                    <a:pt x="18061" y="53339"/>
                  </a:cubicBezTo>
                  <a:cubicBezTo>
                    <a:pt x="18061" y="70918"/>
                    <a:pt x="31185" y="85968"/>
                    <a:pt x="48643" y="88376"/>
                  </a:cubicBezTo>
                  <a:cubicBezTo>
                    <a:pt x="53580" y="88979"/>
                    <a:pt x="57072" y="93554"/>
                    <a:pt x="56349" y="98490"/>
                  </a:cubicBezTo>
                  <a:cubicBezTo>
                    <a:pt x="55747" y="103066"/>
                    <a:pt x="51894" y="106317"/>
                    <a:pt x="47439" y="106317"/>
                  </a:cubicBezTo>
                  <a:close/>
                </a:path>
              </a:pathLst>
            </a:custGeom>
            <a:grpFill/>
            <a:ln w="12032"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07B4F74D-E757-569F-8E8A-AC6DE74230CD}"/>
                </a:ext>
              </a:extLst>
            </p:cNvPr>
            <p:cNvSpPr/>
            <p:nvPr/>
          </p:nvSpPr>
          <p:spPr>
            <a:xfrm>
              <a:off x="10534703" y="2116419"/>
              <a:ext cx="75790" cy="98851"/>
            </a:xfrm>
            <a:custGeom>
              <a:avLst/>
              <a:gdLst>
                <a:gd name="connsiteX0" fmla="*/ 30703 w 75790"/>
                <a:gd name="connsiteY0" fmla="*/ 98852 h 98851"/>
                <a:gd name="connsiteX1" fmla="*/ 26128 w 75790"/>
                <a:gd name="connsiteY1" fmla="*/ 97648 h 98851"/>
                <a:gd name="connsiteX2" fmla="*/ 0 w 75790"/>
                <a:gd name="connsiteY2" fmla="*/ 52376 h 98851"/>
                <a:gd name="connsiteX3" fmla="*/ 52255 w 75790"/>
                <a:gd name="connsiteY3" fmla="*/ 0 h 98851"/>
                <a:gd name="connsiteX4" fmla="*/ 69834 w 75790"/>
                <a:gd name="connsiteY4" fmla="*/ 3010 h 98851"/>
                <a:gd name="connsiteX5" fmla="*/ 75252 w 75790"/>
                <a:gd name="connsiteY5" fmla="*/ 14569 h 98851"/>
                <a:gd name="connsiteX6" fmla="*/ 63694 w 75790"/>
                <a:gd name="connsiteY6" fmla="*/ 19987 h 98851"/>
                <a:gd name="connsiteX7" fmla="*/ 52135 w 75790"/>
                <a:gd name="connsiteY7" fmla="*/ 18061 h 98851"/>
                <a:gd name="connsiteX8" fmla="*/ 17940 w 75790"/>
                <a:gd name="connsiteY8" fmla="*/ 52376 h 98851"/>
                <a:gd name="connsiteX9" fmla="*/ 35038 w 75790"/>
                <a:gd name="connsiteY9" fmla="*/ 81995 h 98851"/>
                <a:gd name="connsiteX10" fmla="*/ 38289 w 75790"/>
                <a:gd name="connsiteY10" fmla="*/ 94276 h 98851"/>
                <a:gd name="connsiteX11" fmla="*/ 30462 w 75790"/>
                <a:gd name="connsiteY11" fmla="*/ 98731 h 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790" h="98851">
                  <a:moveTo>
                    <a:pt x="30703" y="98852"/>
                  </a:moveTo>
                  <a:cubicBezTo>
                    <a:pt x="29138" y="98852"/>
                    <a:pt x="27573" y="98490"/>
                    <a:pt x="26128" y="97648"/>
                  </a:cubicBezTo>
                  <a:cubicBezTo>
                    <a:pt x="9994" y="88256"/>
                    <a:pt x="0" y="70918"/>
                    <a:pt x="0" y="52376"/>
                  </a:cubicBezTo>
                  <a:cubicBezTo>
                    <a:pt x="0" y="23479"/>
                    <a:pt x="23479" y="0"/>
                    <a:pt x="52255" y="0"/>
                  </a:cubicBezTo>
                  <a:cubicBezTo>
                    <a:pt x="58275" y="0"/>
                    <a:pt x="64175" y="963"/>
                    <a:pt x="69834" y="3010"/>
                  </a:cubicBezTo>
                  <a:cubicBezTo>
                    <a:pt x="74530" y="4696"/>
                    <a:pt x="76938" y="9873"/>
                    <a:pt x="75252" y="14569"/>
                  </a:cubicBezTo>
                  <a:cubicBezTo>
                    <a:pt x="73567" y="19265"/>
                    <a:pt x="68390" y="21793"/>
                    <a:pt x="63694" y="19987"/>
                  </a:cubicBezTo>
                  <a:cubicBezTo>
                    <a:pt x="59961" y="18663"/>
                    <a:pt x="56108" y="18061"/>
                    <a:pt x="52135" y="18061"/>
                  </a:cubicBezTo>
                  <a:cubicBezTo>
                    <a:pt x="33232" y="18061"/>
                    <a:pt x="17940" y="33472"/>
                    <a:pt x="17940" y="52376"/>
                  </a:cubicBezTo>
                  <a:cubicBezTo>
                    <a:pt x="17940" y="64537"/>
                    <a:pt x="24442" y="75975"/>
                    <a:pt x="35038" y="81995"/>
                  </a:cubicBezTo>
                  <a:cubicBezTo>
                    <a:pt x="39372" y="84524"/>
                    <a:pt x="40817" y="90062"/>
                    <a:pt x="38289" y="94276"/>
                  </a:cubicBezTo>
                  <a:cubicBezTo>
                    <a:pt x="36603" y="97166"/>
                    <a:pt x="33593" y="98731"/>
                    <a:pt x="30462" y="98731"/>
                  </a:cubicBezTo>
                  <a:close/>
                </a:path>
              </a:pathLst>
            </a:custGeom>
            <a:grpFill/>
            <a:ln w="12032"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6DD5B703-3C94-C331-2970-93C0DA03AA9B}"/>
                </a:ext>
              </a:extLst>
            </p:cNvPr>
            <p:cNvSpPr/>
            <p:nvPr/>
          </p:nvSpPr>
          <p:spPr>
            <a:xfrm>
              <a:off x="10899768" y="2258729"/>
              <a:ext cx="36731" cy="53708"/>
            </a:xfrm>
            <a:custGeom>
              <a:avLst/>
              <a:gdLst>
                <a:gd name="connsiteX0" fmla="*/ 9030 w 36731"/>
                <a:gd name="connsiteY0" fmla="*/ 53708 h 53708"/>
                <a:gd name="connsiteX1" fmla="*/ 0 w 36731"/>
                <a:gd name="connsiteY1" fmla="*/ 44678 h 53708"/>
                <a:gd name="connsiteX2" fmla="*/ 22636 w 36731"/>
                <a:gd name="connsiteY2" fmla="*/ 1573 h 53708"/>
                <a:gd name="connsiteX3" fmla="*/ 35158 w 36731"/>
                <a:gd name="connsiteY3" fmla="*/ 3861 h 53708"/>
                <a:gd name="connsiteX4" fmla="*/ 32870 w 36731"/>
                <a:gd name="connsiteY4" fmla="*/ 16383 h 53708"/>
                <a:gd name="connsiteX5" fmla="*/ 18061 w 36731"/>
                <a:gd name="connsiteY5" fmla="*/ 44678 h 53708"/>
                <a:gd name="connsiteX6" fmla="*/ 9030 w 36731"/>
                <a:gd name="connsiteY6" fmla="*/ 53708 h 5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31" h="53708">
                  <a:moveTo>
                    <a:pt x="9030" y="53708"/>
                  </a:moveTo>
                  <a:cubicBezTo>
                    <a:pt x="4094" y="53708"/>
                    <a:pt x="0" y="49614"/>
                    <a:pt x="0" y="44678"/>
                  </a:cubicBezTo>
                  <a:cubicBezTo>
                    <a:pt x="0" y="27460"/>
                    <a:pt x="8428" y="11326"/>
                    <a:pt x="22636" y="1573"/>
                  </a:cubicBezTo>
                  <a:cubicBezTo>
                    <a:pt x="26730" y="-1196"/>
                    <a:pt x="32389" y="-233"/>
                    <a:pt x="35158" y="3861"/>
                  </a:cubicBezTo>
                  <a:cubicBezTo>
                    <a:pt x="37927" y="7955"/>
                    <a:pt x="36964" y="13614"/>
                    <a:pt x="32870" y="16383"/>
                  </a:cubicBezTo>
                  <a:cubicBezTo>
                    <a:pt x="23599" y="22764"/>
                    <a:pt x="18061" y="33360"/>
                    <a:pt x="18061" y="44678"/>
                  </a:cubicBezTo>
                  <a:cubicBezTo>
                    <a:pt x="18061" y="49614"/>
                    <a:pt x="13967" y="53708"/>
                    <a:pt x="9030" y="53708"/>
                  </a:cubicBezTo>
                  <a:close/>
                </a:path>
              </a:pathLst>
            </a:custGeom>
            <a:grpFill/>
            <a:ln w="12032"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7F6D5C62-5843-D14C-2303-BF01E1AE5F13}"/>
                </a:ext>
              </a:extLst>
            </p:cNvPr>
            <p:cNvSpPr/>
            <p:nvPr/>
          </p:nvSpPr>
          <p:spPr>
            <a:xfrm>
              <a:off x="10543854" y="2197251"/>
              <a:ext cx="99812" cy="96282"/>
            </a:xfrm>
            <a:custGeom>
              <a:avLst/>
              <a:gdLst>
                <a:gd name="connsiteX0" fmla="*/ 55506 w 99812"/>
                <a:gd name="connsiteY0" fmla="*/ 96162 h 96282"/>
                <a:gd name="connsiteX1" fmla="*/ 0 w 99812"/>
                <a:gd name="connsiteY1" fmla="*/ 40656 h 96282"/>
                <a:gd name="connsiteX2" fmla="*/ 14930 w 99812"/>
                <a:gd name="connsiteY2" fmla="*/ 2849 h 96282"/>
                <a:gd name="connsiteX3" fmla="*/ 27693 w 99812"/>
                <a:gd name="connsiteY3" fmla="*/ 2488 h 96282"/>
                <a:gd name="connsiteX4" fmla="*/ 28054 w 99812"/>
                <a:gd name="connsiteY4" fmla="*/ 15251 h 96282"/>
                <a:gd name="connsiteX5" fmla="*/ 18061 w 99812"/>
                <a:gd name="connsiteY5" fmla="*/ 40777 h 96282"/>
                <a:gd name="connsiteX6" fmla="*/ 55506 w 99812"/>
                <a:gd name="connsiteY6" fmla="*/ 78222 h 96282"/>
                <a:gd name="connsiteX7" fmla="*/ 83922 w 99812"/>
                <a:gd name="connsiteY7" fmla="*/ 65219 h 96282"/>
                <a:gd name="connsiteX8" fmla="*/ 96684 w 99812"/>
                <a:gd name="connsiteY8" fmla="*/ 64255 h 96282"/>
                <a:gd name="connsiteX9" fmla="*/ 97648 w 99812"/>
                <a:gd name="connsiteY9" fmla="*/ 77018 h 96282"/>
                <a:gd name="connsiteX10" fmla="*/ 55627 w 99812"/>
                <a:gd name="connsiteY10" fmla="*/ 96283 h 9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12" h="96282">
                  <a:moveTo>
                    <a:pt x="55506" y="96162"/>
                  </a:moveTo>
                  <a:cubicBezTo>
                    <a:pt x="24924" y="96162"/>
                    <a:pt x="0" y="71239"/>
                    <a:pt x="0" y="40656"/>
                  </a:cubicBezTo>
                  <a:cubicBezTo>
                    <a:pt x="0" y="26569"/>
                    <a:pt x="5298" y="13084"/>
                    <a:pt x="14930" y="2849"/>
                  </a:cubicBezTo>
                  <a:cubicBezTo>
                    <a:pt x="18301" y="-763"/>
                    <a:pt x="24081" y="-1004"/>
                    <a:pt x="27693" y="2488"/>
                  </a:cubicBezTo>
                  <a:cubicBezTo>
                    <a:pt x="31305" y="5859"/>
                    <a:pt x="31546" y="11639"/>
                    <a:pt x="28054" y="15251"/>
                  </a:cubicBezTo>
                  <a:cubicBezTo>
                    <a:pt x="21552" y="22234"/>
                    <a:pt x="18061" y="31265"/>
                    <a:pt x="18061" y="40777"/>
                  </a:cubicBezTo>
                  <a:cubicBezTo>
                    <a:pt x="18061" y="61486"/>
                    <a:pt x="34917" y="78222"/>
                    <a:pt x="55506" y="78222"/>
                  </a:cubicBezTo>
                  <a:cubicBezTo>
                    <a:pt x="66463" y="78222"/>
                    <a:pt x="76818" y="73526"/>
                    <a:pt x="83922" y="65219"/>
                  </a:cubicBezTo>
                  <a:cubicBezTo>
                    <a:pt x="87172" y="61486"/>
                    <a:pt x="92831" y="61004"/>
                    <a:pt x="96684" y="64255"/>
                  </a:cubicBezTo>
                  <a:cubicBezTo>
                    <a:pt x="100417" y="67506"/>
                    <a:pt x="100899" y="73165"/>
                    <a:pt x="97648" y="77018"/>
                  </a:cubicBezTo>
                  <a:cubicBezTo>
                    <a:pt x="87052" y="89299"/>
                    <a:pt x="71761" y="96283"/>
                    <a:pt x="55627" y="96283"/>
                  </a:cubicBezTo>
                  <a:close/>
                </a:path>
              </a:pathLst>
            </a:custGeom>
            <a:grpFill/>
            <a:ln w="12032"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5868050E-8F66-2335-D962-BA8C870F9296}"/>
                </a:ext>
              </a:extLst>
            </p:cNvPr>
            <p:cNvSpPr/>
            <p:nvPr/>
          </p:nvSpPr>
          <p:spPr>
            <a:xfrm>
              <a:off x="10622718" y="2259403"/>
              <a:ext cx="172057" cy="82532"/>
            </a:xfrm>
            <a:custGeom>
              <a:avLst/>
              <a:gdLst>
                <a:gd name="connsiteX0" fmla="*/ 163148 w 172057"/>
                <a:gd name="connsiteY0" fmla="*/ 82412 h 82532"/>
                <a:gd name="connsiteX1" fmla="*/ 57312 w 172057"/>
                <a:gd name="connsiteY1" fmla="*/ 82412 h 82532"/>
                <a:gd name="connsiteX2" fmla="*/ 0 w 172057"/>
                <a:gd name="connsiteY2" fmla="*/ 25100 h 82532"/>
                <a:gd name="connsiteX3" fmla="*/ 3251 w 172057"/>
                <a:gd name="connsiteY3" fmla="*/ 5956 h 82532"/>
                <a:gd name="connsiteX4" fmla="*/ 14810 w 172057"/>
                <a:gd name="connsiteY4" fmla="*/ 538 h 82532"/>
                <a:gd name="connsiteX5" fmla="*/ 20228 w 172057"/>
                <a:gd name="connsiteY5" fmla="*/ 12096 h 82532"/>
                <a:gd name="connsiteX6" fmla="*/ 17940 w 172057"/>
                <a:gd name="connsiteY6" fmla="*/ 25220 h 82532"/>
                <a:gd name="connsiteX7" fmla="*/ 57192 w 172057"/>
                <a:gd name="connsiteY7" fmla="*/ 64472 h 82532"/>
                <a:gd name="connsiteX8" fmla="*/ 163027 w 172057"/>
                <a:gd name="connsiteY8" fmla="*/ 64472 h 82532"/>
                <a:gd name="connsiteX9" fmla="*/ 172057 w 172057"/>
                <a:gd name="connsiteY9" fmla="*/ 73502 h 82532"/>
                <a:gd name="connsiteX10" fmla="*/ 163027 w 172057"/>
                <a:gd name="connsiteY10" fmla="*/ 82533 h 8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057" h="82532">
                  <a:moveTo>
                    <a:pt x="163148" y="82412"/>
                  </a:moveTo>
                  <a:lnTo>
                    <a:pt x="57312" y="82412"/>
                  </a:lnTo>
                  <a:cubicBezTo>
                    <a:pt x="25767" y="82412"/>
                    <a:pt x="0" y="56646"/>
                    <a:pt x="0" y="25100"/>
                  </a:cubicBezTo>
                  <a:cubicBezTo>
                    <a:pt x="0" y="18478"/>
                    <a:pt x="1084" y="11976"/>
                    <a:pt x="3251" y="5956"/>
                  </a:cubicBezTo>
                  <a:cubicBezTo>
                    <a:pt x="4937" y="1260"/>
                    <a:pt x="10114" y="-1148"/>
                    <a:pt x="14810" y="538"/>
                  </a:cubicBezTo>
                  <a:cubicBezTo>
                    <a:pt x="19506" y="2223"/>
                    <a:pt x="21914" y="7401"/>
                    <a:pt x="20228" y="12096"/>
                  </a:cubicBezTo>
                  <a:cubicBezTo>
                    <a:pt x="18783" y="16190"/>
                    <a:pt x="17940" y="20645"/>
                    <a:pt x="17940" y="25220"/>
                  </a:cubicBezTo>
                  <a:cubicBezTo>
                    <a:pt x="17940" y="46893"/>
                    <a:pt x="35519" y="64472"/>
                    <a:pt x="57192" y="64472"/>
                  </a:cubicBezTo>
                  <a:lnTo>
                    <a:pt x="163027" y="64472"/>
                  </a:lnTo>
                  <a:cubicBezTo>
                    <a:pt x="167964" y="64472"/>
                    <a:pt x="172057" y="68566"/>
                    <a:pt x="172057" y="73502"/>
                  </a:cubicBezTo>
                  <a:cubicBezTo>
                    <a:pt x="172057" y="78439"/>
                    <a:pt x="167964" y="82533"/>
                    <a:pt x="163027" y="82533"/>
                  </a:cubicBezTo>
                  <a:close/>
                </a:path>
              </a:pathLst>
            </a:custGeom>
            <a:grpFill/>
            <a:ln w="12032"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46452B13-A3EC-CD11-155F-637815D5F512}"/>
                </a:ext>
              </a:extLst>
            </p:cNvPr>
            <p:cNvSpPr/>
            <p:nvPr/>
          </p:nvSpPr>
          <p:spPr>
            <a:xfrm>
              <a:off x="10698868" y="2178909"/>
              <a:ext cx="47745" cy="51292"/>
            </a:xfrm>
            <a:custGeom>
              <a:avLst/>
              <a:gdLst>
                <a:gd name="connsiteX0" fmla="*/ 8975 w 47745"/>
                <a:gd name="connsiteY0" fmla="*/ 51292 h 51292"/>
                <a:gd name="connsiteX1" fmla="*/ 66 w 47745"/>
                <a:gd name="connsiteY1" fmla="*/ 43345 h 51292"/>
                <a:gd name="connsiteX2" fmla="*/ 8012 w 47745"/>
                <a:gd name="connsiteY2" fmla="*/ 33352 h 51292"/>
                <a:gd name="connsiteX3" fmla="*/ 29685 w 47745"/>
                <a:gd name="connsiteY3" fmla="*/ 9030 h 51292"/>
                <a:gd name="connsiteX4" fmla="*/ 38715 w 47745"/>
                <a:gd name="connsiteY4" fmla="*/ 0 h 51292"/>
                <a:gd name="connsiteX5" fmla="*/ 47745 w 47745"/>
                <a:gd name="connsiteY5" fmla="*/ 9030 h 51292"/>
                <a:gd name="connsiteX6" fmla="*/ 10059 w 47745"/>
                <a:gd name="connsiteY6" fmla="*/ 51292 h 51292"/>
                <a:gd name="connsiteX7" fmla="*/ 8975 w 47745"/>
                <a:gd name="connsiteY7" fmla="*/ 51292 h 51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45" h="51292">
                  <a:moveTo>
                    <a:pt x="8975" y="51292"/>
                  </a:moveTo>
                  <a:cubicBezTo>
                    <a:pt x="4400" y="51292"/>
                    <a:pt x="547" y="47921"/>
                    <a:pt x="66" y="43345"/>
                  </a:cubicBezTo>
                  <a:cubicBezTo>
                    <a:pt x="-537" y="38409"/>
                    <a:pt x="3076" y="33954"/>
                    <a:pt x="8012" y="33352"/>
                  </a:cubicBezTo>
                  <a:cubicBezTo>
                    <a:pt x="20414" y="31907"/>
                    <a:pt x="29685" y="21432"/>
                    <a:pt x="29685" y="9030"/>
                  </a:cubicBezTo>
                  <a:cubicBezTo>
                    <a:pt x="29685" y="4094"/>
                    <a:pt x="33779" y="0"/>
                    <a:pt x="38715" y="0"/>
                  </a:cubicBezTo>
                  <a:cubicBezTo>
                    <a:pt x="43652" y="0"/>
                    <a:pt x="47745" y="4094"/>
                    <a:pt x="47745" y="9030"/>
                  </a:cubicBezTo>
                  <a:cubicBezTo>
                    <a:pt x="47745" y="30703"/>
                    <a:pt x="31611" y="48884"/>
                    <a:pt x="10059" y="51292"/>
                  </a:cubicBezTo>
                  <a:cubicBezTo>
                    <a:pt x="9698" y="51292"/>
                    <a:pt x="9337" y="51292"/>
                    <a:pt x="8975" y="51292"/>
                  </a:cubicBezTo>
                  <a:close/>
                </a:path>
              </a:pathLst>
            </a:custGeom>
            <a:grpFill/>
            <a:ln w="12032"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EBC0CA55-BC20-5B57-B201-DC0FD2D28BAB}"/>
                </a:ext>
              </a:extLst>
            </p:cNvPr>
            <p:cNvSpPr/>
            <p:nvPr/>
          </p:nvSpPr>
          <p:spPr>
            <a:xfrm>
              <a:off x="10859961" y="2111153"/>
              <a:ext cx="37525" cy="59086"/>
            </a:xfrm>
            <a:custGeom>
              <a:avLst/>
              <a:gdLst>
                <a:gd name="connsiteX0" fmla="*/ 8984 w 37525"/>
                <a:gd name="connsiteY0" fmla="*/ 58846 h 59086"/>
                <a:gd name="connsiteX1" fmla="*/ 796 w 37525"/>
                <a:gd name="connsiteY1" fmla="*/ 53548 h 59086"/>
                <a:gd name="connsiteX2" fmla="*/ 5251 w 37525"/>
                <a:gd name="connsiteY2" fmla="*/ 41628 h 59086"/>
                <a:gd name="connsiteX3" fmla="*/ 18375 w 37525"/>
                <a:gd name="connsiteY3" fmla="*/ 11768 h 59086"/>
                <a:gd name="connsiteX4" fmla="*/ 24155 w 37525"/>
                <a:gd name="connsiteY4" fmla="*/ 450 h 59086"/>
                <a:gd name="connsiteX5" fmla="*/ 35473 w 37525"/>
                <a:gd name="connsiteY5" fmla="*/ 6350 h 59086"/>
                <a:gd name="connsiteX6" fmla="*/ 12716 w 37525"/>
                <a:gd name="connsiteY6" fmla="*/ 58244 h 59086"/>
                <a:gd name="connsiteX7" fmla="*/ 8984 w 37525"/>
                <a:gd name="connsiteY7" fmla="*/ 59087 h 5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25" h="59086">
                  <a:moveTo>
                    <a:pt x="8984" y="58846"/>
                  </a:moveTo>
                  <a:cubicBezTo>
                    <a:pt x="5612" y="58846"/>
                    <a:pt x="2241" y="56920"/>
                    <a:pt x="796" y="53548"/>
                  </a:cubicBezTo>
                  <a:cubicBezTo>
                    <a:pt x="-1251" y="48973"/>
                    <a:pt x="796" y="43675"/>
                    <a:pt x="5251" y="41628"/>
                  </a:cubicBezTo>
                  <a:cubicBezTo>
                    <a:pt x="16569" y="36451"/>
                    <a:pt x="22228" y="23568"/>
                    <a:pt x="18375" y="11768"/>
                  </a:cubicBezTo>
                  <a:cubicBezTo>
                    <a:pt x="16810" y="7072"/>
                    <a:pt x="19459" y="1895"/>
                    <a:pt x="24155" y="450"/>
                  </a:cubicBezTo>
                  <a:cubicBezTo>
                    <a:pt x="28850" y="-1115"/>
                    <a:pt x="34027" y="1534"/>
                    <a:pt x="35473" y="6350"/>
                  </a:cubicBezTo>
                  <a:cubicBezTo>
                    <a:pt x="42095" y="26939"/>
                    <a:pt x="32222" y="49214"/>
                    <a:pt x="12716" y="58244"/>
                  </a:cubicBezTo>
                  <a:cubicBezTo>
                    <a:pt x="11512" y="58846"/>
                    <a:pt x="10188" y="59087"/>
                    <a:pt x="8984" y="59087"/>
                  </a:cubicBezTo>
                  <a:close/>
                </a:path>
              </a:pathLst>
            </a:custGeom>
            <a:grpFill/>
            <a:ln w="12032"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6F04FADE-CCD7-D103-785F-86FC581CD8AB}"/>
                </a:ext>
              </a:extLst>
            </p:cNvPr>
            <p:cNvSpPr/>
            <p:nvPr/>
          </p:nvSpPr>
          <p:spPr>
            <a:xfrm>
              <a:off x="10633786" y="2186976"/>
              <a:ext cx="88025" cy="91988"/>
            </a:xfrm>
            <a:custGeom>
              <a:avLst/>
              <a:gdLst>
                <a:gd name="connsiteX0" fmla="*/ 69603 w 88025"/>
                <a:gd name="connsiteY0" fmla="*/ 91989 h 91988"/>
                <a:gd name="connsiteX1" fmla="*/ 64065 w 88025"/>
                <a:gd name="connsiteY1" fmla="*/ 90062 h 91988"/>
                <a:gd name="connsiteX2" fmla="*/ 62379 w 88025"/>
                <a:gd name="connsiteY2" fmla="*/ 77420 h 91988"/>
                <a:gd name="connsiteX3" fmla="*/ 69964 w 88025"/>
                <a:gd name="connsiteY3" fmla="*/ 55025 h 91988"/>
                <a:gd name="connsiteX4" fmla="*/ 33000 w 88025"/>
                <a:gd name="connsiteY4" fmla="*/ 18061 h 91988"/>
                <a:gd name="connsiteX5" fmla="*/ 13736 w 88025"/>
                <a:gd name="connsiteY5" fmla="*/ 23479 h 91988"/>
                <a:gd name="connsiteX6" fmla="*/ 1334 w 88025"/>
                <a:gd name="connsiteY6" fmla="*/ 20469 h 91988"/>
                <a:gd name="connsiteX7" fmla="*/ 4344 w 88025"/>
                <a:gd name="connsiteY7" fmla="*/ 8067 h 91988"/>
                <a:gd name="connsiteX8" fmla="*/ 33000 w 88025"/>
                <a:gd name="connsiteY8" fmla="*/ 0 h 91988"/>
                <a:gd name="connsiteX9" fmla="*/ 88025 w 88025"/>
                <a:gd name="connsiteY9" fmla="*/ 55025 h 91988"/>
                <a:gd name="connsiteX10" fmla="*/ 76707 w 88025"/>
                <a:gd name="connsiteY10" fmla="*/ 88497 h 91988"/>
                <a:gd name="connsiteX11" fmla="*/ 69603 w 88025"/>
                <a:gd name="connsiteY11" fmla="*/ 91989 h 9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025" h="91988">
                  <a:moveTo>
                    <a:pt x="69603" y="91989"/>
                  </a:moveTo>
                  <a:cubicBezTo>
                    <a:pt x="67677" y="91989"/>
                    <a:pt x="65750" y="91387"/>
                    <a:pt x="64065" y="90062"/>
                  </a:cubicBezTo>
                  <a:cubicBezTo>
                    <a:pt x="60091" y="87052"/>
                    <a:pt x="59369" y="81393"/>
                    <a:pt x="62379" y="77420"/>
                  </a:cubicBezTo>
                  <a:cubicBezTo>
                    <a:pt x="67316" y="70918"/>
                    <a:pt x="69964" y="63212"/>
                    <a:pt x="69964" y="55025"/>
                  </a:cubicBezTo>
                  <a:cubicBezTo>
                    <a:pt x="69964" y="34676"/>
                    <a:pt x="53349" y="18061"/>
                    <a:pt x="33000" y="18061"/>
                  </a:cubicBezTo>
                  <a:cubicBezTo>
                    <a:pt x="26138" y="18061"/>
                    <a:pt x="19515" y="19987"/>
                    <a:pt x="13736" y="23479"/>
                  </a:cubicBezTo>
                  <a:cubicBezTo>
                    <a:pt x="9522" y="26007"/>
                    <a:pt x="3863" y="24683"/>
                    <a:pt x="1334" y="20469"/>
                  </a:cubicBezTo>
                  <a:cubicBezTo>
                    <a:pt x="-1314" y="16255"/>
                    <a:pt x="130" y="10716"/>
                    <a:pt x="4344" y="8067"/>
                  </a:cubicBezTo>
                  <a:cubicBezTo>
                    <a:pt x="13013" y="2769"/>
                    <a:pt x="22886" y="0"/>
                    <a:pt x="33000" y="0"/>
                  </a:cubicBezTo>
                  <a:cubicBezTo>
                    <a:pt x="63342" y="0"/>
                    <a:pt x="88025" y="24683"/>
                    <a:pt x="88025" y="55025"/>
                  </a:cubicBezTo>
                  <a:cubicBezTo>
                    <a:pt x="88025" y="67306"/>
                    <a:pt x="84052" y="78865"/>
                    <a:pt x="76707" y="88497"/>
                  </a:cubicBezTo>
                  <a:cubicBezTo>
                    <a:pt x="74901" y="90785"/>
                    <a:pt x="72252" y="91989"/>
                    <a:pt x="69603" y="91989"/>
                  </a:cubicBezTo>
                  <a:close/>
                </a:path>
              </a:pathLst>
            </a:custGeom>
            <a:grpFill/>
            <a:ln w="12032"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5B71E3E7-A033-7981-9A98-CB03AC3D1A07}"/>
                </a:ext>
              </a:extLst>
            </p:cNvPr>
            <p:cNvSpPr/>
            <p:nvPr/>
          </p:nvSpPr>
          <p:spPr>
            <a:xfrm>
              <a:off x="10701295" y="2091204"/>
              <a:ext cx="43082" cy="66995"/>
            </a:xfrm>
            <a:custGeom>
              <a:avLst/>
              <a:gdLst>
                <a:gd name="connsiteX0" fmla="*/ 10402 w 43082"/>
                <a:gd name="connsiteY0" fmla="*/ 66876 h 66995"/>
                <a:gd name="connsiteX1" fmla="*/ 1733 w 43082"/>
                <a:gd name="connsiteY1" fmla="*/ 60253 h 66995"/>
                <a:gd name="connsiteX2" fmla="*/ 30389 w 43082"/>
                <a:gd name="connsiteY2" fmla="*/ 774 h 66995"/>
                <a:gd name="connsiteX3" fmla="*/ 42309 w 43082"/>
                <a:gd name="connsiteY3" fmla="*/ 5470 h 66995"/>
                <a:gd name="connsiteX4" fmla="*/ 37614 w 43082"/>
                <a:gd name="connsiteY4" fmla="*/ 17390 h 66995"/>
                <a:gd name="connsiteX5" fmla="*/ 19192 w 43082"/>
                <a:gd name="connsiteY5" fmla="*/ 55558 h 66995"/>
                <a:gd name="connsiteX6" fmla="*/ 12810 w 43082"/>
                <a:gd name="connsiteY6" fmla="*/ 66635 h 66995"/>
                <a:gd name="connsiteX7" fmla="*/ 10402 w 43082"/>
                <a:gd name="connsiteY7" fmla="*/ 66996 h 6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082" h="66995">
                  <a:moveTo>
                    <a:pt x="10402" y="66876"/>
                  </a:moveTo>
                  <a:cubicBezTo>
                    <a:pt x="6429" y="66876"/>
                    <a:pt x="2817" y="64227"/>
                    <a:pt x="1733" y="60253"/>
                  </a:cubicBezTo>
                  <a:cubicBezTo>
                    <a:pt x="-4769" y="36173"/>
                    <a:pt x="7513" y="10647"/>
                    <a:pt x="30389" y="774"/>
                  </a:cubicBezTo>
                  <a:cubicBezTo>
                    <a:pt x="34965" y="-1273"/>
                    <a:pt x="40262" y="894"/>
                    <a:pt x="42309" y="5470"/>
                  </a:cubicBezTo>
                  <a:cubicBezTo>
                    <a:pt x="44356" y="10045"/>
                    <a:pt x="42189" y="15343"/>
                    <a:pt x="37614" y="17390"/>
                  </a:cubicBezTo>
                  <a:cubicBezTo>
                    <a:pt x="22924" y="23771"/>
                    <a:pt x="14978" y="40146"/>
                    <a:pt x="19192" y="55558"/>
                  </a:cubicBezTo>
                  <a:cubicBezTo>
                    <a:pt x="20516" y="60374"/>
                    <a:pt x="17626" y="65310"/>
                    <a:pt x="12810" y="66635"/>
                  </a:cubicBezTo>
                  <a:cubicBezTo>
                    <a:pt x="11967" y="66876"/>
                    <a:pt x="11245" y="66996"/>
                    <a:pt x="10402" y="66996"/>
                  </a:cubicBezTo>
                  <a:close/>
                </a:path>
              </a:pathLst>
            </a:custGeom>
            <a:grpFill/>
            <a:ln w="12032"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8A17F4E8-9F1D-1999-BECB-9ECF1FA7B9AE}"/>
                </a:ext>
              </a:extLst>
            </p:cNvPr>
            <p:cNvSpPr/>
            <p:nvPr/>
          </p:nvSpPr>
          <p:spPr>
            <a:xfrm>
              <a:off x="10809104" y="2170447"/>
              <a:ext cx="86660" cy="70349"/>
            </a:xfrm>
            <a:custGeom>
              <a:avLst/>
              <a:gdLst>
                <a:gd name="connsiteX0" fmla="*/ 49245 w 86660"/>
                <a:gd name="connsiteY0" fmla="*/ 70349 h 70349"/>
                <a:gd name="connsiteX1" fmla="*/ 0 w 86660"/>
                <a:gd name="connsiteY1" fmla="*/ 21224 h 70349"/>
                <a:gd name="connsiteX2" fmla="*/ 2288 w 86660"/>
                <a:gd name="connsiteY2" fmla="*/ 6294 h 70349"/>
                <a:gd name="connsiteX3" fmla="*/ 13606 w 86660"/>
                <a:gd name="connsiteY3" fmla="*/ 395 h 70349"/>
                <a:gd name="connsiteX4" fmla="*/ 19505 w 86660"/>
                <a:gd name="connsiteY4" fmla="*/ 11712 h 70349"/>
                <a:gd name="connsiteX5" fmla="*/ 18061 w 86660"/>
                <a:gd name="connsiteY5" fmla="*/ 21224 h 70349"/>
                <a:gd name="connsiteX6" fmla="*/ 49245 w 86660"/>
                <a:gd name="connsiteY6" fmla="*/ 52289 h 70349"/>
                <a:gd name="connsiteX7" fmla="*/ 71279 w 86660"/>
                <a:gd name="connsiteY7" fmla="*/ 43138 h 70349"/>
                <a:gd name="connsiteX8" fmla="*/ 84042 w 86660"/>
                <a:gd name="connsiteY8" fmla="*/ 43138 h 70349"/>
                <a:gd name="connsiteX9" fmla="*/ 84042 w 86660"/>
                <a:gd name="connsiteY9" fmla="*/ 55901 h 70349"/>
                <a:gd name="connsiteX10" fmla="*/ 49245 w 86660"/>
                <a:gd name="connsiteY10" fmla="*/ 70229 h 7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60" h="70349">
                  <a:moveTo>
                    <a:pt x="49245" y="70349"/>
                  </a:moveTo>
                  <a:cubicBezTo>
                    <a:pt x="22154" y="70349"/>
                    <a:pt x="0" y="48315"/>
                    <a:pt x="0" y="21224"/>
                  </a:cubicBezTo>
                  <a:cubicBezTo>
                    <a:pt x="0" y="16167"/>
                    <a:pt x="843" y="11110"/>
                    <a:pt x="2288" y="6294"/>
                  </a:cubicBezTo>
                  <a:cubicBezTo>
                    <a:pt x="3853" y="1599"/>
                    <a:pt x="8910" y="-1050"/>
                    <a:pt x="13606" y="395"/>
                  </a:cubicBezTo>
                  <a:cubicBezTo>
                    <a:pt x="18301" y="1960"/>
                    <a:pt x="20950" y="7017"/>
                    <a:pt x="19505" y="11712"/>
                  </a:cubicBezTo>
                  <a:cubicBezTo>
                    <a:pt x="18542" y="14723"/>
                    <a:pt x="18061" y="17974"/>
                    <a:pt x="18061" y="21224"/>
                  </a:cubicBezTo>
                  <a:cubicBezTo>
                    <a:pt x="18061" y="38442"/>
                    <a:pt x="32027" y="52289"/>
                    <a:pt x="49245" y="52289"/>
                  </a:cubicBezTo>
                  <a:cubicBezTo>
                    <a:pt x="57553" y="52289"/>
                    <a:pt x="65379" y="49038"/>
                    <a:pt x="71279" y="43138"/>
                  </a:cubicBezTo>
                  <a:cubicBezTo>
                    <a:pt x="74771" y="39646"/>
                    <a:pt x="80550" y="39646"/>
                    <a:pt x="84042" y="43138"/>
                  </a:cubicBezTo>
                  <a:cubicBezTo>
                    <a:pt x="87534" y="46630"/>
                    <a:pt x="87534" y="52409"/>
                    <a:pt x="84042" y="55901"/>
                  </a:cubicBezTo>
                  <a:cubicBezTo>
                    <a:pt x="74651" y="65172"/>
                    <a:pt x="62369" y="70229"/>
                    <a:pt x="49245" y="70229"/>
                  </a:cubicBezTo>
                  <a:close/>
                </a:path>
              </a:pathLst>
            </a:custGeom>
            <a:grpFill/>
            <a:ln w="12032"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8C54BC09-E925-C962-3005-A94072842247}"/>
                </a:ext>
              </a:extLst>
            </p:cNvPr>
            <p:cNvSpPr/>
            <p:nvPr/>
          </p:nvSpPr>
          <p:spPr>
            <a:xfrm>
              <a:off x="10769562" y="2221628"/>
              <a:ext cx="88931" cy="57336"/>
            </a:xfrm>
            <a:custGeom>
              <a:avLst/>
              <a:gdLst>
                <a:gd name="connsiteX0" fmla="*/ 37254 w 88931"/>
                <a:gd name="connsiteY0" fmla="*/ 57336 h 57336"/>
                <a:gd name="connsiteX1" fmla="*/ 3060 w 88931"/>
                <a:gd name="connsiteY1" fmla="*/ 44453 h 57336"/>
                <a:gd name="connsiteX2" fmla="*/ 2217 w 88931"/>
                <a:gd name="connsiteY2" fmla="*/ 31690 h 57336"/>
                <a:gd name="connsiteX3" fmla="*/ 14979 w 88931"/>
                <a:gd name="connsiteY3" fmla="*/ 30848 h 57336"/>
                <a:gd name="connsiteX4" fmla="*/ 37254 w 88931"/>
                <a:gd name="connsiteY4" fmla="*/ 39276 h 57336"/>
                <a:gd name="connsiteX5" fmla="*/ 70847 w 88931"/>
                <a:gd name="connsiteY5" fmla="*/ 8332 h 57336"/>
                <a:gd name="connsiteX6" fmla="*/ 80600 w 88931"/>
                <a:gd name="connsiteY6" fmla="*/ 24 h 57336"/>
                <a:gd name="connsiteX7" fmla="*/ 88908 w 88931"/>
                <a:gd name="connsiteY7" fmla="*/ 9777 h 57336"/>
                <a:gd name="connsiteX8" fmla="*/ 37254 w 88931"/>
                <a:gd name="connsiteY8" fmla="*/ 57216 h 5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31" h="57336">
                  <a:moveTo>
                    <a:pt x="37254" y="57336"/>
                  </a:moveTo>
                  <a:cubicBezTo>
                    <a:pt x="24612" y="57336"/>
                    <a:pt x="12451" y="52761"/>
                    <a:pt x="3060" y="44453"/>
                  </a:cubicBezTo>
                  <a:cubicBezTo>
                    <a:pt x="-673" y="41202"/>
                    <a:pt x="-1034" y="35423"/>
                    <a:pt x="2217" y="31690"/>
                  </a:cubicBezTo>
                  <a:cubicBezTo>
                    <a:pt x="5468" y="27958"/>
                    <a:pt x="11247" y="27597"/>
                    <a:pt x="14979" y="30848"/>
                  </a:cubicBezTo>
                  <a:cubicBezTo>
                    <a:pt x="21120" y="36266"/>
                    <a:pt x="29067" y="39276"/>
                    <a:pt x="37254" y="39276"/>
                  </a:cubicBezTo>
                  <a:cubicBezTo>
                    <a:pt x="54713" y="39276"/>
                    <a:pt x="69402" y="25670"/>
                    <a:pt x="70847" y="8332"/>
                  </a:cubicBezTo>
                  <a:cubicBezTo>
                    <a:pt x="71208" y="3395"/>
                    <a:pt x="75784" y="-337"/>
                    <a:pt x="80600" y="24"/>
                  </a:cubicBezTo>
                  <a:cubicBezTo>
                    <a:pt x="85536" y="385"/>
                    <a:pt x="89269" y="4840"/>
                    <a:pt x="88908" y="9777"/>
                  </a:cubicBezTo>
                  <a:cubicBezTo>
                    <a:pt x="86741" y="36386"/>
                    <a:pt x="64105" y="57216"/>
                    <a:pt x="37254" y="57216"/>
                  </a:cubicBezTo>
                  <a:close/>
                </a:path>
              </a:pathLst>
            </a:custGeom>
            <a:grpFill/>
            <a:ln w="12032" cap="flat">
              <a:noFill/>
              <a:prstDash val="solid"/>
              <a:miter/>
            </a:ln>
          </p:spPr>
          <p:txBody>
            <a:bodyPr rtlCol="0" anchor="ctr"/>
            <a:lstStyle/>
            <a:p>
              <a:endParaRPr lang="en-US"/>
            </a:p>
          </p:txBody>
        </p:sp>
      </p:grpSp>
      <p:grpSp>
        <p:nvGrpSpPr>
          <p:cNvPr id="1227" name="Graphic 1038">
            <a:extLst>
              <a:ext uri="{FF2B5EF4-FFF2-40B4-BE49-F238E27FC236}">
                <a16:creationId xmlns:a16="http://schemas.microsoft.com/office/drawing/2014/main" id="{5AC61A05-7461-BD21-38D0-4F19E7C58053}"/>
              </a:ext>
            </a:extLst>
          </p:cNvPr>
          <p:cNvGrpSpPr/>
          <p:nvPr/>
        </p:nvGrpSpPr>
        <p:grpSpPr>
          <a:xfrm>
            <a:off x="10615431" y="2881416"/>
            <a:ext cx="348095" cy="309195"/>
            <a:chOff x="10557821" y="2815003"/>
            <a:chExt cx="463314" cy="411540"/>
          </a:xfrm>
          <a:solidFill>
            <a:srgbClr val="004550"/>
          </a:solidFill>
        </p:grpSpPr>
        <p:sp>
          <p:nvSpPr>
            <p:cNvPr id="1228" name="Freeform: Shape 1227">
              <a:extLst>
                <a:ext uri="{FF2B5EF4-FFF2-40B4-BE49-F238E27FC236}">
                  <a16:creationId xmlns:a16="http://schemas.microsoft.com/office/drawing/2014/main" id="{887D339F-FC00-205E-3D92-72A6CE07F299}"/>
                </a:ext>
              </a:extLst>
            </p:cNvPr>
            <p:cNvSpPr/>
            <p:nvPr/>
          </p:nvSpPr>
          <p:spPr>
            <a:xfrm>
              <a:off x="10750828" y="2815003"/>
              <a:ext cx="18060" cy="116430"/>
            </a:xfrm>
            <a:custGeom>
              <a:avLst/>
              <a:gdLst>
                <a:gd name="connsiteX0" fmla="*/ 9030 w 18060"/>
                <a:gd name="connsiteY0" fmla="*/ 116431 h 116430"/>
                <a:gd name="connsiteX1" fmla="*/ 0 w 18060"/>
                <a:gd name="connsiteY1" fmla="*/ 107400 h 116430"/>
                <a:gd name="connsiteX2" fmla="*/ 0 w 18060"/>
                <a:gd name="connsiteY2" fmla="*/ 9030 h 116430"/>
                <a:gd name="connsiteX3" fmla="*/ 9030 w 18060"/>
                <a:gd name="connsiteY3" fmla="*/ 0 h 116430"/>
                <a:gd name="connsiteX4" fmla="*/ 18061 w 18060"/>
                <a:gd name="connsiteY4" fmla="*/ 9030 h 116430"/>
                <a:gd name="connsiteX5" fmla="*/ 18061 w 18060"/>
                <a:gd name="connsiteY5" fmla="*/ 107400 h 116430"/>
                <a:gd name="connsiteX6" fmla="*/ 9030 w 18060"/>
                <a:gd name="connsiteY6" fmla="*/ 116431 h 11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116430">
                  <a:moveTo>
                    <a:pt x="9030" y="116431"/>
                  </a:moveTo>
                  <a:cubicBezTo>
                    <a:pt x="4094" y="116431"/>
                    <a:pt x="0" y="112337"/>
                    <a:pt x="0" y="107400"/>
                  </a:cubicBezTo>
                  <a:lnTo>
                    <a:pt x="0" y="9030"/>
                  </a:lnTo>
                  <a:cubicBezTo>
                    <a:pt x="0" y="4094"/>
                    <a:pt x="4094" y="0"/>
                    <a:pt x="9030" y="0"/>
                  </a:cubicBezTo>
                  <a:cubicBezTo>
                    <a:pt x="13967" y="0"/>
                    <a:pt x="18061" y="4094"/>
                    <a:pt x="18061" y="9030"/>
                  </a:cubicBezTo>
                  <a:lnTo>
                    <a:pt x="18061" y="107400"/>
                  </a:lnTo>
                  <a:cubicBezTo>
                    <a:pt x="18061" y="112337"/>
                    <a:pt x="13967" y="116431"/>
                    <a:pt x="9030" y="116431"/>
                  </a:cubicBezTo>
                  <a:close/>
                </a:path>
              </a:pathLst>
            </a:custGeom>
            <a:grpFill/>
            <a:ln w="12032"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C2C383F4-1A3E-0BFA-30C6-FDE92B067703}"/>
                </a:ext>
              </a:extLst>
            </p:cNvPr>
            <p:cNvSpPr/>
            <p:nvPr/>
          </p:nvSpPr>
          <p:spPr>
            <a:xfrm>
              <a:off x="10659321" y="2913493"/>
              <a:ext cx="109567" cy="109567"/>
            </a:xfrm>
            <a:custGeom>
              <a:avLst/>
              <a:gdLst>
                <a:gd name="connsiteX0" fmla="*/ 9030 w 109567"/>
                <a:gd name="connsiteY0" fmla="*/ 109568 h 109567"/>
                <a:gd name="connsiteX1" fmla="*/ 0 w 109567"/>
                <a:gd name="connsiteY1" fmla="*/ 100537 h 109567"/>
                <a:gd name="connsiteX2" fmla="*/ 9030 w 109567"/>
                <a:gd name="connsiteY2" fmla="*/ 91507 h 109567"/>
                <a:gd name="connsiteX3" fmla="*/ 91507 w 109567"/>
                <a:gd name="connsiteY3" fmla="*/ 9030 h 109567"/>
                <a:gd name="connsiteX4" fmla="*/ 100537 w 109567"/>
                <a:gd name="connsiteY4" fmla="*/ 0 h 109567"/>
                <a:gd name="connsiteX5" fmla="*/ 109568 w 109567"/>
                <a:gd name="connsiteY5" fmla="*/ 9030 h 109567"/>
                <a:gd name="connsiteX6" fmla="*/ 9030 w 109567"/>
                <a:gd name="connsiteY6" fmla="*/ 109568 h 10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67" h="109567">
                  <a:moveTo>
                    <a:pt x="9030" y="109568"/>
                  </a:moveTo>
                  <a:cubicBezTo>
                    <a:pt x="4094" y="109568"/>
                    <a:pt x="0" y="105474"/>
                    <a:pt x="0" y="100537"/>
                  </a:cubicBezTo>
                  <a:cubicBezTo>
                    <a:pt x="0" y="95601"/>
                    <a:pt x="4094" y="91507"/>
                    <a:pt x="9030" y="91507"/>
                  </a:cubicBezTo>
                  <a:cubicBezTo>
                    <a:pt x="54543" y="91507"/>
                    <a:pt x="91507" y="54543"/>
                    <a:pt x="91507" y="9030"/>
                  </a:cubicBezTo>
                  <a:cubicBezTo>
                    <a:pt x="91507" y="4094"/>
                    <a:pt x="95601" y="0"/>
                    <a:pt x="100537" y="0"/>
                  </a:cubicBezTo>
                  <a:cubicBezTo>
                    <a:pt x="105474" y="0"/>
                    <a:pt x="109568" y="4094"/>
                    <a:pt x="109568" y="9030"/>
                  </a:cubicBezTo>
                  <a:cubicBezTo>
                    <a:pt x="109568" y="64537"/>
                    <a:pt x="64416" y="109568"/>
                    <a:pt x="9030" y="109568"/>
                  </a:cubicBezTo>
                  <a:close/>
                </a:path>
              </a:pathLst>
            </a:custGeom>
            <a:grpFill/>
            <a:ln w="12032"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7139EF19-0855-3417-4DBA-B1E757FB0B59}"/>
                </a:ext>
              </a:extLst>
            </p:cNvPr>
            <p:cNvSpPr/>
            <p:nvPr/>
          </p:nvSpPr>
          <p:spPr>
            <a:xfrm>
              <a:off x="10809946" y="2815003"/>
              <a:ext cx="18060" cy="116430"/>
            </a:xfrm>
            <a:custGeom>
              <a:avLst/>
              <a:gdLst>
                <a:gd name="connsiteX0" fmla="*/ 9030 w 18060"/>
                <a:gd name="connsiteY0" fmla="*/ 116431 h 116430"/>
                <a:gd name="connsiteX1" fmla="*/ 0 w 18060"/>
                <a:gd name="connsiteY1" fmla="*/ 107400 h 116430"/>
                <a:gd name="connsiteX2" fmla="*/ 0 w 18060"/>
                <a:gd name="connsiteY2" fmla="*/ 9030 h 116430"/>
                <a:gd name="connsiteX3" fmla="*/ 9030 w 18060"/>
                <a:gd name="connsiteY3" fmla="*/ 0 h 116430"/>
                <a:gd name="connsiteX4" fmla="*/ 18061 w 18060"/>
                <a:gd name="connsiteY4" fmla="*/ 9030 h 116430"/>
                <a:gd name="connsiteX5" fmla="*/ 18061 w 18060"/>
                <a:gd name="connsiteY5" fmla="*/ 107400 h 116430"/>
                <a:gd name="connsiteX6" fmla="*/ 9030 w 18060"/>
                <a:gd name="connsiteY6" fmla="*/ 116431 h 11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116430">
                  <a:moveTo>
                    <a:pt x="9030" y="116431"/>
                  </a:moveTo>
                  <a:cubicBezTo>
                    <a:pt x="4094" y="116431"/>
                    <a:pt x="0" y="112337"/>
                    <a:pt x="0" y="107400"/>
                  </a:cubicBezTo>
                  <a:lnTo>
                    <a:pt x="0" y="9030"/>
                  </a:lnTo>
                  <a:cubicBezTo>
                    <a:pt x="0" y="4094"/>
                    <a:pt x="4094" y="0"/>
                    <a:pt x="9030" y="0"/>
                  </a:cubicBezTo>
                  <a:cubicBezTo>
                    <a:pt x="13967" y="0"/>
                    <a:pt x="18061" y="4094"/>
                    <a:pt x="18061" y="9030"/>
                  </a:cubicBezTo>
                  <a:lnTo>
                    <a:pt x="18061" y="107400"/>
                  </a:lnTo>
                  <a:cubicBezTo>
                    <a:pt x="18061" y="112337"/>
                    <a:pt x="13967" y="116431"/>
                    <a:pt x="9030" y="116431"/>
                  </a:cubicBezTo>
                  <a:close/>
                </a:path>
              </a:pathLst>
            </a:custGeom>
            <a:grpFill/>
            <a:ln w="12032"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2F1A7935-630B-57FC-B8BF-5FEA26919A9B}"/>
                </a:ext>
              </a:extLst>
            </p:cNvPr>
            <p:cNvSpPr/>
            <p:nvPr/>
          </p:nvSpPr>
          <p:spPr>
            <a:xfrm>
              <a:off x="10810067" y="2913493"/>
              <a:ext cx="109567" cy="109567"/>
            </a:xfrm>
            <a:custGeom>
              <a:avLst/>
              <a:gdLst>
                <a:gd name="connsiteX0" fmla="*/ 100537 w 109567"/>
                <a:gd name="connsiteY0" fmla="*/ 109568 h 109567"/>
                <a:gd name="connsiteX1" fmla="*/ 0 w 109567"/>
                <a:gd name="connsiteY1" fmla="*/ 9030 h 109567"/>
                <a:gd name="connsiteX2" fmla="*/ 9030 w 109567"/>
                <a:gd name="connsiteY2" fmla="*/ 0 h 109567"/>
                <a:gd name="connsiteX3" fmla="*/ 18061 w 109567"/>
                <a:gd name="connsiteY3" fmla="*/ 9030 h 109567"/>
                <a:gd name="connsiteX4" fmla="*/ 100537 w 109567"/>
                <a:gd name="connsiteY4" fmla="*/ 91507 h 109567"/>
                <a:gd name="connsiteX5" fmla="*/ 109567 w 109567"/>
                <a:gd name="connsiteY5" fmla="*/ 100537 h 109567"/>
                <a:gd name="connsiteX6" fmla="*/ 100537 w 109567"/>
                <a:gd name="connsiteY6" fmla="*/ 109568 h 10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67" h="109567">
                  <a:moveTo>
                    <a:pt x="100537" y="109568"/>
                  </a:moveTo>
                  <a:cubicBezTo>
                    <a:pt x="45031" y="109568"/>
                    <a:pt x="0" y="64416"/>
                    <a:pt x="0" y="9030"/>
                  </a:cubicBezTo>
                  <a:cubicBezTo>
                    <a:pt x="0" y="4094"/>
                    <a:pt x="4094" y="0"/>
                    <a:pt x="9030" y="0"/>
                  </a:cubicBezTo>
                  <a:cubicBezTo>
                    <a:pt x="13967" y="0"/>
                    <a:pt x="18061" y="4094"/>
                    <a:pt x="18061" y="9030"/>
                  </a:cubicBezTo>
                  <a:cubicBezTo>
                    <a:pt x="18061" y="54543"/>
                    <a:pt x="55024" y="91507"/>
                    <a:pt x="100537" y="91507"/>
                  </a:cubicBezTo>
                  <a:cubicBezTo>
                    <a:pt x="105474" y="91507"/>
                    <a:pt x="109567" y="95601"/>
                    <a:pt x="109567" y="100537"/>
                  </a:cubicBezTo>
                  <a:cubicBezTo>
                    <a:pt x="109567" y="105474"/>
                    <a:pt x="105474" y="109568"/>
                    <a:pt x="100537" y="109568"/>
                  </a:cubicBezTo>
                  <a:close/>
                </a:path>
              </a:pathLst>
            </a:custGeom>
            <a:grpFill/>
            <a:ln w="12032"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002AF102-607A-2C54-5FB0-394781D8E70E}"/>
                </a:ext>
              </a:extLst>
            </p:cNvPr>
            <p:cNvSpPr/>
            <p:nvPr/>
          </p:nvSpPr>
          <p:spPr>
            <a:xfrm>
              <a:off x="10557821" y="2845947"/>
              <a:ext cx="211099" cy="380596"/>
            </a:xfrm>
            <a:custGeom>
              <a:avLst/>
              <a:gdLst>
                <a:gd name="connsiteX0" fmla="*/ 80791 w 211099"/>
                <a:gd name="connsiteY0" fmla="*/ 380597 h 380596"/>
                <a:gd name="connsiteX1" fmla="*/ 0 w 211099"/>
                <a:gd name="connsiteY1" fmla="*/ 314254 h 380596"/>
                <a:gd name="connsiteX2" fmla="*/ 0 w 211099"/>
                <a:gd name="connsiteY2" fmla="*/ 160619 h 380596"/>
                <a:gd name="connsiteX3" fmla="*/ 133046 w 211099"/>
                <a:gd name="connsiteY3" fmla="*/ 0 h 380596"/>
                <a:gd name="connsiteX4" fmla="*/ 210466 w 211099"/>
                <a:gd name="connsiteY4" fmla="*/ 52857 h 380596"/>
                <a:gd name="connsiteX5" fmla="*/ 205409 w 211099"/>
                <a:gd name="connsiteY5" fmla="*/ 64536 h 380596"/>
                <a:gd name="connsiteX6" fmla="*/ 193730 w 211099"/>
                <a:gd name="connsiteY6" fmla="*/ 59479 h 380596"/>
                <a:gd name="connsiteX7" fmla="*/ 133046 w 211099"/>
                <a:gd name="connsiteY7" fmla="*/ 18061 h 380596"/>
                <a:gd name="connsiteX8" fmla="*/ 18061 w 211099"/>
                <a:gd name="connsiteY8" fmla="*/ 160619 h 380596"/>
                <a:gd name="connsiteX9" fmla="*/ 18061 w 211099"/>
                <a:gd name="connsiteY9" fmla="*/ 314254 h 380596"/>
                <a:gd name="connsiteX10" fmla="*/ 80791 w 211099"/>
                <a:gd name="connsiteY10" fmla="*/ 362536 h 380596"/>
                <a:gd name="connsiteX11" fmla="*/ 193007 w 211099"/>
                <a:gd name="connsiteY11" fmla="*/ 289571 h 380596"/>
                <a:gd name="connsiteX12" fmla="*/ 193007 w 211099"/>
                <a:gd name="connsiteY12" fmla="*/ 205409 h 380596"/>
                <a:gd name="connsiteX13" fmla="*/ 202038 w 211099"/>
                <a:gd name="connsiteY13" fmla="*/ 196379 h 380596"/>
                <a:gd name="connsiteX14" fmla="*/ 211068 w 211099"/>
                <a:gd name="connsiteY14" fmla="*/ 205409 h 380596"/>
                <a:gd name="connsiteX15" fmla="*/ 211068 w 211099"/>
                <a:gd name="connsiteY15" fmla="*/ 289571 h 380596"/>
                <a:gd name="connsiteX16" fmla="*/ 80791 w 211099"/>
                <a:gd name="connsiteY16" fmla="*/ 380597 h 38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1099" h="380596">
                  <a:moveTo>
                    <a:pt x="80791" y="380597"/>
                  </a:moveTo>
                  <a:cubicBezTo>
                    <a:pt x="30222" y="380597"/>
                    <a:pt x="0" y="355794"/>
                    <a:pt x="0" y="314254"/>
                  </a:cubicBezTo>
                  <a:lnTo>
                    <a:pt x="0" y="160619"/>
                  </a:lnTo>
                  <a:cubicBezTo>
                    <a:pt x="0" y="68991"/>
                    <a:pt x="80671" y="0"/>
                    <a:pt x="133046" y="0"/>
                  </a:cubicBezTo>
                  <a:cubicBezTo>
                    <a:pt x="188793" y="0"/>
                    <a:pt x="209623" y="50690"/>
                    <a:pt x="210466" y="52857"/>
                  </a:cubicBezTo>
                  <a:cubicBezTo>
                    <a:pt x="212272" y="57433"/>
                    <a:pt x="210105" y="62730"/>
                    <a:pt x="205409" y="64536"/>
                  </a:cubicBezTo>
                  <a:cubicBezTo>
                    <a:pt x="200713" y="66342"/>
                    <a:pt x="195536" y="64175"/>
                    <a:pt x="193730" y="59479"/>
                  </a:cubicBezTo>
                  <a:cubicBezTo>
                    <a:pt x="193007" y="57553"/>
                    <a:pt x="176271" y="18061"/>
                    <a:pt x="133046" y="18061"/>
                  </a:cubicBezTo>
                  <a:cubicBezTo>
                    <a:pt x="87654" y="18061"/>
                    <a:pt x="18061" y="81995"/>
                    <a:pt x="18061" y="160619"/>
                  </a:cubicBezTo>
                  <a:lnTo>
                    <a:pt x="18061" y="314254"/>
                  </a:lnTo>
                  <a:cubicBezTo>
                    <a:pt x="18061" y="356275"/>
                    <a:pt x="57312" y="362536"/>
                    <a:pt x="80791" y="362536"/>
                  </a:cubicBezTo>
                  <a:cubicBezTo>
                    <a:pt x="110772" y="362536"/>
                    <a:pt x="193007" y="345198"/>
                    <a:pt x="193007" y="289571"/>
                  </a:cubicBezTo>
                  <a:lnTo>
                    <a:pt x="193007" y="205409"/>
                  </a:lnTo>
                  <a:cubicBezTo>
                    <a:pt x="193007" y="200472"/>
                    <a:pt x="197101" y="196379"/>
                    <a:pt x="202038" y="196379"/>
                  </a:cubicBezTo>
                  <a:cubicBezTo>
                    <a:pt x="206974" y="196379"/>
                    <a:pt x="211068" y="200472"/>
                    <a:pt x="211068" y="205409"/>
                  </a:cubicBezTo>
                  <a:lnTo>
                    <a:pt x="211068" y="289571"/>
                  </a:lnTo>
                  <a:cubicBezTo>
                    <a:pt x="211068" y="357600"/>
                    <a:pt x="121608" y="380597"/>
                    <a:pt x="80791" y="380597"/>
                  </a:cubicBezTo>
                  <a:close/>
                </a:path>
              </a:pathLst>
            </a:custGeom>
            <a:grpFill/>
            <a:ln w="12032"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D10AADC7-2316-2586-1AA3-3755335FA809}"/>
                </a:ext>
              </a:extLst>
            </p:cNvPr>
            <p:cNvSpPr/>
            <p:nvPr/>
          </p:nvSpPr>
          <p:spPr>
            <a:xfrm>
              <a:off x="10605982" y="2899961"/>
              <a:ext cx="75419" cy="115514"/>
            </a:xfrm>
            <a:custGeom>
              <a:avLst/>
              <a:gdLst>
                <a:gd name="connsiteX0" fmla="*/ 9030 w 75419"/>
                <a:gd name="connsiteY0" fmla="*/ 115514 h 115514"/>
                <a:gd name="connsiteX1" fmla="*/ 0 w 75419"/>
                <a:gd name="connsiteY1" fmla="*/ 106484 h 115514"/>
                <a:gd name="connsiteX2" fmla="*/ 62008 w 75419"/>
                <a:gd name="connsiteY2" fmla="*/ 1131 h 115514"/>
                <a:gd name="connsiteX3" fmla="*/ 74289 w 75419"/>
                <a:gd name="connsiteY3" fmla="*/ 4622 h 115514"/>
                <a:gd name="connsiteX4" fmla="*/ 70798 w 75419"/>
                <a:gd name="connsiteY4" fmla="*/ 16904 h 115514"/>
                <a:gd name="connsiteX5" fmla="*/ 18061 w 75419"/>
                <a:gd name="connsiteY5" fmla="*/ 106484 h 115514"/>
                <a:gd name="connsiteX6" fmla="*/ 9030 w 75419"/>
                <a:gd name="connsiteY6" fmla="*/ 115514 h 1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19" h="115514">
                  <a:moveTo>
                    <a:pt x="9030" y="115514"/>
                  </a:moveTo>
                  <a:cubicBezTo>
                    <a:pt x="4094" y="115514"/>
                    <a:pt x="0" y="111421"/>
                    <a:pt x="0" y="106484"/>
                  </a:cubicBezTo>
                  <a:cubicBezTo>
                    <a:pt x="0" y="57841"/>
                    <a:pt x="32148" y="17746"/>
                    <a:pt x="62008" y="1131"/>
                  </a:cubicBezTo>
                  <a:cubicBezTo>
                    <a:pt x="66463" y="-1277"/>
                    <a:pt x="71881" y="288"/>
                    <a:pt x="74289" y="4622"/>
                  </a:cubicBezTo>
                  <a:cubicBezTo>
                    <a:pt x="76697" y="8957"/>
                    <a:pt x="75132" y="14495"/>
                    <a:pt x="70798" y="16904"/>
                  </a:cubicBezTo>
                  <a:cubicBezTo>
                    <a:pt x="49606" y="28703"/>
                    <a:pt x="18061" y="62296"/>
                    <a:pt x="18061" y="106484"/>
                  </a:cubicBezTo>
                  <a:cubicBezTo>
                    <a:pt x="18061" y="111421"/>
                    <a:pt x="13967" y="115514"/>
                    <a:pt x="9030" y="115514"/>
                  </a:cubicBezTo>
                  <a:close/>
                </a:path>
              </a:pathLst>
            </a:custGeom>
            <a:grpFill/>
            <a:ln w="12032"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9FF484CB-174B-EE9D-A82C-BEC3C6D75A2C}"/>
                </a:ext>
              </a:extLst>
            </p:cNvPr>
            <p:cNvSpPr/>
            <p:nvPr/>
          </p:nvSpPr>
          <p:spPr>
            <a:xfrm>
              <a:off x="10810050" y="2845826"/>
              <a:ext cx="211084" cy="380717"/>
            </a:xfrm>
            <a:custGeom>
              <a:avLst/>
              <a:gdLst>
                <a:gd name="connsiteX0" fmla="*/ 130293 w 211084"/>
                <a:gd name="connsiteY0" fmla="*/ 380717 h 380717"/>
                <a:gd name="connsiteX1" fmla="*/ 17 w 211084"/>
                <a:gd name="connsiteY1" fmla="*/ 289692 h 380717"/>
                <a:gd name="connsiteX2" fmla="*/ 17 w 211084"/>
                <a:gd name="connsiteY2" fmla="*/ 205530 h 380717"/>
                <a:gd name="connsiteX3" fmla="*/ 9047 w 211084"/>
                <a:gd name="connsiteY3" fmla="*/ 196499 h 380717"/>
                <a:gd name="connsiteX4" fmla="*/ 18077 w 211084"/>
                <a:gd name="connsiteY4" fmla="*/ 205530 h 380717"/>
                <a:gd name="connsiteX5" fmla="*/ 18077 w 211084"/>
                <a:gd name="connsiteY5" fmla="*/ 289692 h 380717"/>
                <a:gd name="connsiteX6" fmla="*/ 130293 w 211084"/>
                <a:gd name="connsiteY6" fmla="*/ 362657 h 380717"/>
                <a:gd name="connsiteX7" fmla="*/ 193024 w 211084"/>
                <a:gd name="connsiteY7" fmla="*/ 314375 h 380717"/>
                <a:gd name="connsiteX8" fmla="*/ 193024 w 211084"/>
                <a:gd name="connsiteY8" fmla="*/ 160739 h 380717"/>
                <a:gd name="connsiteX9" fmla="*/ 78038 w 211084"/>
                <a:gd name="connsiteY9" fmla="*/ 18181 h 380717"/>
                <a:gd name="connsiteX10" fmla="*/ 17354 w 211084"/>
                <a:gd name="connsiteY10" fmla="*/ 59600 h 380717"/>
                <a:gd name="connsiteX11" fmla="*/ 5675 w 211084"/>
                <a:gd name="connsiteY11" fmla="*/ 64657 h 380717"/>
                <a:gd name="connsiteX12" fmla="*/ 619 w 211084"/>
                <a:gd name="connsiteY12" fmla="*/ 52857 h 380717"/>
                <a:gd name="connsiteX13" fmla="*/ 78038 w 211084"/>
                <a:gd name="connsiteY13" fmla="*/ 0 h 380717"/>
                <a:gd name="connsiteX14" fmla="*/ 211085 w 211084"/>
                <a:gd name="connsiteY14" fmla="*/ 160619 h 380717"/>
                <a:gd name="connsiteX15" fmla="*/ 211085 w 211084"/>
                <a:gd name="connsiteY15" fmla="*/ 314254 h 380717"/>
                <a:gd name="connsiteX16" fmla="*/ 130293 w 211084"/>
                <a:gd name="connsiteY16" fmla="*/ 380597 h 38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1084" h="380717">
                  <a:moveTo>
                    <a:pt x="130293" y="380717"/>
                  </a:moveTo>
                  <a:cubicBezTo>
                    <a:pt x="89477" y="380717"/>
                    <a:pt x="17" y="357840"/>
                    <a:pt x="17" y="289692"/>
                  </a:cubicBezTo>
                  <a:lnTo>
                    <a:pt x="17" y="205530"/>
                  </a:lnTo>
                  <a:cubicBezTo>
                    <a:pt x="17" y="200593"/>
                    <a:pt x="4110" y="196499"/>
                    <a:pt x="9047" y="196499"/>
                  </a:cubicBezTo>
                  <a:cubicBezTo>
                    <a:pt x="13983" y="196499"/>
                    <a:pt x="18077" y="200593"/>
                    <a:pt x="18077" y="205530"/>
                  </a:cubicBezTo>
                  <a:lnTo>
                    <a:pt x="18077" y="289692"/>
                  </a:lnTo>
                  <a:cubicBezTo>
                    <a:pt x="18077" y="345318"/>
                    <a:pt x="100313" y="362657"/>
                    <a:pt x="130293" y="362657"/>
                  </a:cubicBezTo>
                  <a:cubicBezTo>
                    <a:pt x="160274" y="362657"/>
                    <a:pt x="193024" y="354228"/>
                    <a:pt x="193024" y="314375"/>
                  </a:cubicBezTo>
                  <a:lnTo>
                    <a:pt x="193024" y="160739"/>
                  </a:lnTo>
                  <a:cubicBezTo>
                    <a:pt x="193024" y="81995"/>
                    <a:pt x="123431" y="18181"/>
                    <a:pt x="78038" y="18181"/>
                  </a:cubicBezTo>
                  <a:cubicBezTo>
                    <a:pt x="32646" y="18181"/>
                    <a:pt x="17596" y="59239"/>
                    <a:pt x="17354" y="59600"/>
                  </a:cubicBezTo>
                  <a:cubicBezTo>
                    <a:pt x="15548" y="64175"/>
                    <a:pt x="10251" y="66463"/>
                    <a:pt x="5675" y="64657"/>
                  </a:cubicBezTo>
                  <a:cubicBezTo>
                    <a:pt x="1100" y="62851"/>
                    <a:pt x="-1187" y="57553"/>
                    <a:pt x="619" y="52857"/>
                  </a:cubicBezTo>
                  <a:cubicBezTo>
                    <a:pt x="1461" y="50690"/>
                    <a:pt x="22291" y="0"/>
                    <a:pt x="78038" y="0"/>
                  </a:cubicBezTo>
                  <a:cubicBezTo>
                    <a:pt x="130414" y="0"/>
                    <a:pt x="211085" y="68991"/>
                    <a:pt x="211085" y="160619"/>
                  </a:cubicBezTo>
                  <a:lnTo>
                    <a:pt x="211085" y="314254"/>
                  </a:lnTo>
                  <a:cubicBezTo>
                    <a:pt x="211085" y="355794"/>
                    <a:pt x="180863" y="380597"/>
                    <a:pt x="130293" y="380597"/>
                  </a:cubicBezTo>
                  <a:close/>
                </a:path>
              </a:pathLst>
            </a:custGeom>
            <a:grpFill/>
            <a:ln w="12032"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631D2AD1-FDE9-2825-2E40-70D4D701CBC4}"/>
                </a:ext>
              </a:extLst>
            </p:cNvPr>
            <p:cNvSpPr/>
            <p:nvPr/>
          </p:nvSpPr>
          <p:spPr>
            <a:xfrm>
              <a:off x="10651977" y="3014610"/>
              <a:ext cx="275122" cy="56612"/>
            </a:xfrm>
            <a:custGeom>
              <a:avLst/>
              <a:gdLst>
                <a:gd name="connsiteX0" fmla="*/ 265972 w 275122"/>
                <a:gd name="connsiteY0" fmla="*/ 56613 h 56612"/>
                <a:gd name="connsiteX1" fmla="*/ 216005 w 275122"/>
                <a:gd name="connsiteY1" fmla="*/ 56613 h 56612"/>
                <a:gd name="connsiteX2" fmla="*/ 136417 w 275122"/>
                <a:gd name="connsiteY2" fmla="*/ 24465 h 56612"/>
                <a:gd name="connsiteX3" fmla="*/ 58877 w 275122"/>
                <a:gd name="connsiteY3" fmla="*/ 56613 h 56612"/>
                <a:gd name="connsiteX4" fmla="*/ 9030 w 275122"/>
                <a:gd name="connsiteY4" fmla="*/ 56613 h 56612"/>
                <a:gd name="connsiteX5" fmla="*/ 0 w 275122"/>
                <a:gd name="connsiteY5" fmla="*/ 47582 h 56612"/>
                <a:gd name="connsiteX6" fmla="*/ 9030 w 275122"/>
                <a:gd name="connsiteY6" fmla="*/ 38552 h 56612"/>
                <a:gd name="connsiteX7" fmla="*/ 58877 w 275122"/>
                <a:gd name="connsiteY7" fmla="*/ 38552 h 56612"/>
                <a:gd name="connsiteX8" fmla="*/ 129193 w 275122"/>
                <a:gd name="connsiteY8" fmla="*/ 4237 h 56612"/>
                <a:gd name="connsiteX9" fmla="*/ 137140 w 275122"/>
                <a:gd name="connsiteY9" fmla="*/ 23 h 56612"/>
                <a:gd name="connsiteX10" fmla="*/ 144846 w 275122"/>
                <a:gd name="connsiteY10" fmla="*/ 4719 h 56612"/>
                <a:gd name="connsiteX11" fmla="*/ 216125 w 275122"/>
                <a:gd name="connsiteY11" fmla="*/ 38552 h 56612"/>
                <a:gd name="connsiteX12" fmla="*/ 266092 w 275122"/>
                <a:gd name="connsiteY12" fmla="*/ 38552 h 56612"/>
                <a:gd name="connsiteX13" fmla="*/ 275123 w 275122"/>
                <a:gd name="connsiteY13" fmla="*/ 47582 h 56612"/>
                <a:gd name="connsiteX14" fmla="*/ 266092 w 275122"/>
                <a:gd name="connsiteY14" fmla="*/ 56613 h 5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122" h="56612">
                  <a:moveTo>
                    <a:pt x="265972" y="56613"/>
                  </a:moveTo>
                  <a:lnTo>
                    <a:pt x="216005" y="56613"/>
                  </a:lnTo>
                  <a:cubicBezTo>
                    <a:pt x="182412" y="56613"/>
                    <a:pt x="153154" y="44572"/>
                    <a:pt x="136417" y="24465"/>
                  </a:cubicBezTo>
                  <a:cubicBezTo>
                    <a:pt x="118598" y="44331"/>
                    <a:pt x="89581" y="56613"/>
                    <a:pt x="58877" y="56613"/>
                  </a:cubicBezTo>
                  <a:lnTo>
                    <a:pt x="9030" y="56613"/>
                  </a:lnTo>
                  <a:cubicBezTo>
                    <a:pt x="4094" y="56613"/>
                    <a:pt x="0" y="52519"/>
                    <a:pt x="0" y="47582"/>
                  </a:cubicBezTo>
                  <a:cubicBezTo>
                    <a:pt x="0" y="42646"/>
                    <a:pt x="4094" y="38552"/>
                    <a:pt x="9030" y="38552"/>
                  </a:cubicBezTo>
                  <a:lnTo>
                    <a:pt x="58877" y="38552"/>
                  </a:lnTo>
                  <a:cubicBezTo>
                    <a:pt x="92711" y="38552"/>
                    <a:pt x="118598" y="21334"/>
                    <a:pt x="129193" y="4237"/>
                  </a:cubicBezTo>
                  <a:cubicBezTo>
                    <a:pt x="130879" y="1468"/>
                    <a:pt x="134010" y="-218"/>
                    <a:pt x="137140" y="23"/>
                  </a:cubicBezTo>
                  <a:cubicBezTo>
                    <a:pt x="140391" y="23"/>
                    <a:pt x="143281" y="1949"/>
                    <a:pt x="144846" y="4719"/>
                  </a:cubicBezTo>
                  <a:cubicBezTo>
                    <a:pt x="155923" y="25308"/>
                    <a:pt x="183857" y="38552"/>
                    <a:pt x="216125" y="38552"/>
                  </a:cubicBezTo>
                  <a:lnTo>
                    <a:pt x="266092" y="38552"/>
                  </a:lnTo>
                  <a:cubicBezTo>
                    <a:pt x="271029" y="38552"/>
                    <a:pt x="275123" y="42646"/>
                    <a:pt x="275123" y="47582"/>
                  </a:cubicBezTo>
                  <a:cubicBezTo>
                    <a:pt x="275123" y="52519"/>
                    <a:pt x="271029" y="56613"/>
                    <a:pt x="266092" y="56613"/>
                  </a:cubicBezTo>
                  <a:close/>
                </a:path>
              </a:pathLst>
            </a:custGeom>
            <a:grpFill/>
            <a:ln w="12032" cap="flat">
              <a:noFill/>
              <a:prstDash val="solid"/>
              <a:miter/>
            </a:ln>
          </p:spPr>
          <p:txBody>
            <a:bodyPr rtlCol="0" anchor="ctr"/>
            <a:lstStyle/>
            <a:p>
              <a:endParaRPr lang="en-US"/>
            </a:p>
          </p:txBody>
        </p:sp>
      </p:grpSp>
      <p:grpSp>
        <p:nvGrpSpPr>
          <p:cNvPr id="1236" name="Graphic 1038">
            <a:extLst>
              <a:ext uri="{FF2B5EF4-FFF2-40B4-BE49-F238E27FC236}">
                <a16:creationId xmlns:a16="http://schemas.microsoft.com/office/drawing/2014/main" id="{3852E735-CCF6-96C9-EFFE-870E62945FBC}"/>
              </a:ext>
            </a:extLst>
          </p:cNvPr>
          <p:cNvGrpSpPr/>
          <p:nvPr/>
        </p:nvGrpSpPr>
        <p:grpSpPr>
          <a:xfrm>
            <a:off x="9794568" y="2895743"/>
            <a:ext cx="364607" cy="308473"/>
            <a:chOff x="9734225" y="2829451"/>
            <a:chExt cx="485293" cy="410577"/>
          </a:xfrm>
          <a:solidFill>
            <a:srgbClr val="004550"/>
          </a:solidFill>
        </p:grpSpPr>
        <p:sp>
          <p:nvSpPr>
            <p:cNvPr id="1237" name="Freeform: Shape 1236">
              <a:extLst>
                <a:ext uri="{FF2B5EF4-FFF2-40B4-BE49-F238E27FC236}">
                  <a16:creationId xmlns:a16="http://schemas.microsoft.com/office/drawing/2014/main" id="{F77E198B-55E4-ED93-C9FD-34C9066383AA}"/>
                </a:ext>
              </a:extLst>
            </p:cNvPr>
            <p:cNvSpPr/>
            <p:nvPr/>
          </p:nvSpPr>
          <p:spPr>
            <a:xfrm>
              <a:off x="9997581" y="3099517"/>
              <a:ext cx="18060" cy="140511"/>
            </a:xfrm>
            <a:custGeom>
              <a:avLst/>
              <a:gdLst>
                <a:gd name="connsiteX0" fmla="*/ 9030 w 18060"/>
                <a:gd name="connsiteY0" fmla="*/ 140511 h 140511"/>
                <a:gd name="connsiteX1" fmla="*/ 0 w 18060"/>
                <a:gd name="connsiteY1" fmla="*/ 131481 h 140511"/>
                <a:gd name="connsiteX2" fmla="*/ 0 w 18060"/>
                <a:gd name="connsiteY2" fmla="*/ 9030 h 140511"/>
                <a:gd name="connsiteX3" fmla="*/ 9030 w 18060"/>
                <a:gd name="connsiteY3" fmla="*/ 0 h 140511"/>
                <a:gd name="connsiteX4" fmla="*/ 18061 w 18060"/>
                <a:gd name="connsiteY4" fmla="*/ 9030 h 140511"/>
                <a:gd name="connsiteX5" fmla="*/ 18061 w 18060"/>
                <a:gd name="connsiteY5" fmla="*/ 131481 h 140511"/>
                <a:gd name="connsiteX6" fmla="*/ 9030 w 18060"/>
                <a:gd name="connsiteY6" fmla="*/ 140511 h 14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140511">
                  <a:moveTo>
                    <a:pt x="9030" y="140511"/>
                  </a:moveTo>
                  <a:cubicBezTo>
                    <a:pt x="4094" y="140511"/>
                    <a:pt x="0" y="136418"/>
                    <a:pt x="0" y="131481"/>
                  </a:cubicBezTo>
                  <a:lnTo>
                    <a:pt x="0" y="9030"/>
                  </a:lnTo>
                  <a:cubicBezTo>
                    <a:pt x="0" y="4094"/>
                    <a:pt x="4094" y="0"/>
                    <a:pt x="9030" y="0"/>
                  </a:cubicBezTo>
                  <a:cubicBezTo>
                    <a:pt x="13967" y="0"/>
                    <a:pt x="18061" y="4094"/>
                    <a:pt x="18061" y="9030"/>
                  </a:cubicBezTo>
                  <a:lnTo>
                    <a:pt x="18061" y="131481"/>
                  </a:lnTo>
                  <a:cubicBezTo>
                    <a:pt x="18061" y="136418"/>
                    <a:pt x="13967" y="140511"/>
                    <a:pt x="9030" y="140511"/>
                  </a:cubicBezTo>
                  <a:close/>
                </a:path>
              </a:pathLst>
            </a:custGeom>
            <a:grpFill/>
            <a:ln w="12032"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AB55FB08-EDAF-1FCE-0D34-AC688768C44D}"/>
                </a:ext>
              </a:extLst>
            </p:cNvPr>
            <p:cNvSpPr/>
            <p:nvPr/>
          </p:nvSpPr>
          <p:spPr>
            <a:xfrm>
              <a:off x="9997581" y="3044132"/>
              <a:ext cx="109567" cy="73446"/>
            </a:xfrm>
            <a:custGeom>
              <a:avLst/>
              <a:gdLst>
                <a:gd name="connsiteX0" fmla="*/ 9030 w 109567"/>
                <a:gd name="connsiteY0" fmla="*/ 73446 h 73446"/>
                <a:gd name="connsiteX1" fmla="*/ 0 w 109567"/>
                <a:gd name="connsiteY1" fmla="*/ 64416 h 73446"/>
                <a:gd name="connsiteX2" fmla="*/ 100537 w 109567"/>
                <a:gd name="connsiteY2" fmla="*/ 0 h 73446"/>
                <a:gd name="connsiteX3" fmla="*/ 109568 w 109567"/>
                <a:gd name="connsiteY3" fmla="*/ 9030 h 73446"/>
                <a:gd name="connsiteX4" fmla="*/ 100537 w 109567"/>
                <a:gd name="connsiteY4" fmla="*/ 18061 h 73446"/>
                <a:gd name="connsiteX5" fmla="*/ 18061 w 109567"/>
                <a:gd name="connsiteY5" fmla="*/ 64416 h 73446"/>
                <a:gd name="connsiteX6" fmla="*/ 9030 w 109567"/>
                <a:gd name="connsiteY6" fmla="*/ 73446 h 7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67" h="73446">
                  <a:moveTo>
                    <a:pt x="9030" y="73446"/>
                  </a:moveTo>
                  <a:cubicBezTo>
                    <a:pt x="4094" y="73446"/>
                    <a:pt x="0" y="69353"/>
                    <a:pt x="0" y="64416"/>
                  </a:cubicBezTo>
                  <a:cubicBezTo>
                    <a:pt x="0" y="0"/>
                    <a:pt x="60563" y="0"/>
                    <a:pt x="100537" y="0"/>
                  </a:cubicBezTo>
                  <a:cubicBezTo>
                    <a:pt x="105474" y="0"/>
                    <a:pt x="109568" y="4094"/>
                    <a:pt x="109568" y="9030"/>
                  </a:cubicBezTo>
                  <a:cubicBezTo>
                    <a:pt x="109568" y="13967"/>
                    <a:pt x="105474" y="18061"/>
                    <a:pt x="100537" y="18061"/>
                  </a:cubicBezTo>
                  <a:cubicBezTo>
                    <a:pt x="44670" y="18061"/>
                    <a:pt x="18061" y="25044"/>
                    <a:pt x="18061" y="64416"/>
                  </a:cubicBezTo>
                  <a:cubicBezTo>
                    <a:pt x="18061" y="69353"/>
                    <a:pt x="13967" y="73446"/>
                    <a:pt x="9030" y="73446"/>
                  </a:cubicBezTo>
                  <a:close/>
                </a:path>
              </a:pathLst>
            </a:custGeom>
            <a:grpFill/>
            <a:ln w="12032"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42AEEDA1-6EF5-2DAB-1302-CA4942DE6D12}"/>
                </a:ext>
              </a:extLst>
            </p:cNvPr>
            <p:cNvSpPr/>
            <p:nvPr/>
          </p:nvSpPr>
          <p:spPr>
            <a:xfrm>
              <a:off x="9938342" y="3099517"/>
              <a:ext cx="18060" cy="140511"/>
            </a:xfrm>
            <a:custGeom>
              <a:avLst/>
              <a:gdLst>
                <a:gd name="connsiteX0" fmla="*/ 9030 w 18060"/>
                <a:gd name="connsiteY0" fmla="*/ 140511 h 140511"/>
                <a:gd name="connsiteX1" fmla="*/ 0 w 18060"/>
                <a:gd name="connsiteY1" fmla="*/ 131481 h 140511"/>
                <a:gd name="connsiteX2" fmla="*/ 0 w 18060"/>
                <a:gd name="connsiteY2" fmla="*/ 9030 h 140511"/>
                <a:gd name="connsiteX3" fmla="*/ 9030 w 18060"/>
                <a:gd name="connsiteY3" fmla="*/ 0 h 140511"/>
                <a:gd name="connsiteX4" fmla="*/ 18061 w 18060"/>
                <a:gd name="connsiteY4" fmla="*/ 9030 h 140511"/>
                <a:gd name="connsiteX5" fmla="*/ 18061 w 18060"/>
                <a:gd name="connsiteY5" fmla="*/ 131481 h 140511"/>
                <a:gd name="connsiteX6" fmla="*/ 9030 w 18060"/>
                <a:gd name="connsiteY6" fmla="*/ 140511 h 14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140511">
                  <a:moveTo>
                    <a:pt x="9030" y="140511"/>
                  </a:moveTo>
                  <a:cubicBezTo>
                    <a:pt x="4094" y="140511"/>
                    <a:pt x="0" y="136418"/>
                    <a:pt x="0" y="131481"/>
                  </a:cubicBezTo>
                  <a:lnTo>
                    <a:pt x="0" y="9030"/>
                  </a:lnTo>
                  <a:cubicBezTo>
                    <a:pt x="0" y="4094"/>
                    <a:pt x="4094" y="0"/>
                    <a:pt x="9030" y="0"/>
                  </a:cubicBezTo>
                  <a:cubicBezTo>
                    <a:pt x="13967" y="0"/>
                    <a:pt x="18061" y="4094"/>
                    <a:pt x="18061" y="9030"/>
                  </a:cubicBezTo>
                  <a:lnTo>
                    <a:pt x="18061" y="131481"/>
                  </a:lnTo>
                  <a:cubicBezTo>
                    <a:pt x="18061" y="136418"/>
                    <a:pt x="13967" y="140511"/>
                    <a:pt x="9030" y="140511"/>
                  </a:cubicBezTo>
                  <a:close/>
                </a:path>
              </a:pathLst>
            </a:custGeom>
            <a:grpFill/>
            <a:ln w="12032"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494AD13D-18C3-9628-25A6-0D5F1D2F7F24}"/>
                </a:ext>
              </a:extLst>
            </p:cNvPr>
            <p:cNvSpPr/>
            <p:nvPr/>
          </p:nvSpPr>
          <p:spPr>
            <a:xfrm>
              <a:off x="9846836" y="3044132"/>
              <a:ext cx="109567" cy="73446"/>
            </a:xfrm>
            <a:custGeom>
              <a:avLst/>
              <a:gdLst>
                <a:gd name="connsiteX0" fmla="*/ 100537 w 109567"/>
                <a:gd name="connsiteY0" fmla="*/ 73446 h 73446"/>
                <a:gd name="connsiteX1" fmla="*/ 91507 w 109567"/>
                <a:gd name="connsiteY1" fmla="*/ 64416 h 73446"/>
                <a:gd name="connsiteX2" fmla="*/ 9030 w 109567"/>
                <a:gd name="connsiteY2" fmla="*/ 18061 h 73446"/>
                <a:gd name="connsiteX3" fmla="*/ 0 w 109567"/>
                <a:gd name="connsiteY3" fmla="*/ 9030 h 73446"/>
                <a:gd name="connsiteX4" fmla="*/ 9030 w 109567"/>
                <a:gd name="connsiteY4" fmla="*/ 0 h 73446"/>
                <a:gd name="connsiteX5" fmla="*/ 109567 w 109567"/>
                <a:gd name="connsiteY5" fmla="*/ 64416 h 73446"/>
                <a:gd name="connsiteX6" fmla="*/ 100537 w 109567"/>
                <a:gd name="connsiteY6" fmla="*/ 73446 h 7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67" h="73446">
                  <a:moveTo>
                    <a:pt x="100537" y="73446"/>
                  </a:moveTo>
                  <a:cubicBezTo>
                    <a:pt x="95600" y="73446"/>
                    <a:pt x="91507" y="69353"/>
                    <a:pt x="91507" y="64416"/>
                  </a:cubicBezTo>
                  <a:cubicBezTo>
                    <a:pt x="91507" y="24924"/>
                    <a:pt x="64898" y="18061"/>
                    <a:pt x="9030" y="18061"/>
                  </a:cubicBezTo>
                  <a:cubicBezTo>
                    <a:pt x="4094" y="18061"/>
                    <a:pt x="0" y="13967"/>
                    <a:pt x="0" y="9030"/>
                  </a:cubicBezTo>
                  <a:cubicBezTo>
                    <a:pt x="0" y="4094"/>
                    <a:pt x="4094" y="0"/>
                    <a:pt x="9030" y="0"/>
                  </a:cubicBezTo>
                  <a:cubicBezTo>
                    <a:pt x="49125" y="0"/>
                    <a:pt x="109567" y="0"/>
                    <a:pt x="109567" y="64416"/>
                  </a:cubicBezTo>
                  <a:cubicBezTo>
                    <a:pt x="109567" y="69353"/>
                    <a:pt x="105474" y="73446"/>
                    <a:pt x="100537" y="73446"/>
                  </a:cubicBezTo>
                  <a:close/>
                </a:path>
              </a:pathLst>
            </a:custGeom>
            <a:grpFill/>
            <a:ln w="12032"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5DE3DCC6-60F1-3198-9464-BAE17A099D76}"/>
                </a:ext>
              </a:extLst>
            </p:cNvPr>
            <p:cNvSpPr/>
            <p:nvPr/>
          </p:nvSpPr>
          <p:spPr>
            <a:xfrm>
              <a:off x="9830220" y="2982605"/>
              <a:ext cx="293544" cy="59359"/>
            </a:xfrm>
            <a:custGeom>
              <a:avLst/>
              <a:gdLst>
                <a:gd name="connsiteX0" fmla="*/ 147495 w 293544"/>
                <a:gd name="connsiteY0" fmla="*/ 59359 h 59359"/>
                <a:gd name="connsiteX1" fmla="*/ 147254 w 293544"/>
                <a:gd name="connsiteY1" fmla="*/ 59359 h 59359"/>
                <a:gd name="connsiteX2" fmla="*/ 139548 w 293544"/>
                <a:gd name="connsiteY2" fmla="*/ 54663 h 59359"/>
                <a:gd name="connsiteX3" fmla="*/ 62490 w 293544"/>
                <a:gd name="connsiteY3" fmla="*/ 18061 h 59359"/>
                <a:gd name="connsiteX4" fmla="*/ 9030 w 293544"/>
                <a:gd name="connsiteY4" fmla="*/ 18061 h 59359"/>
                <a:gd name="connsiteX5" fmla="*/ 0 w 293544"/>
                <a:gd name="connsiteY5" fmla="*/ 9030 h 59359"/>
                <a:gd name="connsiteX6" fmla="*/ 9030 w 293544"/>
                <a:gd name="connsiteY6" fmla="*/ 0 h 59359"/>
                <a:gd name="connsiteX7" fmla="*/ 62490 w 293544"/>
                <a:gd name="connsiteY7" fmla="*/ 0 h 59359"/>
                <a:gd name="connsiteX8" fmla="*/ 147856 w 293544"/>
                <a:gd name="connsiteY8" fmla="*/ 34797 h 59359"/>
                <a:gd name="connsiteX9" fmla="*/ 231055 w 293544"/>
                <a:gd name="connsiteY9" fmla="*/ 0 h 59359"/>
                <a:gd name="connsiteX10" fmla="*/ 284515 w 293544"/>
                <a:gd name="connsiteY10" fmla="*/ 0 h 59359"/>
                <a:gd name="connsiteX11" fmla="*/ 293545 w 293544"/>
                <a:gd name="connsiteY11" fmla="*/ 9030 h 59359"/>
                <a:gd name="connsiteX12" fmla="*/ 284515 w 293544"/>
                <a:gd name="connsiteY12" fmla="*/ 18061 h 59359"/>
                <a:gd name="connsiteX13" fmla="*/ 231055 w 293544"/>
                <a:gd name="connsiteY13" fmla="*/ 18061 h 59359"/>
                <a:gd name="connsiteX14" fmla="*/ 155200 w 293544"/>
                <a:gd name="connsiteY14" fmla="*/ 55145 h 59359"/>
                <a:gd name="connsiteX15" fmla="*/ 147495 w 293544"/>
                <a:gd name="connsiteY15" fmla="*/ 59359 h 5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3544" h="59359">
                  <a:moveTo>
                    <a:pt x="147495" y="59359"/>
                  </a:moveTo>
                  <a:cubicBezTo>
                    <a:pt x="147495" y="59359"/>
                    <a:pt x="147254" y="59359"/>
                    <a:pt x="147254" y="59359"/>
                  </a:cubicBezTo>
                  <a:cubicBezTo>
                    <a:pt x="144003" y="59359"/>
                    <a:pt x="141113" y="57433"/>
                    <a:pt x="139548" y="54663"/>
                  </a:cubicBezTo>
                  <a:cubicBezTo>
                    <a:pt x="127628" y="32389"/>
                    <a:pt x="97407" y="18061"/>
                    <a:pt x="62490" y="18061"/>
                  </a:cubicBezTo>
                  <a:lnTo>
                    <a:pt x="9030" y="18061"/>
                  </a:lnTo>
                  <a:cubicBezTo>
                    <a:pt x="4094" y="18061"/>
                    <a:pt x="0" y="13967"/>
                    <a:pt x="0" y="9030"/>
                  </a:cubicBezTo>
                  <a:cubicBezTo>
                    <a:pt x="0" y="4094"/>
                    <a:pt x="4094" y="0"/>
                    <a:pt x="9030" y="0"/>
                  </a:cubicBezTo>
                  <a:lnTo>
                    <a:pt x="62490" y="0"/>
                  </a:lnTo>
                  <a:cubicBezTo>
                    <a:pt x="98611" y="0"/>
                    <a:pt x="130036" y="13124"/>
                    <a:pt x="147856" y="34797"/>
                  </a:cubicBezTo>
                  <a:cubicBezTo>
                    <a:pt x="166880" y="13365"/>
                    <a:pt x="198064" y="0"/>
                    <a:pt x="231055" y="0"/>
                  </a:cubicBezTo>
                  <a:lnTo>
                    <a:pt x="284515" y="0"/>
                  </a:lnTo>
                  <a:cubicBezTo>
                    <a:pt x="289451" y="0"/>
                    <a:pt x="293545" y="4094"/>
                    <a:pt x="293545" y="9030"/>
                  </a:cubicBezTo>
                  <a:cubicBezTo>
                    <a:pt x="293545" y="13967"/>
                    <a:pt x="289451" y="18061"/>
                    <a:pt x="284515" y="18061"/>
                  </a:cubicBezTo>
                  <a:lnTo>
                    <a:pt x="231055" y="18061"/>
                  </a:lnTo>
                  <a:cubicBezTo>
                    <a:pt x="194573" y="18061"/>
                    <a:pt x="166639" y="36723"/>
                    <a:pt x="155200" y="55145"/>
                  </a:cubicBezTo>
                  <a:cubicBezTo>
                    <a:pt x="153515" y="57794"/>
                    <a:pt x="150625" y="59359"/>
                    <a:pt x="147495" y="59359"/>
                  </a:cubicBezTo>
                  <a:close/>
                </a:path>
              </a:pathLst>
            </a:custGeom>
            <a:grpFill/>
            <a:ln w="12032"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A82FAF7A-8C1D-2A32-B03F-7643B49CE982}"/>
                </a:ext>
              </a:extLst>
            </p:cNvPr>
            <p:cNvSpPr/>
            <p:nvPr/>
          </p:nvSpPr>
          <p:spPr>
            <a:xfrm>
              <a:off x="9734225" y="2829451"/>
              <a:ext cx="199550" cy="371084"/>
            </a:xfrm>
            <a:custGeom>
              <a:avLst/>
              <a:gdLst>
                <a:gd name="connsiteX0" fmla="*/ 109962 w 199550"/>
                <a:gd name="connsiteY0" fmla="*/ 371085 h 371084"/>
                <a:gd name="connsiteX1" fmla="*/ 93948 w 199550"/>
                <a:gd name="connsiteY1" fmla="*/ 369399 h 371084"/>
                <a:gd name="connsiteX2" fmla="*/ 2441 w 199550"/>
                <a:gd name="connsiteY2" fmla="*/ 155682 h 371084"/>
                <a:gd name="connsiteX3" fmla="*/ 120557 w 199550"/>
                <a:gd name="connsiteY3" fmla="*/ 0 h 371084"/>
                <a:gd name="connsiteX4" fmla="*/ 121641 w 199550"/>
                <a:gd name="connsiteY4" fmla="*/ 0 h 371084"/>
                <a:gd name="connsiteX5" fmla="*/ 199542 w 199550"/>
                <a:gd name="connsiteY5" fmla="*/ 97648 h 371084"/>
                <a:gd name="connsiteX6" fmla="*/ 174016 w 199550"/>
                <a:gd name="connsiteY6" fmla="*/ 167963 h 371084"/>
                <a:gd name="connsiteX7" fmla="*/ 161253 w 199550"/>
                <a:gd name="connsiteY7" fmla="*/ 168686 h 371084"/>
                <a:gd name="connsiteX8" fmla="*/ 160410 w 199550"/>
                <a:gd name="connsiteY8" fmla="*/ 155923 h 371084"/>
                <a:gd name="connsiteX9" fmla="*/ 181361 w 199550"/>
                <a:gd name="connsiteY9" fmla="*/ 97407 h 371084"/>
                <a:gd name="connsiteX10" fmla="*/ 121279 w 199550"/>
                <a:gd name="connsiteY10" fmla="*/ 18061 h 371084"/>
                <a:gd name="connsiteX11" fmla="*/ 20140 w 199550"/>
                <a:gd name="connsiteY11" fmla="*/ 157850 h 371084"/>
                <a:gd name="connsiteX12" fmla="*/ 97319 w 199550"/>
                <a:gd name="connsiteY12" fmla="*/ 351579 h 371084"/>
                <a:gd name="connsiteX13" fmla="*/ 151982 w 199550"/>
                <a:gd name="connsiteY13" fmla="*/ 324729 h 371084"/>
                <a:gd name="connsiteX14" fmla="*/ 152945 w 199550"/>
                <a:gd name="connsiteY14" fmla="*/ 322803 h 371084"/>
                <a:gd name="connsiteX15" fmla="*/ 152945 w 199550"/>
                <a:gd name="connsiteY15" fmla="*/ 232380 h 371084"/>
                <a:gd name="connsiteX16" fmla="*/ 158484 w 199550"/>
                <a:gd name="connsiteY16" fmla="*/ 220821 h 371084"/>
                <a:gd name="connsiteX17" fmla="*/ 170043 w 199550"/>
                <a:gd name="connsiteY17" fmla="*/ 226359 h 371084"/>
                <a:gd name="connsiteX18" fmla="*/ 168478 w 199550"/>
                <a:gd name="connsiteY18" fmla="*/ 331954 h 371084"/>
                <a:gd name="connsiteX19" fmla="*/ 109720 w 199550"/>
                <a:gd name="connsiteY19" fmla="*/ 370844 h 37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9550" h="371084">
                  <a:moveTo>
                    <a:pt x="109962" y="371085"/>
                  </a:moveTo>
                  <a:cubicBezTo>
                    <a:pt x="104904" y="371085"/>
                    <a:pt x="99607" y="370603"/>
                    <a:pt x="93948" y="369399"/>
                  </a:cubicBezTo>
                  <a:cubicBezTo>
                    <a:pt x="38321" y="358202"/>
                    <a:pt x="-11767" y="269705"/>
                    <a:pt x="2441" y="155682"/>
                  </a:cubicBezTo>
                  <a:cubicBezTo>
                    <a:pt x="14240" y="60924"/>
                    <a:pt x="60596" y="0"/>
                    <a:pt x="120557" y="0"/>
                  </a:cubicBezTo>
                  <a:cubicBezTo>
                    <a:pt x="120918" y="0"/>
                    <a:pt x="121279" y="0"/>
                    <a:pt x="121641" y="0"/>
                  </a:cubicBezTo>
                  <a:cubicBezTo>
                    <a:pt x="169561" y="602"/>
                    <a:pt x="200144" y="38890"/>
                    <a:pt x="199542" y="97648"/>
                  </a:cubicBezTo>
                  <a:cubicBezTo>
                    <a:pt x="199181" y="139187"/>
                    <a:pt x="175100" y="166759"/>
                    <a:pt x="174016" y="167963"/>
                  </a:cubicBezTo>
                  <a:cubicBezTo>
                    <a:pt x="170765" y="171696"/>
                    <a:pt x="164986" y="172057"/>
                    <a:pt x="161253" y="168686"/>
                  </a:cubicBezTo>
                  <a:cubicBezTo>
                    <a:pt x="157521" y="165435"/>
                    <a:pt x="157160" y="159656"/>
                    <a:pt x="160410" y="155923"/>
                  </a:cubicBezTo>
                  <a:cubicBezTo>
                    <a:pt x="160772" y="155562"/>
                    <a:pt x="181120" y="131842"/>
                    <a:pt x="181361" y="97407"/>
                  </a:cubicBezTo>
                  <a:cubicBezTo>
                    <a:pt x="181843" y="48884"/>
                    <a:pt x="158725" y="18422"/>
                    <a:pt x="121279" y="18061"/>
                  </a:cubicBezTo>
                  <a:cubicBezTo>
                    <a:pt x="70950" y="17218"/>
                    <a:pt x="30856" y="72363"/>
                    <a:pt x="20140" y="157850"/>
                  </a:cubicBezTo>
                  <a:cubicBezTo>
                    <a:pt x="6173" y="269825"/>
                    <a:pt x="56863" y="343512"/>
                    <a:pt x="97319" y="351579"/>
                  </a:cubicBezTo>
                  <a:cubicBezTo>
                    <a:pt x="138497" y="359887"/>
                    <a:pt x="151501" y="326174"/>
                    <a:pt x="151982" y="324729"/>
                  </a:cubicBezTo>
                  <a:cubicBezTo>
                    <a:pt x="152223" y="324007"/>
                    <a:pt x="152584" y="323405"/>
                    <a:pt x="152945" y="322803"/>
                  </a:cubicBezTo>
                  <a:cubicBezTo>
                    <a:pt x="167274" y="301491"/>
                    <a:pt x="161494" y="256220"/>
                    <a:pt x="152945" y="232380"/>
                  </a:cubicBezTo>
                  <a:cubicBezTo>
                    <a:pt x="151260" y="227684"/>
                    <a:pt x="153788" y="222506"/>
                    <a:pt x="158484" y="220821"/>
                  </a:cubicBezTo>
                  <a:cubicBezTo>
                    <a:pt x="163300" y="219135"/>
                    <a:pt x="168357" y="221664"/>
                    <a:pt x="170043" y="226359"/>
                  </a:cubicBezTo>
                  <a:cubicBezTo>
                    <a:pt x="176184" y="243818"/>
                    <a:pt x="188826" y="300287"/>
                    <a:pt x="168478" y="331954"/>
                  </a:cubicBezTo>
                  <a:cubicBezTo>
                    <a:pt x="162457" y="347125"/>
                    <a:pt x="143554" y="370844"/>
                    <a:pt x="109720" y="370844"/>
                  </a:cubicBezTo>
                  <a:close/>
                </a:path>
              </a:pathLst>
            </a:custGeom>
            <a:grpFill/>
            <a:ln w="12032"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113ECB51-7227-B050-C469-8C71F6970BBB}"/>
                </a:ext>
              </a:extLst>
            </p:cNvPr>
            <p:cNvSpPr/>
            <p:nvPr/>
          </p:nvSpPr>
          <p:spPr>
            <a:xfrm>
              <a:off x="9788381" y="2877733"/>
              <a:ext cx="75672" cy="99935"/>
            </a:xfrm>
            <a:custGeom>
              <a:avLst/>
              <a:gdLst>
                <a:gd name="connsiteX0" fmla="*/ 9089 w 75672"/>
                <a:gd name="connsiteY0" fmla="*/ 99935 h 99935"/>
                <a:gd name="connsiteX1" fmla="*/ 7163 w 75672"/>
                <a:gd name="connsiteY1" fmla="*/ 99694 h 99935"/>
                <a:gd name="connsiteX2" fmla="*/ 179 w 75672"/>
                <a:gd name="connsiteY2" fmla="*/ 88978 h 99935"/>
                <a:gd name="connsiteX3" fmla="*/ 66522 w 75672"/>
                <a:gd name="connsiteY3" fmla="*/ 0 h 99935"/>
                <a:gd name="connsiteX4" fmla="*/ 75672 w 75672"/>
                <a:gd name="connsiteY4" fmla="*/ 9030 h 99935"/>
                <a:gd name="connsiteX5" fmla="*/ 66762 w 75672"/>
                <a:gd name="connsiteY5" fmla="*/ 18061 h 99935"/>
                <a:gd name="connsiteX6" fmla="*/ 66401 w 75672"/>
                <a:gd name="connsiteY6" fmla="*/ 18061 h 99935"/>
                <a:gd name="connsiteX7" fmla="*/ 17758 w 75672"/>
                <a:gd name="connsiteY7" fmla="*/ 92831 h 99935"/>
                <a:gd name="connsiteX8" fmla="*/ 8969 w 75672"/>
                <a:gd name="connsiteY8" fmla="*/ 99935 h 9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2" h="99935">
                  <a:moveTo>
                    <a:pt x="9089" y="99935"/>
                  </a:moveTo>
                  <a:cubicBezTo>
                    <a:pt x="8487" y="99935"/>
                    <a:pt x="7885" y="99935"/>
                    <a:pt x="7163" y="99694"/>
                  </a:cubicBezTo>
                  <a:cubicBezTo>
                    <a:pt x="2226" y="98611"/>
                    <a:pt x="-784" y="93915"/>
                    <a:pt x="179" y="88978"/>
                  </a:cubicBezTo>
                  <a:cubicBezTo>
                    <a:pt x="11858" y="34074"/>
                    <a:pt x="37264" y="0"/>
                    <a:pt x="66522" y="0"/>
                  </a:cubicBezTo>
                  <a:cubicBezTo>
                    <a:pt x="71458" y="0"/>
                    <a:pt x="75672" y="4094"/>
                    <a:pt x="75672" y="9030"/>
                  </a:cubicBezTo>
                  <a:cubicBezTo>
                    <a:pt x="75672" y="13967"/>
                    <a:pt x="71819" y="18061"/>
                    <a:pt x="66762" y="18061"/>
                  </a:cubicBezTo>
                  <a:lnTo>
                    <a:pt x="66401" y="18061"/>
                  </a:lnTo>
                  <a:cubicBezTo>
                    <a:pt x="46896" y="18061"/>
                    <a:pt x="27270" y="48041"/>
                    <a:pt x="17758" y="92831"/>
                  </a:cubicBezTo>
                  <a:cubicBezTo>
                    <a:pt x="16795" y="97046"/>
                    <a:pt x="13062" y="99935"/>
                    <a:pt x="8969" y="99935"/>
                  </a:cubicBezTo>
                  <a:close/>
                </a:path>
              </a:pathLst>
            </a:custGeom>
            <a:grpFill/>
            <a:ln w="12032"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257E68E4-5DBC-2D4D-288D-6C0886988539}"/>
                </a:ext>
              </a:extLst>
            </p:cNvPr>
            <p:cNvSpPr/>
            <p:nvPr/>
          </p:nvSpPr>
          <p:spPr>
            <a:xfrm>
              <a:off x="10019971" y="2829681"/>
              <a:ext cx="199547" cy="371096"/>
            </a:xfrm>
            <a:custGeom>
              <a:avLst/>
              <a:gdLst>
                <a:gd name="connsiteX0" fmla="*/ 89827 w 199547"/>
                <a:gd name="connsiteY0" fmla="*/ 370855 h 371096"/>
                <a:gd name="connsiteX1" fmla="*/ 31070 w 199547"/>
                <a:gd name="connsiteY1" fmla="*/ 331965 h 371096"/>
                <a:gd name="connsiteX2" fmla="*/ 29505 w 199547"/>
                <a:gd name="connsiteY2" fmla="*/ 226371 h 371096"/>
                <a:gd name="connsiteX3" fmla="*/ 41063 w 199547"/>
                <a:gd name="connsiteY3" fmla="*/ 220832 h 371096"/>
                <a:gd name="connsiteX4" fmla="*/ 46602 w 199547"/>
                <a:gd name="connsiteY4" fmla="*/ 232391 h 371096"/>
                <a:gd name="connsiteX5" fmla="*/ 46602 w 199547"/>
                <a:gd name="connsiteY5" fmla="*/ 322814 h 371096"/>
                <a:gd name="connsiteX6" fmla="*/ 47565 w 199547"/>
                <a:gd name="connsiteY6" fmla="*/ 324741 h 371096"/>
                <a:gd name="connsiteX7" fmla="*/ 102229 w 199547"/>
                <a:gd name="connsiteY7" fmla="*/ 351591 h 371096"/>
                <a:gd name="connsiteX8" fmla="*/ 179408 w 199547"/>
                <a:gd name="connsiteY8" fmla="*/ 157861 h 371096"/>
                <a:gd name="connsiteX9" fmla="*/ 79111 w 199547"/>
                <a:gd name="connsiteY9" fmla="*/ 18072 h 371096"/>
                <a:gd name="connsiteX10" fmla="*/ 78268 w 199547"/>
                <a:gd name="connsiteY10" fmla="*/ 18072 h 371096"/>
                <a:gd name="connsiteX11" fmla="*/ 18187 w 199547"/>
                <a:gd name="connsiteY11" fmla="*/ 97418 h 371096"/>
                <a:gd name="connsiteX12" fmla="*/ 39137 w 199547"/>
                <a:gd name="connsiteY12" fmla="*/ 155934 h 371096"/>
                <a:gd name="connsiteX13" fmla="*/ 38294 w 199547"/>
                <a:gd name="connsiteY13" fmla="*/ 168697 h 371096"/>
                <a:gd name="connsiteX14" fmla="*/ 25532 w 199547"/>
                <a:gd name="connsiteY14" fmla="*/ 167975 h 371096"/>
                <a:gd name="connsiteX15" fmla="*/ 6 w 199547"/>
                <a:gd name="connsiteY15" fmla="*/ 97659 h 371096"/>
                <a:gd name="connsiteX16" fmla="*/ 77907 w 199547"/>
                <a:gd name="connsiteY16" fmla="*/ 11 h 371096"/>
                <a:gd name="connsiteX17" fmla="*/ 197107 w 199547"/>
                <a:gd name="connsiteY17" fmla="*/ 155693 h 371096"/>
                <a:gd name="connsiteX18" fmla="*/ 105600 w 199547"/>
                <a:gd name="connsiteY18" fmla="*/ 369410 h 371096"/>
                <a:gd name="connsiteX19" fmla="*/ 89586 w 199547"/>
                <a:gd name="connsiteY19" fmla="*/ 371096 h 37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9547" h="371096">
                  <a:moveTo>
                    <a:pt x="89827" y="370855"/>
                  </a:moveTo>
                  <a:cubicBezTo>
                    <a:pt x="55873" y="370855"/>
                    <a:pt x="37090" y="347015"/>
                    <a:pt x="31070" y="331965"/>
                  </a:cubicBezTo>
                  <a:cubicBezTo>
                    <a:pt x="10722" y="300178"/>
                    <a:pt x="23364" y="243829"/>
                    <a:pt x="29505" y="226371"/>
                  </a:cubicBezTo>
                  <a:cubicBezTo>
                    <a:pt x="31190" y="221675"/>
                    <a:pt x="36247" y="219146"/>
                    <a:pt x="41063" y="220832"/>
                  </a:cubicBezTo>
                  <a:cubicBezTo>
                    <a:pt x="45759" y="222518"/>
                    <a:pt x="48288" y="227695"/>
                    <a:pt x="46602" y="232391"/>
                  </a:cubicBezTo>
                  <a:cubicBezTo>
                    <a:pt x="38174" y="256351"/>
                    <a:pt x="32394" y="301623"/>
                    <a:pt x="46602" y="322814"/>
                  </a:cubicBezTo>
                  <a:cubicBezTo>
                    <a:pt x="46963" y="323416"/>
                    <a:pt x="47325" y="324018"/>
                    <a:pt x="47565" y="324741"/>
                  </a:cubicBezTo>
                  <a:cubicBezTo>
                    <a:pt x="48047" y="326185"/>
                    <a:pt x="61532" y="359778"/>
                    <a:pt x="102229" y="351591"/>
                  </a:cubicBezTo>
                  <a:cubicBezTo>
                    <a:pt x="142564" y="343524"/>
                    <a:pt x="193254" y="269836"/>
                    <a:pt x="179408" y="157861"/>
                  </a:cubicBezTo>
                  <a:cubicBezTo>
                    <a:pt x="168812" y="72735"/>
                    <a:pt x="129560" y="18072"/>
                    <a:pt x="79111" y="18072"/>
                  </a:cubicBezTo>
                  <a:cubicBezTo>
                    <a:pt x="78870" y="18072"/>
                    <a:pt x="78629" y="18072"/>
                    <a:pt x="78268" y="18072"/>
                  </a:cubicBezTo>
                  <a:cubicBezTo>
                    <a:pt x="40702" y="18553"/>
                    <a:pt x="17705" y="48895"/>
                    <a:pt x="18187" y="97418"/>
                  </a:cubicBezTo>
                  <a:cubicBezTo>
                    <a:pt x="18548" y="131974"/>
                    <a:pt x="39017" y="155693"/>
                    <a:pt x="39137" y="155934"/>
                  </a:cubicBezTo>
                  <a:cubicBezTo>
                    <a:pt x="42388" y="159667"/>
                    <a:pt x="42027" y="165326"/>
                    <a:pt x="38294" y="168697"/>
                  </a:cubicBezTo>
                  <a:cubicBezTo>
                    <a:pt x="34562" y="171948"/>
                    <a:pt x="28903" y="171587"/>
                    <a:pt x="25532" y="167975"/>
                  </a:cubicBezTo>
                  <a:cubicBezTo>
                    <a:pt x="24568" y="166771"/>
                    <a:pt x="367" y="139198"/>
                    <a:pt x="6" y="97659"/>
                  </a:cubicBezTo>
                  <a:cubicBezTo>
                    <a:pt x="-476" y="38902"/>
                    <a:pt x="30107" y="613"/>
                    <a:pt x="77907" y="11"/>
                  </a:cubicBezTo>
                  <a:cubicBezTo>
                    <a:pt x="138109" y="-952"/>
                    <a:pt x="185307" y="60454"/>
                    <a:pt x="197107" y="155693"/>
                  </a:cubicBezTo>
                  <a:cubicBezTo>
                    <a:pt x="211315" y="269596"/>
                    <a:pt x="161227" y="358213"/>
                    <a:pt x="105600" y="369410"/>
                  </a:cubicBezTo>
                  <a:cubicBezTo>
                    <a:pt x="99941" y="370494"/>
                    <a:pt x="94643" y="371096"/>
                    <a:pt x="89586" y="371096"/>
                  </a:cubicBezTo>
                  <a:close/>
                </a:path>
              </a:pathLst>
            </a:custGeom>
            <a:grpFill/>
            <a:ln w="12032" cap="flat">
              <a:noFill/>
              <a:prstDash val="solid"/>
              <a:miter/>
            </a:ln>
          </p:spPr>
          <p:txBody>
            <a:bodyPr rtlCol="0" anchor="ctr"/>
            <a:lstStyle/>
            <a:p>
              <a:endParaRPr lang="en-US"/>
            </a:p>
          </p:txBody>
        </p:sp>
      </p:grpSp>
      <p:grpSp>
        <p:nvGrpSpPr>
          <p:cNvPr id="1261" name="Graphic 1038">
            <a:extLst>
              <a:ext uri="{FF2B5EF4-FFF2-40B4-BE49-F238E27FC236}">
                <a16:creationId xmlns:a16="http://schemas.microsoft.com/office/drawing/2014/main" id="{42F4A648-920E-36F9-5C7A-2082DDF524AD}"/>
              </a:ext>
            </a:extLst>
          </p:cNvPr>
          <p:cNvGrpSpPr/>
          <p:nvPr/>
        </p:nvGrpSpPr>
        <p:grpSpPr>
          <a:xfrm>
            <a:off x="9002497" y="4498937"/>
            <a:ext cx="325343" cy="325298"/>
            <a:chOff x="8948652" y="4429860"/>
            <a:chExt cx="433032" cy="432972"/>
          </a:xfrm>
          <a:solidFill>
            <a:srgbClr val="004550"/>
          </a:solidFill>
        </p:grpSpPr>
        <p:sp>
          <p:nvSpPr>
            <p:cNvPr id="1262" name="Freeform: Shape 1261">
              <a:extLst>
                <a:ext uri="{FF2B5EF4-FFF2-40B4-BE49-F238E27FC236}">
                  <a16:creationId xmlns:a16="http://schemas.microsoft.com/office/drawing/2014/main" id="{56CE0349-8130-7E35-0ED1-43E98C60CB2D}"/>
                </a:ext>
              </a:extLst>
            </p:cNvPr>
            <p:cNvSpPr/>
            <p:nvPr/>
          </p:nvSpPr>
          <p:spPr>
            <a:xfrm>
              <a:off x="9223053" y="4429860"/>
              <a:ext cx="158632" cy="158692"/>
            </a:xfrm>
            <a:custGeom>
              <a:avLst/>
              <a:gdLst>
                <a:gd name="connsiteX0" fmla="*/ 81122 w 158632"/>
                <a:gd name="connsiteY0" fmla="*/ 158692 h 158692"/>
                <a:gd name="connsiteX1" fmla="*/ 74741 w 158632"/>
                <a:gd name="connsiteY1" fmla="*/ 156044 h 158692"/>
                <a:gd name="connsiteX2" fmla="*/ 74741 w 158632"/>
                <a:gd name="connsiteY2" fmla="*/ 143281 h 158692"/>
                <a:gd name="connsiteX3" fmla="*/ 136869 w 158632"/>
                <a:gd name="connsiteY3" fmla="*/ 81152 h 158692"/>
                <a:gd name="connsiteX4" fmla="*/ 77630 w 158632"/>
                <a:gd name="connsiteY4" fmla="*/ 21793 h 158692"/>
                <a:gd name="connsiteX5" fmla="*/ 15382 w 158632"/>
                <a:gd name="connsiteY5" fmla="*/ 84042 h 158692"/>
                <a:gd name="connsiteX6" fmla="*/ 2619 w 158632"/>
                <a:gd name="connsiteY6" fmla="*/ 84042 h 158692"/>
                <a:gd name="connsiteX7" fmla="*/ 2619 w 158632"/>
                <a:gd name="connsiteY7" fmla="*/ 71279 h 158692"/>
                <a:gd name="connsiteX8" fmla="*/ 71249 w 158632"/>
                <a:gd name="connsiteY8" fmla="*/ 2649 h 158692"/>
                <a:gd name="connsiteX9" fmla="*/ 77630 w 158632"/>
                <a:gd name="connsiteY9" fmla="*/ 0 h 158692"/>
                <a:gd name="connsiteX10" fmla="*/ 77630 w 158632"/>
                <a:gd name="connsiteY10" fmla="*/ 0 h 158692"/>
                <a:gd name="connsiteX11" fmla="*/ 84012 w 158632"/>
                <a:gd name="connsiteY11" fmla="*/ 2649 h 158692"/>
                <a:gd name="connsiteX12" fmla="*/ 156013 w 158632"/>
                <a:gd name="connsiteY12" fmla="*/ 74771 h 158692"/>
                <a:gd name="connsiteX13" fmla="*/ 156013 w 158632"/>
                <a:gd name="connsiteY13" fmla="*/ 87534 h 158692"/>
                <a:gd name="connsiteX14" fmla="*/ 87504 w 158632"/>
                <a:gd name="connsiteY14" fmla="*/ 156044 h 158692"/>
                <a:gd name="connsiteX15" fmla="*/ 81122 w 158632"/>
                <a:gd name="connsiteY15" fmla="*/ 158692 h 15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8632" h="158692">
                  <a:moveTo>
                    <a:pt x="81122" y="158692"/>
                  </a:moveTo>
                  <a:cubicBezTo>
                    <a:pt x="78835" y="158692"/>
                    <a:pt x="76547" y="157850"/>
                    <a:pt x="74741" y="156044"/>
                  </a:cubicBezTo>
                  <a:cubicBezTo>
                    <a:pt x="71249" y="152552"/>
                    <a:pt x="71249" y="146772"/>
                    <a:pt x="74741" y="143281"/>
                  </a:cubicBezTo>
                  <a:lnTo>
                    <a:pt x="136869" y="81152"/>
                  </a:lnTo>
                  <a:lnTo>
                    <a:pt x="77630" y="21793"/>
                  </a:lnTo>
                  <a:lnTo>
                    <a:pt x="15382" y="84042"/>
                  </a:lnTo>
                  <a:cubicBezTo>
                    <a:pt x="11890" y="87534"/>
                    <a:pt x="6110" y="87534"/>
                    <a:pt x="2619" y="84042"/>
                  </a:cubicBezTo>
                  <a:cubicBezTo>
                    <a:pt x="-873" y="80550"/>
                    <a:pt x="-873" y="74771"/>
                    <a:pt x="2619" y="71279"/>
                  </a:cubicBezTo>
                  <a:lnTo>
                    <a:pt x="71249" y="2649"/>
                  </a:lnTo>
                  <a:cubicBezTo>
                    <a:pt x="72935" y="963"/>
                    <a:pt x="75222" y="0"/>
                    <a:pt x="77630" y="0"/>
                  </a:cubicBezTo>
                  <a:lnTo>
                    <a:pt x="77630" y="0"/>
                  </a:lnTo>
                  <a:cubicBezTo>
                    <a:pt x="80038" y="0"/>
                    <a:pt x="82326" y="963"/>
                    <a:pt x="84012" y="2649"/>
                  </a:cubicBezTo>
                  <a:lnTo>
                    <a:pt x="156013" y="74771"/>
                  </a:lnTo>
                  <a:cubicBezTo>
                    <a:pt x="159505" y="78263"/>
                    <a:pt x="159505" y="84042"/>
                    <a:pt x="156013" y="87534"/>
                  </a:cubicBezTo>
                  <a:lnTo>
                    <a:pt x="87504" y="156044"/>
                  </a:lnTo>
                  <a:cubicBezTo>
                    <a:pt x="85697" y="157850"/>
                    <a:pt x="83410" y="158692"/>
                    <a:pt x="81122" y="158692"/>
                  </a:cubicBezTo>
                  <a:close/>
                </a:path>
              </a:pathLst>
            </a:custGeom>
            <a:grpFill/>
            <a:ln w="12032"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F217DC73-92ED-4401-9C1E-89171FF9C1D2}"/>
                </a:ext>
              </a:extLst>
            </p:cNvPr>
            <p:cNvSpPr/>
            <p:nvPr/>
          </p:nvSpPr>
          <p:spPr>
            <a:xfrm>
              <a:off x="9121221" y="4480972"/>
              <a:ext cx="119831" cy="137441"/>
            </a:xfrm>
            <a:custGeom>
              <a:avLst/>
              <a:gdLst>
                <a:gd name="connsiteX0" fmla="*/ 68450 w 119831"/>
                <a:gd name="connsiteY0" fmla="*/ 137321 h 137441"/>
                <a:gd name="connsiteX1" fmla="*/ 20047 w 119831"/>
                <a:gd name="connsiteY1" fmla="*/ 117213 h 137441"/>
                <a:gd name="connsiteX2" fmla="*/ 20047 w 119831"/>
                <a:gd name="connsiteY2" fmla="*/ 20047 h 137441"/>
                <a:gd name="connsiteX3" fmla="*/ 117213 w 119831"/>
                <a:gd name="connsiteY3" fmla="*/ 20047 h 137441"/>
                <a:gd name="connsiteX4" fmla="*/ 117213 w 119831"/>
                <a:gd name="connsiteY4" fmla="*/ 32810 h 137441"/>
                <a:gd name="connsiteX5" fmla="*/ 104450 w 119831"/>
                <a:gd name="connsiteY5" fmla="*/ 32810 h 137441"/>
                <a:gd name="connsiteX6" fmla="*/ 32810 w 119831"/>
                <a:gd name="connsiteY6" fmla="*/ 32810 h 137441"/>
                <a:gd name="connsiteX7" fmla="*/ 32810 w 119831"/>
                <a:gd name="connsiteY7" fmla="*/ 104450 h 137441"/>
                <a:gd name="connsiteX8" fmla="*/ 80610 w 119831"/>
                <a:gd name="connsiteY8" fmla="*/ 117815 h 137441"/>
                <a:gd name="connsiteX9" fmla="*/ 91567 w 119831"/>
                <a:gd name="connsiteY9" fmla="*/ 124437 h 137441"/>
                <a:gd name="connsiteX10" fmla="*/ 84945 w 119831"/>
                <a:gd name="connsiteY10" fmla="*/ 135394 h 137441"/>
                <a:gd name="connsiteX11" fmla="*/ 68450 w 119831"/>
                <a:gd name="connsiteY11" fmla="*/ 137441 h 13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31" h="137441">
                  <a:moveTo>
                    <a:pt x="68450" y="137321"/>
                  </a:moveTo>
                  <a:cubicBezTo>
                    <a:pt x="50509" y="137321"/>
                    <a:pt x="33171" y="130337"/>
                    <a:pt x="20047" y="117213"/>
                  </a:cubicBezTo>
                  <a:cubicBezTo>
                    <a:pt x="-6682" y="90483"/>
                    <a:pt x="-6682" y="46897"/>
                    <a:pt x="20047" y="20047"/>
                  </a:cubicBezTo>
                  <a:cubicBezTo>
                    <a:pt x="46897" y="-6682"/>
                    <a:pt x="90483" y="-6682"/>
                    <a:pt x="117213" y="20047"/>
                  </a:cubicBezTo>
                  <a:cubicBezTo>
                    <a:pt x="120705" y="23539"/>
                    <a:pt x="120705" y="29318"/>
                    <a:pt x="117213" y="32810"/>
                  </a:cubicBezTo>
                  <a:cubicBezTo>
                    <a:pt x="113722" y="36302"/>
                    <a:pt x="107942" y="36302"/>
                    <a:pt x="104450" y="32810"/>
                  </a:cubicBezTo>
                  <a:cubicBezTo>
                    <a:pt x="84704" y="13064"/>
                    <a:pt x="52556" y="13064"/>
                    <a:pt x="32810" y="32810"/>
                  </a:cubicBezTo>
                  <a:cubicBezTo>
                    <a:pt x="13064" y="52556"/>
                    <a:pt x="13064" y="84704"/>
                    <a:pt x="32810" y="104450"/>
                  </a:cubicBezTo>
                  <a:cubicBezTo>
                    <a:pt x="45452" y="116972"/>
                    <a:pt x="63272" y="122029"/>
                    <a:pt x="80610" y="117815"/>
                  </a:cubicBezTo>
                  <a:cubicBezTo>
                    <a:pt x="85427" y="116611"/>
                    <a:pt x="90363" y="119621"/>
                    <a:pt x="91567" y="124437"/>
                  </a:cubicBezTo>
                  <a:cubicBezTo>
                    <a:pt x="92771" y="129254"/>
                    <a:pt x="89761" y="134190"/>
                    <a:pt x="84945" y="135394"/>
                  </a:cubicBezTo>
                  <a:cubicBezTo>
                    <a:pt x="79527" y="136719"/>
                    <a:pt x="73988" y="137441"/>
                    <a:pt x="68450" y="137441"/>
                  </a:cubicBezTo>
                  <a:close/>
                </a:path>
              </a:pathLst>
            </a:custGeom>
            <a:grpFill/>
            <a:ln w="12032"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6EB6B1FD-4107-7751-5A57-967CF83587C3}"/>
                </a:ext>
              </a:extLst>
            </p:cNvPr>
            <p:cNvSpPr/>
            <p:nvPr/>
          </p:nvSpPr>
          <p:spPr>
            <a:xfrm>
              <a:off x="9193248" y="4570522"/>
              <a:ext cx="137416" cy="119892"/>
            </a:xfrm>
            <a:custGeom>
              <a:avLst/>
              <a:gdLst>
                <a:gd name="connsiteX0" fmla="*/ 68665 w 137416"/>
                <a:gd name="connsiteY0" fmla="*/ 119892 h 119892"/>
                <a:gd name="connsiteX1" fmla="*/ 20143 w 137416"/>
                <a:gd name="connsiteY1" fmla="*/ 99785 h 119892"/>
                <a:gd name="connsiteX2" fmla="*/ 1962 w 137416"/>
                <a:gd name="connsiteY2" fmla="*/ 34887 h 119892"/>
                <a:gd name="connsiteX3" fmla="*/ 12918 w 137416"/>
                <a:gd name="connsiteY3" fmla="*/ 28265 h 119892"/>
                <a:gd name="connsiteX4" fmla="*/ 19541 w 137416"/>
                <a:gd name="connsiteY4" fmla="*/ 39222 h 119892"/>
                <a:gd name="connsiteX5" fmla="*/ 32905 w 137416"/>
                <a:gd name="connsiteY5" fmla="*/ 87022 h 119892"/>
                <a:gd name="connsiteX6" fmla="*/ 104546 w 137416"/>
                <a:gd name="connsiteY6" fmla="*/ 87022 h 119892"/>
                <a:gd name="connsiteX7" fmla="*/ 104546 w 137416"/>
                <a:gd name="connsiteY7" fmla="*/ 15382 h 119892"/>
                <a:gd name="connsiteX8" fmla="*/ 104546 w 137416"/>
                <a:gd name="connsiteY8" fmla="*/ 2619 h 119892"/>
                <a:gd name="connsiteX9" fmla="*/ 117309 w 137416"/>
                <a:gd name="connsiteY9" fmla="*/ 2619 h 119892"/>
                <a:gd name="connsiteX10" fmla="*/ 137416 w 137416"/>
                <a:gd name="connsiteY10" fmla="*/ 51262 h 119892"/>
                <a:gd name="connsiteX11" fmla="*/ 117309 w 137416"/>
                <a:gd name="connsiteY11" fmla="*/ 99785 h 119892"/>
                <a:gd name="connsiteX12" fmla="*/ 68786 w 137416"/>
                <a:gd name="connsiteY12" fmla="*/ 119892 h 119892"/>
                <a:gd name="connsiteX13" fmla="*/ 68786 w 137416"/>
                <a:gd name="connsiteY13" fmla="*/ 119892 h 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416" h="119892">
                  <a:moveTo>
                    <a:pt x="68665" y="119892"/>
                  </a:moveTo>
                  <a:cubicBezTo>
                    <a:pt x="50364" y="119892"/>
                    <a:pt x="33026" y="112788"/>
                    <a:pt x="20143" y="99785"/>
                  </a:cubicBezTo>
                  <a:cubicBezTo>
                    <a:pt x="3045" y="82687"/>
                    <a:pt x="-3697" y="58366"/>
                    <a:pt x="1962" y="34887"/>
                  </a:cubicBezTo>
                  <a:cubicBezTo>
                    <a:pt x="3166" y="30071"/>
                    <a:pt x="7982" y="27061"/>
                    <a:pt x="12918" y="28265"/>
                  </a:cubicBezTo>
                  <a:cubicBezTo>
                    <a:pt x="17735" y="29469"/>
                    <a:pt x="20745" y="34285"/>
                    <a:pt x="19541" y="39222"/>
                  </a:cubicBezTo>
                  <a:cubicBezTo>
                    <a:pt x="15327" y="56560"/>
                    <a:pt x="20384" y="74500"/>
                    <a:pt x="32905" y="87022"/>
                  </a:cubicBezTo>
                  <a:cubicBezTo>
                    <a:pt x="52652" y="106768"/>
                    <a:pt x="84800" y="106768"/>
                    <a:pt x="104546" y="87022"/>
                  </a:cubicBezTo>
                  <a:cubicBezTo>
                    <a:pt x="124292" y="67276"/>
                    <a:pt x="124292" y="35128"/>
                    <a:pt x="104546" y="15382"/>
                  </a:cubicBezTo>
                  <a:cubicBezTo>
                    <a:pt x="101054" y="11890"/>
                    <a:pt x="101054" y="6111"/>
                    <a:pt x="104546" y="2619"/>
                  </a:cubicBezTo>
                  <a:cubicBezTo>
                    <a:pt x="108038" y="-873"/>
                    <a:pt x="113817" y="-873"/>
                    <a:pt x="117309" y="2619"/>
                  </a:cubicBezTo>
                  <a:cubicBezTo>
                    <a:pt x="130312" y="15622"/>
                    <a:pt x="137416" y="32840"/>
                    <a:pt x="137416" y="51262"/>
                  </a:cubicBezTo>
                  <a:cubicBezTo>
                    <a:pt x="137416" y="69684"/>
                    <a:pt x="130312" y="86901"/>
                    <a:pt x="117309" y="99785"/>
                  </a:cubicBezTo>
                  <a:cubicBezTo>
                    <a:pt x="104305" y="112668"/>
                    <a:pt x="87087" y="119892"/>
                    <a:pt x="68786" y="119892"/>
                  </a:cubicBezTo>
                  <a:lnTo>
                    <a:pt x="68786" y="119892"/>
                  </a:lnTo>
                  <a:close/>
                </a:path>
              </a:pathLst>
            </a:custGeom>
            <a:grpFill/>
            <a:ln w="12032"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72790554-E61D-1B66-3191-81CFF2722E37}"/>
                </a:ext>
              </a:extLst>
            </p:cNvPr>
            <p:cNvSpPr/>
            <p:nvPr/>
          </p:nvSpPr>
          <p:spPr>
            <a:xfrm>
              <a:off x="8948652" y="4704171"/>
              <a:ext cx="158632" cy="158662"/>
            </a:xfrm>
            <a:custGeom>
              <a:avLst/>
              <a:gdLst>
                <a:gd name="connsiteX0" fmla="*/ 81122 w 158632"/>
                <a:gd name="connsiteY0" fmla="*/ 158662 h 158662"/>
                <a:gd name="connsiteX1" fmla="*/ 74741 w 158632"/>
                <a:gd name="connsiteY1" fmla="*/ 156013 h 158662"/>
                <a:gd name="connsiteX2" fmla="*/ 2619 w 158632"/>
                <a:gd name="connsiteY2" fmla="*/ 83891 h 158662"/>
                <a:gd name="connsiteX3" fmla="*/ 2619 w 158632"/>
                <a:gd name="connsiteY3" fmla="*/ 71129 h 158662"/>
                <a:gd name="connsiteX4" fmla="*/ 71129 w 158632"/>
                <a:gd name="connsiteY4" fmla="*/ 2619 h 158662"/>
                <a:gd name="connsiteX5" fmla="*/ 83891 w 158632"/>
                <a:gd name="connsiteY5" fmla="*/ 2619 h 158662"/>
                <a:gd name="connsiteX6" fmla="*/ 83891 w 158632"/>
                <a:gd name="connsiteY6" fmla="*/ 15382 h 158662"/>
                <a:gd name="connsiteX7" fmla="*/ 21763 w 158632"/>
                <a:gd name="connsiteY7" fmla="*/ 77510 h 158662"/>
                <a:gd name="connsiteX8" fmla="*/ 81002 w 158632"/>
                <a:gd name="connsiteY8" fmla="*/ 136869 h 158662"/>
                <a:gd name="connsiteX9" fmla="*/ 143251 w 158632"/>
                <a:gd name="connsiteY9" fmla="*/ 74741 h 158662"/>
                <a:gd name="connsiteX10" fmla="*/ 156013 w 158632"/>
                <a:gd name="connsiteY10" fmla="*/ 74741 h 158662"/>
                <a:gd name="connsiteX11" fmla="*/ 156013 w 158632"/>
                <a:gd name="connsiteY11" fmla="*/ 87504 h 158662"/>
                <a:gd name="connsiteX12" fmla="*/ 87383 w 158632"/>
                <a:gd name="connsiteY12" fmla="*/ 156013 h 158662"/>
                <a:gd name="connsiteX13" fmla="*/ 81002 w 158632"/>
                <a:gd name="connsiteY13" fmla="*/ 158662 h 15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32" h="158662">
                  <a:moveTo>
                    <a:pt x="81122" y="158662"/>
                  </a:moveTo>
                  <a:cubicBezTo>
                    <a:pt x="78834" y="158662"/>
                    <a:pt x="76547" y="157819"/>
                    <a:pt x="74741" y="156013"/>
                  </a:cubicBezTo>
                  <a:lnTo>
                    <a:pt x="2619" y="83891"/>
                  </a:lnTo>
                  <a:cubicBezTo>
                    <a:pt x="-873" y="80400"/>
                    <a:pt x="-873" y="74620"/>
                    <a:pt x="2619" y="71129"/>
                  </a:cubicBezTo>
                  <a:lnTo>
                    <a:pt x="71129" y="2619"/>
                  </a:lnTo>
                  <a:cubicBezTo>
                    <a:pt x="74620" y="-873"/>
                    <a:pt x="80400" y="-873"/>
                    <a:pt x="83891" y="2619"/>
                  </a:cubicBezTo>
                  <a:cubicBezTo>
                    <a:pt x="87383" y="6111"/>
                    <a:pt x="87383" y="11890"/>
                    <a:pt x="83891" y="15382"/>
                  </a:cubicBezTo>
                  <a:lnTo>
                    <a:pt x="21763" y="77510"/>
                  </a:lnTo>
                  <a:lnTo>
                    <a:pt x="81002" y="136869"/>
                  </a:lnTo>
                  <a:lnTo>
                    <a:pt x="143251" y="74741"/>
                  </a:lnTo>
                  <a:cubicBezTo>
                    <a:pt x="146742" y="71249"/>
                    <a:pt x="152522" y="71249"/>
                    <a:pt x="156013" y="74741"/>
                  </a:cubicBezTo>
                  <a:cubicBezTo>
                    <a:pt x="159505" y="78232"/>
                    <a:pt x="159505" y="84012"/>
                    <a:pt x="156013" y="87504"/>
                  </a:cubicBezTo>
                  <a:lnTo>
                    <a:pt x="87383" y="156013"/>
                  </a:lnTo>
                  <a:cubicBezTo>
                    <a:pt x="85577" y="157819"/>
                    <a:pt x="83290" y="158662"/>
                    <a:pt x="81002" y="158662"/>
                  </a:cubicBezTo>
                  <a:close/>
                </a:path>
              </a:pathLst>
            </a:custGeom>
            <a:grpFill/>
            <a:ln w="12032"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ED5CCD2B-1574-8945-4947-73932476613B}"/>
                </a:ext>
              </a:extLst>
            </p:cNvPr>
            <p:cNvSpPr/>
            <p:nvPr/>
          </p:nvSpPr>
          <p:spPr>
            <a:xfrm>
              <a:off x="9089405" y="4674316"/>
              <a:ext cx="119711" cy="137465"/>
            </a:xfrm>
            <a:custGeom>
              <a:avLst/>
              <a:gdLst>
                <a:gd name="connsiteX0" fmla="*/ 51141 w 119711"/>
                <a:gd name="connsiteY0" fmla="*/ 137466 h 137465"/>
                <a:gd name="connsiteX1" fmla="*/ 2619 w 119711"/>
                <a:gd name="connsiteY1" fmla="*/ 117358 h 137465"/>
                <a:gd name="connsiteX2" fmla="*/ 2619 w 119711"/>
                <a:gd name="connsiteY2" fmla="*/ 104595 h 137465"/>
                <a:gd name="connsiteX3" fmla="*/ 15382 w 119711"/>
                <a:gd name="connsiteY3" fmla="*/ 104595 h 137465"/>
                <a:gd name="connsiteX4" fmla="*/ 51141 w 119711"/>
                <a:gd name="connsiteY4" fmla="*/ 119405 h 137465"/>
                <a:gd name="connsiteX5" fmla="*/ 51141 w 119711"/>
                <a:gd name="connsiteY5" fmla="*/ 119405 h 137465"/>
                <a:gd name="connsiteX6" fmla="*/ 86901 w 119711"/>
                <a:gd name="connsiteY6" fmla="*/ 104595 h 137465"/>
                <a:gd name="connsiteX7" fmla="*/ 86901 w 119711"/>
                <a:gd name="connsiteY7" fmla="*/ 32955 h 137465"/>
                <a:gd name="connsiteX8" fmla="*/ 39101 w 119711"/>
                <a:gd name="connsiteY8" fmla="*/ 19590 h 137465"/>
                <a:gd name="connsiteX9" fmla="*/ 28144 w 119711"/>
                <a:gd name="connsiteY9" fmla="*/ 12968 h 137465"/>
                <a:gd name="connsiteX10" fmla="*/ 34767 w 119711"/>
                <a:gd name="connsiteY10" fmla="*/ 2011 h 137465"/>
                <a:gd name="connsiteX11" fmla="*/ 99664 w 119711"/>
                <a:gd name="connsiteY11" fmla="*/ 20192 h 137465"/>
                <a:gd name="connsiteX12" fmla="*/ 99664 w 119711"/>
                <a:gd name="connsiteY12" fmla="*/ 117358 h 137465"/>
                <a:gd name="connsiteX13" fmla="*/ 51141 w 119711"/>
                <a:gd name="connsiteY13" fmla="*/ 137466 h 137465"/>
                <a:gd name="connsiteX14" fmla="*/ 51141 w 119711"/>
                <a:gd name="connsiteY14" fmla="*/ 137466 h 13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11" h="137465">
                  <a:moveTo>
                    <a:pt x="51141" y="137466"/>
                  </a:moveTo>
                  <a:cubicBezTo>
                    <a:pt x="32840" y="137466"/>
                    <a:pt x="15502" y="130362"/>
                    <a:pt x="2619" y="117358"/>
                  </a:cubicBezTo>
                  <a:cubicBezTo>
                    <a:pt x="-873" y="113866"/>
                    <a:pt x="-873" y="108087"/>
                    <a:pt x="2619" y="104595"/>
                  </a:cubicBezTo>
                  <a:cubicBezTo>
                    <a:pt x="6111" y="101104"/>
                    <a:pt x="11890" y="101104"/>
                    <a:pt x="15382" y="104595"/>
                  </a:cubicBezTo>
                  <a:cubicBezTo>
                    <a:pt x="24894" y="114107"/>
                    <a:pt x="37656" y="119405"/>
                    <a:pt x="51141" y="119405"/>
                  </a:cubicBezTo>
                  <a:lnTo>
                    <a:pt x="51141" y="119405"/>
                  </a:lnTo>
                  <a:cubicBezTo>
                    <a:pt x="64627" y="119405"/>
                    <a:pt x="77390" y="114107"/>
                    <a:pt x="86901" y="104595"/>
                  </a:cubicBezTo>
                  <a:cubicBezTo>
                    <a:pt x="106648" y="84849"/>
                    <a:pt x="106648" y="52701"/>
                    <a:pt x="86901" y="32955"/>
                  </a:cubicBezTo>
                  <a:cubicBezTo>
                    <a:pt x="74259" y="20313"/>
                    <a:pt x="56439" y="15376"/>
                    <a:pt x="39101" y="19590"/>
                  </a:cubicBezTo>
                  <a:cubicBezTo>
                    <a:pt x="34285" y="20794"/>
                    <a:pt x="29348" y="17784"/>
                    <a:pt x="28144" y="12968"/>
                  </a:cubicBezTo>
                  <a:cubicBezTo>
                    <a:pt x="26940" y="8152"/>
                    <a:pt x="29950" y="3215"/>
                    <a:pt x="34767" y="2011"/>
                  </a:cubicBezTo>
                  <a:cubicBezTo>
                    <a:pt x="58245" y="-3768"/>
                    <a:pt x="82567" y="3095"/>
                    <a:pt x="99664" y="20192"/>
                  </a:cubicBezTo>
                  <a:cubicBezTo>
                    <a:pt x="126394" y="46922"/>
                    <a:pt x="126394" y="90508"/>
                    <a:pt x="99664" y="117358"/>
                  </a:cubicBezTo>
                  <a:cubicBezTo>
                    <a:pt x="86661" y="130362"/>
                    <a:pt x="69443" y="137466"/>
                    <a:pt x="51141" y="137466"/>
                  </a:cubicBezTo>
                  <a:lnTo>
                    <a:pt x="51141" y="137466"/>
                  </a:lnTo>
                  <a:close/>
                </a:path>
              </a:pathLst>
            </a:custGeom>
            <a:grpFill/>
            <a:ln w="12032"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CA5BC6C4-25CC-E465-9B10-38EAF68AADFB}"/>
                </a:ext>
              </a:extLst>
            </p:cNvPr>
            <p:cNvSpPr/>
            <p:nvPr/>
          </p:nvSpPr>
          <p:spPr>
            <a:xfrm>
              <a:off x="8999854" y="4602339"/>
              <a:ext cx="137355" cy="119862"/>
            </a:xfrm>
            <a:custGeom>
              <a:avLst/>
              <a:gdLst>
                <a:gd name="connsiteX0" fmla="*/ 26429 w 137355"/>
                <a:gd name="connsiteY0" fmla="*/ 119862 h 119862"/>
                <a:gd name="connsiteX1" fmla="*/ 20047 w 137355"/>
                <a:gd name="connsiteY1" fmla="*/ 117213 h 119862"/>
                <a:gd name="connsiteX2" fmla="*/ 20047 w 137355"/>
                <a:gd name="connsiteY2" fmla="*/ 20047 h 119862"/>
                <a:gd name="connsiteX3" fmla="*/ 117213 w 137355"/>
                <a:gd name="connsiteY3" fmla="*/ 20047 h 119862"/>
                <a:gd name="connsiteX4" fmla="*/ 135394 w 137355"/>
                <a:gd name="connsiteY4" fmla="*/ 84945 h 119862"/>
                <a:gd name="connsiteX5" fmla="*/ 124437 w 137355"/>
                <a:gd name="connsiteY5" fmla="*/ 91567 h 119862"/>
                <a:gd name="connsiteX6" fmla="*/ 117815 w 137355"/>
                <a:gd name="connsiteY6" fmla="*/ 80610 h 119862"/>
                <a:gd name="connsiteX7" fmla="*/ 104450 w 137355"/>
                <a:gd name="connsiteY7" fmla="*/ 32810 h 119862"/>
                <a:gd name="connsiteX8" fmla="*/ 32810 w 137355"/>
                <a:gd name="connsiteY8" fmla="*/ 32810 h 119862"/>
                <a:gd name="connsiteX9" fmla="*/ 32810 w 137355"/>
                <a:gd name="connsiteY9" fmla="*/ 104450 h 119862"/>
                <a:gd name="connsiteX10" fmla="*/ 32810 w 137355"/>
                <a:gd name="connsiteY10" fmla="*/ 117213 h 119862"/>
                <a:gd name="connsiteX11" fmla="*/ 26429 w 137355"/>
                <a:gd name="connsiteY11" fmla="*/ 119862 h 11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355" h="119862">
                  <a:moveTo>
                    <a:pt x="26429" y="119862"/>
                  </a:moveTo>
                  <a:cubicBezTo>
                    <a:pt x="24141" y="119862"/>
                    <a:pt x="21853" y="119019"/>
                    <a:pt x="20047" y="117213"/>
                  </a:cubicBezTo>
                  <a:cubicBezTo>
                    <a:pt x="-6682" y="90483"/>
                    <a:pt x="-6682" y="46897"/>
                    <a:pt x="20047" y="20047"/>
                  </a:cubicBezTo>
                  <a:cubicBezTo>
                    <a:pt x="46777" y="-6682"/>
                    <a:pt x="90363" y="-6682"/>
                    <a:pt x="117213" y="20047"/>
                  </a:cubicBezTo>
                  <a:cubicBezTo>
                    <a:pt x="134310" y="37145"/>
                    <a:pt x="141053" y="61466"/>
                    <a:pt x="135394" y="84945"/>
                  </a:cubicBezTo>
                  <a:cubicBezTo>
                    <a:pt x="134190" y="89761"/>
                    <a:pt x="129254" y="92771"/>
                    <a:pt x="124437" y="91567"/>
                  </a:cubicBezTo>
                  <a:cubicBezTo>
                    <a:pt x="119621" y="90363"/>
                    <a:pt x="116611" y="85547"/>
                    <a:pt x="117815" y="80610"/>
                  </a:cubicBezTo>
                  <a:cubicBezTo>
                    <a:pt x="122029" y="63272"/>
                    <a:pt x="117093" y="45453"/>
                    <a:pt x="104450" y="32810"/>
                  </a:cubicBezTo>
                  <a:cubicBezTo>
                    <a:pt x="84704" y="13064"/>
                    <a:pt x="52556" y="13064"/>
                    <a:pt x="32810" y="32810"/>
                  </a:cubicBezTo>
                  <a:cubicBezTo>
                    <a:pt x="13064" y="52556"/>
                    <a:pt x="13064" y="84704"/>
                    <a:pt x="32810" y="104450"/>
                  </a:cubicBezTo>
                  <a:cubicBezTo>
                    <a:pt x="36302" y="107942"/>
                    <a:pt x="36302" y="113722"/>
                    <a:pt x="32810" y="117213"/>
                  </a:cubicBezTo>
                  <a:cubicBezTo>
                    <a:pt x="31004" y="119019"/>
                    <a:pt x="28716" y="119862"/>
                    <a:pt x="26429" y="119862"/>
                  </a:cubicBezTo>
                  <a:close/>
                </a:path>
              </a:pathLst>
            </a:custGeom>
            <a:grpFill/>
            <a:ln w="12032"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01C371A2-DCE7-0471-FAAD-C1515086A981}"/>
                </a:ext>
              </a:extLst>
            </p:cNvPr>
            <p:cNvSpPr/>
            <p:nvPr/>
          </p:nvSpPr>
          <p:spPr>
            <a:xfrm>
              <a:off x="8974629" y="4550505"/>
              <a:ext cx="58395" cy="18060"/>
            </a:xfrm>
            <a:custGeom>
              <a:avLst/>
              <a:gdLst>
                <a:gd name="connsiteX0" fmla="*/ 49366 w 58395"/>
                <a:gd name="connsiteY0" fmla="*/ 18061 h 18060"/>
                <a:gd name="connsiteX1" fmla="*/ 9030 w 58395"/>
                <a:gd name="connsiteY1" fmla="*/ 18061 h 18060"/>
                <a:gd name="connsiteX2" fmla="*/ 0 w 58395"/>
                <a:gd name="connsiteY2" fmla="*/ 9030 h 18060"/>
                <a:gd name="connsiteX3" fmla="*/ 9030 w 58395"/>
                <a:gd name="connsiteY3" fmla="*/ 0 h 18060"/>
                <a:gd name="connsiteX4" fmla="*/ 49366 w 58395"/>
                <a:gd name="connsiteY4" fmla="*/ 0 h 18060"/>
                <a:gd name="connsiteX5" fmla="*/ 58396 w 58395"/>
                <a:gd name="connsiteY5" fmla="*/ 9030 h 18060"/>
                <a:gd name="connsiteX6" fmla="*/ 49366 w 58395"/>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95" h="18060">
                  <a:moveTo>
                    <a:pt x="49366" y="18061"/>
                  </a:moveTo>
                  <a:lnTo>
                    <a:pt x="9030" y="18061"/>
                  </a:lnTo>
                  <a:cubicBezTo>
                    <a:pt x="4094" y="18061"/>
                    <a:pt x="0" y="13967"/>
                    <a:pt x="0" y="9030"/>
                  </a:cubicBezTo>
                  <a:cubicBezTo>
                    <a:pt x="0" y="4094"/>
                    <a:pt x="4094" y="0"/>
                    <a:pt x="9030" y="0"/>
                  </a:cubicBezTo>
                  <a:lnTo>
                    <a:pt x="49366" y="0"/>
                  </a:lnTo>
                  <a:cubicBezTo>
                    <a:pt x="54302" y="0"/>
                    <a:pt x="58396" y="4094"/>
                    <a:pt x="58396" y="9030"/>
                  </a:cubicBezTo>
                  <a:cubicBezTo>
                    <a:pt x="58396" y="13967"/>
                    <a:pt x="54302" y="18061"/>
                    <a:pt x="49366" y="18061"/>
                  </a:cubicBezTo>
                  <a:close/>
                </a:path>
              </a:pathLst>
            </a:custGeom>
            <a:grpFill/>
            <a:ln w="12032"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B85A4803-F34D-3FB8-A94E-A34057B4F0C7}"/>
                </a:ext>
              </a:extLst>
            </p:cNvPr>
            <p:cNvSpPr/>
            <p:nvPr/>
          </p:nvSpPr>
          <p:spPr>
            <a:xfrm>
              <a:off x="9006446" y="4473718"/>
              <a:ext cx="46536" cy="46566"/>
            </a:xfrm>
            <a:custGeom>
              <a:avLst/>
              <a:gdLst>
                <a:gd name="connsiteX0" fmla="*/ 37536 w 46536"/>
                <a:gd name="connsiteY0" fmla="*/ 46566 h 46566"/>
                <a:gd name="connsiteX1" fmla="*/ 31154 w 46536"/>
                <a:gd name="connsiteY1" fmla="*/ 43917 h 46566"/>
                <a:gd name="connsiteX2" fmla="*/ 2619 w 46536"/>
                <a:gd name="connsiteY2" fmla="*/ 15382 h 46566"/>
                <a:gd name="connsiteX3" fmla="*/ 2619 w 46536"/>
                <a:gd name="connsiteY3" fmla="*/ 2619 h 46566"/>
                <a:gd name="connsiteX4" fmla="*/ 15382 w 46536"/>
                <a:gd name="connsiteY4" fmla="*/ 2619 h 46566"/>
                <a:gd name="connsiteX5" fmla="*/ 43917 w 46536"/>
                <a:gd name="connsiteY5" fmla="*/ 31154 h 46566"/>
                <a:gd name="connsiteX6" fmla="*/ 43917 w 46536"/>
                <a:gd name="connsiteY6" fmla="*/ 43917 h 46566"/>
                <a:gd name="connsiteX7" fmla="*/ 37536 w 46536"/>
                <a:gd name="connsiteY7" fmla="*/ 4656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36" h="46566">
                  <a:moveTo>
                    <a:pt x="37536" y="46566"/>
                  </a:moveTo>
                  <a:cubicBezTo>
                    <a:pt x="35248" y="46566"/>
                    <a:pt x="32961" y="45723"/>
                    <a:pt x="31154" y="43917"/>
                  </a:cubicBezTo>
                  <a:lnTo>
                    <a:pt x="2619" y="15382"/>
                  </a:lnTo>
                  <a:cubicBezTo>
                    <a:pt x="-873" y="11890"/>
                    <a:pt x="-873" y="6110"/>
                    <a:pt x="2619" y="2619"/>
                  </a:cubicBezTo>
                  <a:cubicBezTo>
                    <a:pt x="6111" y="-873"/>
                    <a:pt x="11890" y="-873"/>
                    <a:pt x="15382" y="2619"/>
                  </a:cubicBezTo>
                  <a:lnTo>
                    <a:pt x="43917" y="31154"/>
                  </a:lnTo>
                  <a:cubicBezTo>
                    <a:pt x="47409" y="34646"/>
                    <a:pt x="47409" y="40426"/>
                    <a:pt x="43917" y="43917"/>
                  </a:cubicBezTo>
                  <a:cubicBezTo>
                    <a:pt x="42111" y="45723"/>
                    <a:pt x="39823" y="46566"/>
                    <a:pt x="37536" y="46566"/>
                  </a:cubicBezTo>
                  <a:close/>
                </a:path>
              </a:pathLst>
            </a:custGeom>
            <a:grpFill/>
            <a:ln w="12032"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9020178D-D931-BDDE-AAB6-3862F6282556}"/>
                </a:ext>
              </a:extLst>
            </p:cNvPr>
            <p:cNvSpPr/>
            <p:nvPr/>
          </p:nvSpPr>
          <p:spPr>
            <a:xfrm>
              <a:off x="9083234" y="4441780"/>
              <a:ext cx="18060" cy="58395"/>
            </a:xfrm>
            <a:custGeom>
              <a:avLst/>
              <a:gdLst>
                <a:gd name="connsiteX0" fmla="*/ 9030 w 18060"/>
                <a:gd name="connsiteY0" fmla="*/ 58396 h 58395"/>
                <a:gd name="connsiteX1" fmla="*/ 0 w 18060"/>
                <a:gd name="connsiteY1" fmla="*/ 49366 h 58395"/>
                <a:gd name="connsiteX2" fmla="*/ 0 w 18060"/>
                <a:gd name="connsiteY2" fmla="*/ 9030 h 58395"/>
                <a:gd name="connsiteX3" fmla="*/ 9030 w 18060"/>
                <a:gd name="connsiteY3" fmla="*/ 0 h 58395"/>
                <a:gd name="connsiteX4" fmla="*/ 18061 w 18060"/>
                <a:gd name="connsiteY4" fmla="*/ 9030 h 58395"/>
                <a:gd name="connsiteX5" fmla="*/ 18061 w 18060"/>
                <a:gd name="connsiteY5" fmla="*/ 49366 h 58395"/>
                <a:gd name="connsiteX6" fmla="*/ 9030 w 18060"/>
                <a:gd name="connsiteY6" fmla="*/ 58396 h 5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58395">
                  <a:moveTo>
                    <a:pt x="9030" y="58396"/>
                  </a:moveTo>
                  <a:cubicBezTo>
                    <a:pt x="4094" y="58396"/>
                    <a:pt x="0" y="54302"/>
                    <a:pt x="0" y="49366"/>
                  </a:cubicBezTo>
                  <a:lnTo>
                    <a:pt x="0" y="9030"/>
                  </a:lnTo>
                  <a:cubicBezTo>
                    <a:pt x="0" y="4094"/>
                    <a:pt x="4094" y="0"/>
                    <a:pt x="9030" y="0"/>
                  </a:cubicBezTo>
                  <a:cubicBezTo>
                    <a:pt x="13967" y="0"/>
                    <a:pt x="18061" y="4094"/>
                    <a:pt x="18061" y="9030"/>
                  </a:cubicBezTo>
                  <a:lnTo>
                    <a:pt x="18061" y="49366"/>
                  </a:lnTo>
                  <a:cubicBezTo>
                    <a:pt x="18061" y="54302"/>
                    <a:pt x="13967" y="58396"/>
                    <a:pt x="9030" y="58396"/>
                  </a:cubicBezTo>
                  <a:close/>
                </a:path>
              </a:pathLst>
            </a:custGeom>
            <a:grpFill/>
            <a:ln w="12032"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F23284A9-BD74-D1C2-7677-B248BA36A5E6}"/>
                </a:ext>
              </a:extLst>
            </p:cNvPr>
            <p:cNvSpPr/>
            <p:nvPr/>
          </p:nvSpPr>
          <p:spPr>
            <a:xfrm>
              <a:off x="9243251" y="4778791"/>
              <a:ext cx="18060" cy="58395"/>
            </a:xfrm>
            <a:custGeom>
              <a:avLst/>
              <a:gdLst>
                <a:gd name="connsiteX0" fmla="*/ 9030 w 18060"/>
                <a:gd name="connsiteY0" fmla="*/ 58396 h 58395"/>
                <a:gd name="connsiteX1" fmla="*/ 9030 w 18060"/>
                <a:gd name="connsiteY1" fmla="*/ 58396 h 58395"/>
                <a:gd name="connsiteX2" fmla="*/ 0 w 18060"/>
                <a:gd name="connsiteY2" fmla="*/ 49366 h 58395"/>
                <a:gd name="connsiteX3" fmla="*/ 0 w 18060"/>
                <a:gd name="connsiteY3" fmla="*/ 9030 h 58395"/>
                <a:gd name="connsiteX4" fmla="*/ 9030 w 18060"/>
                <a:gd name="connsiteY4" fmla="*/ 0 h 58395"/>
                <a:gd name="connsiteX5" fmla="*/ 9030 w 18060"/>
                <a:gd name="connsiteY5" fmla="*/ 0 h 58395"/>
                <a:gd name="connsiteX6" fmla="*/ 18061 w 18060"/>
                <a:gd name="connsiteY6" fmla="*/ 9030 h 58395"/>
                <a:gd name="connsiteX7" fmla="*/ 18061 w 18060"/>
                <a:gd name="connsiteY7" fmla="*/ 49366 h 58395"/>
                <a:gd name="connsiteX8" fmla="*/ 9030 w 18060"/>
                <a:gd name="connsiteY8" fmla="*/ 58396 h 5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60" h="58395">
                  <a:moveTo>
                    <a:pt x="9030" y="58396"/>
                  </a:moveTo>
                  <a:lnTo>
                    <a:pt x="9030" y="58396"/>
                  </a:lnTo>
                  <a:cubicBezTo>
                    <a:pt x="4094" y="58396"/>
                    <a:pt x="0" y="54302"/>
                    <a:pt x="0" y="49366"/>
                  </a:cubicBezTo>
                  <a:lnTo>
                    <a:pt x="0" y="9030"/>
                  </a:lnTo>
                  <a:cubicBezTo>
                    <a:pt x="0" y="4094"/>
                    <a:pt x="4094" y="0"/>
                    <a:pt x="9030" y="0"/>
                  </a:cubicBezTo>
                  <a:lnTo>
                    <a:pt x="9030" y="0"/>
                  </a:lnTo>
                  <a:cubicBezTo>
                    <a:pt x="13967" y="0"/>
                    <a:pt x="18061" y="4094"/>
                    <a:pt x="18061" y="9030"/>
                  </a:cubicBezTo>
                  <a:lnTo>
                    <a:pt x="18061" y="49366"/>
                  </a:lnTo>
                  <a:cubicBezTo>
                    <a:pt x="18061" y="54302"/>
                    <a:pt x="13967" y="58396"/>
                    <a:pt x="9030" y="58396"/>
                  </a:cubicBezTo>
                  <a:close/>
                </a:path>
              </a:pathLst>
            </a:custGeom>
            <a:grpFill/>
            <a:ln w="12032"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9F8FA7F7-BF7A-F19C-E5F1-A960A7778D48}"/>
                </a:ext>
              </a:extLst>
            </p:cNvPr>
            <p:cNvSpPr/>
            <p:nvPr/>
          </p:nvSpPr>
          <p:spPr>
            <a:xfrm>
              <a:off x="9291563" y="4758834"/>
              <a:ext cx="46536" cy="46566"/>
            </a:xfrm>
            <a:custGeom>
              <a:avLst/>
              <a:gdLst>
                <a:gd name="connsiteX0" fmla="*/ 37536 w 46536"/>
                <a:gd name="connsiteY0" fmla="*/ 46566 h 46566"/>
                <a:gd name="connsiteX1" fmla="*/ 31155 w 46536"/>
                <a:gd name="connsiteY1" fmla="*/ 43917 h 46566"/>
                <a:gd name="connsiteX2" fmla="*/ 2619 w 46536"/>
                <a:gd name="connsiteY2" fmla="*/ 15382 h 46566"/>
                <a:gd name="connsiteX3" fmla="*/ 2619 w 46536"/>
                <a:gd name="connsiteY3" fmla="*/ 2619 h 46566"/>
                <a:gd name="connsiteX4" fmla="*/ 15382 w 46536"/>
                <a:gd name="connsiteY4" fmla="*/ 2619 h 46566"/>
                <a:gd name="connsiteX5" fmla="*/ 43917 w 46536"/>
                <a:gd name="connsiteY5" fmla="*/ 31155 h 46566"/>
                <a:gd name="connsiteX6" fmla="*/ 43917 w 46536"/>
                <a:gd name="connsiteY6" fmla="*/ 43917 h 46566"/>
                <a:gd name="connsiteX7" fmla="*/ 37536 w 46536"/>
                <a:gd name="connsiteY7" fmla="*/ 4656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36" h="46566">
                  <a:moveTo>
                    <a:pt x="37536" y="46566"/>
                  </a:moveTo>
                  <a:cubicBezTo>
                    <a:pt x="35248" y="46566"/>
                    <a:pt x="32961" y="45723"/>
                    <a:pt x="31155" y="43917"/>
                  </a:cubicBezTo>
                  <a:lnTo>
                    <a:pt x="2619" y="15382"/>
                  </a:lnTo>
                  <a:cubicBezTo>
                    <a:pt x="-873" y="11890"/>
                    <a:pt x="-873" y="6110"/>
                    <a:pt x="2619" y="2619"/>
                  </a:cubicBezTo>
                  <a:cubicBezTo>
                    <a:pt x="6110" y="-873"/>
                    <a:pt x="11890" y="-873"/>
                    <a:pt x="15382" y="2619"/>
                  </a:cubicBezTo>
                  <a:lnTo>
                    <a:pt x="43917" y="31155"/>
                  </a:lnTo>
                  <a:cubicBezTo>
                    <a:pt x="47409" y="34646"/>
                    <a:pt x="47409" y="40426"/>
                    <a:pt x="43917" y="43917"/>
                  </a:cubicBezTo>
                  <a:cubicBezTo>
                    <a:pt x="42111" y="45723"/>
                    <a:pt x="39824" y="46566"/>
                    <a:pt x="37536" y="46566"/>
                  </a:cubicBezTo>
                  <a:close/>
                </a:path>
              </a:pathLst>
            </a:custGeom>
            <a:grpFill/>
            <a:ln w="12032"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47EE0157-3E2F-6104-167C-03AA11E9CC35}"/>
                </a:ext>
              </a:extLst>
            </p:cNvPr>
            <p:cNvSpPr/>
            <p:nvPr/>
          </p:nvSpPr>
          <p:spPr>
            <a:xfrm>
              <a:off x="9311520" y="4710522"/>
              <a:ext cx="58395" cy="18060"/>
            </a:xfrm>
            <a:custGeom>
              <a:avLst/>
              <a:gdLst>
                <a:gd name="connsiteX0" fmla="*/ 49366 w 58395"/>
                <a:gd name="connsiteY0" fmla="*/ 18061 h 18060"/>
                <a:gd name="connsiteX1" fmla="*/ 9030 w 58395"/>
                <a:gd name="connsiteY1" fmla="*/ 18061 h 18060"/>
                <a:gd name="connsiteX2" fmla="*/ 0 w 58395"/>
                <a:gd name="connsiteY2" fmla="*/ 9030 h 18060"/>
                <a:gd name="connsiteX3" fmla="*/ 9030 w 58395"/>
                <a:gd name="connsiteY3" fmla="*/ 0 h 18060"/>
                <a:gd name="connsiteX4" fmla="*/ 49366 w 58395"/>
                <a:gd name="connsiteY4" fmla="*/ 0 h 18060"/>
                <a:gd name="connsiteX5" fmla="*/ 58396 w 58395"/>
                <a:gd name="connsiteY5" fmla="*/ 9030 h 18060"/>
                <a:gd name="connsiteX6" fmla="*/ 49366 w 58395"/>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95" h="18060">
                  <a:moveTo>
                    <a:pt x="49366" y="18061"/>
                  </a:moveTo>
                  <a:lnTo>
                    <a:pt x="9030" y="18061"/>
                  </a:lnTo>
                  <a:cubicBezTo>
                    <a:pt x="4094" y="18061"/>
                    <a:pt x="0" y="13967"/>
                    <a:pt x="0" y="9030"/>
                  </a:cubicBezTo>
                  <a:cubicBezTo>
                    <a:pt x="0" y="4094"/>
                    <a:pt x="4094" y="0"/>
                    <a:pt x="9030" y="0"/>
                  </a:cubicBezTo>
                  <a:lnTo>
                    <a:pt x="49366" y="0"/>
                  </a:lnTo>
                  <a:cubicBezTo>
                    <a:pt x="54302" y="0"/>
                    <a:pt x="58396" y="4094"/>
                    <a:pt x="58396" y="9030"/>
                  </a:cubicBezTo>
                  <a:cubicBezTo>
                    <a:pt x="58396" y="13967"/>
                    <a:pt x="54302" y="18061"/>
                    <a:pt x="49366" y="18061"/>
                  </a:cubicBezTo>
                  <a:close/>
                </a:path>
              </a:pathLst>
            </a:custGeom>
            <a:grpFill/>
            <a:ln w="12032" cap="flat">
              <a:noFill/>
              <a:prstDash val="solid"/>
              <a:miter/>
            </a:ln>
          </p:spPr>
          <p:txBody>
            <a:bodyPr rtlCol="0" anchor="ctr"/>
            <a:lstStyle/>
            <a:p>
              <a:endParaRPr lang="en-US"/>
            </a:p>
          </p:txBody>
        </p:sp>
      </p:grpSp>
      <p:grpSp>
        <p:nvGrpSpPr>
          <p:cNvPr id="1285" name="Graphic 1038">
            <a:extLst>
              <a:ext uri="{FF2B5EF4-FFF2-40B4-BE49-F238E27FC236}">
                <a16:creationId xmlns:a16="http://schemas.microsoft.com/office/drawing/2014/main" id="{287DDA06-448D-954E-BEB2-290121FB89E7}"/>
              </a:ext>
            </a:extLst>
          </p:cNvPr>
          <p:cNvGrpSpPr/>
          <p:nvPr/>
        </p:nvGrpSpPr>
        <p:grpSpPr>
          <a:xfrm>
            <a:off x="7351051" y="3683090"/>
            <a:ext cx="363278" cy="330455"/>
            <a:chOff x="7290928" y="3613160"/>
            <a:chExt cx="483524" cy="439835"/>
          </a:xfrm>
          <a:solidFill>
            <a:srgbClr val="004550"/>
          </a:solidFill>
        </p:grpSpPr>
        <p:sp>
          <p:nvSpPr>
            <p:cNvPr id="1286" name="Freeform: Shape 1285">
              <a:extLst>
                <a:ext uri="{FF2B5EF4-FFF2-40B4-BE49-F238E27FC236}">
                  <a16:creationId xmlns:a16="http://schemas.microsoft.com/office/drawing/2014/main" id="{FCC1AD2F-B764-C4A0-03D0-7B91CAF620DA}"/>
                </a:ext>
              </a:extLst>
            </p:cNvPr>
            <p:cNvSpPr/>
            <p:nvPr/>
          </p:nvSpPr>
          <p:spPr>
            <a:xfrm>
              <a:off x="7494624" y="3613160"/>
              <a:ext cx="76336" cy="76336"/>
            </a:xfrm>
            <a:custGeom>
              <a:avLst/>
              <a:gdLst>
                <a:gd name="connsiteX0" fmla="*/ 38168 w 76336"/>
                <a:gd name="connsiteY0" fmla="*/ 76336 h 76336"/>
                <a:gd name="connsiteX1" fmla="*/ 0 w 76336"/>
                <a:gd name="connsiteY1" fmla="*/ 38168 h 76336"/>
                <a:gd name="connsiteX2" fmla="*/ 38168 w 76336"/>
                <a:gd name="connsiteY2" fmla="*/ 0 h 76336"/>
                <a:gd name="connsiteX3" fmla="*/ 76336 w 76336"/>
                <a:gd name="connsiteY3" fmla="*/ 38168 h 76336"/>
                <a:gd name="connsiteX4" fmla="*/ 38168 w 76336"/>
                <a:gd name="connsiteY4" fmla="*/ 76336 h 76336"/>
                <a:gd name="connsiteX5" fmla="*/ 38168 w 76336"/>
                <a:gd name="connsiteY5" fmla="*/ 18181 h 76336"/>
                <a:gd name="connsiteX6" fmla="*/ 18061 w 76336"/>
                <a:gd name="connsiteY6" fmla="*/ 38289 h 76336"/>
                <a:gd name="connsiteX7" fmla="*/ 38168 w 76336"/>
                <a:gd name="connsiteY7" fmla="*/ 58396 h 76336"/>
                <a:gd name="connsiteX8" fmla="*/ 58276 w 76336"/>
                <a:gd name="connsiteY8" fmla="*/ 38289 h 76336"/>
                <a:gd name="connsiteX9" fmla="*/ 38168 w 76336"/>
                <a:gd name="connsiteY9" fmla="*/ 18181 h 7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36" h="76336">
                  <a:moveTo>
                    <a:pt x="38168" y="76336"/>
                  </a:moveTo>
                  <a:cubicBezTo>
                    <a:pt x="17097" y="76336"/>
                    <a:pt x="0" y="59239"/>
                    <a:pt x="0" y="38168"/>
                  </a:cubicBezTo>
                  <a:cubicBezTo>
                    <a:pt x="0" y="17097"/>
                    <a:pt x="17097" y="0"/>
                    <a:pt x="38168" y="0"/>
                  </a:cubicBezTo>
                  <a:cubicBezTo>
                    <a:pt x="59239" y="0"/>
                    <a:pt x="76336" y="17097"/>
                    <a:pt x="76336" y="38168"/>
                  </a:cubicBezTo>
                  <a:cubicBezTo>
                    <a:pt x="76336" y="59239"/>
                    <a:pt x="59239" y="76336"/>
                    <a:pt x="38168" y="76336"/>
                  </a:cubicBezTo>
                  <a:close/>
                  <a:moveTo>
                    <a:pt x="38168" y="18181"/>
                  </a:moveTo>
                  <a:cubicBezTo>
                    <a:pt x="27091" y="18181"/>
                    <a:pt x="18061" y="27211"/>
                    <a:pt x="18061" y="38289"/>
                  </a:cubicBezTo>
                  <a:cubicBezTo>
                    <a:pt x="18061" y="49366"/>
                    <a:pt x="27091" y="58396"/>
                    <a:pt x="38168" y="58396"/>
                  </a:cubicBezTo>
                  <a:cubicBezTo>
                    <a:pt x="49245" y="58396"/>
                    <a:pt x="58276" y="49366"/>
                    <a:pt x="58276" y="38289"/>
                  </a:cubicBezTo>
                  <a:cubicBezTo>
                    <a:pt x="58276" y="27211"/>
                    <a:pt x="49245" y="18181"/>
                    <a:pt x="38168" y="18181"/>
                  </a:cubicBezTo>
                  <a:close/>
                </a:path>
              </a:pathLst>
            </a:custGeom>
            <a:grpFill/>
            <a:ln w="12032"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95D1D09E-73EE-67BC-897F-2EDC4DEB3746}"/>
                </a:ext>
              </a:extLst>
            </p:cNvPr>
            <p:cNvSpPr/>
            <p:nvPr/>
          </p:nvSpPr>
          <p:spPr>
            <a:xfrm>
              <a:off x="7290928" y="3761646"/>
              <a:ext cx="250751" cy="77031"/>
            </a:xfrm>
            <a:custGeom>
              <a:avLst/>
              <a:gdLst>
                <a:gd name="connsiteX0" fmla="*/ 142050 w 250751"/>
                <a:gd name="connsiteY0" fmla="*/ 76911 h 77031"/>
                <a:gd name="connsiteX1" fmla="*/ 2501 w 250751"/>
                <a:gd name="connsiteY1" fmla="*/ 15264 h 77031"/>
                <a:gd name="connsiteX2" fmla="*/ 2742 w 250751"/>
                <a:gd name="connsiteY2" fmla="*/ 2502 h 77031"/>
                <a:gd name="connsiteX3" fmla="*/ 15505 w 250751"/>
                <a:gd name="connsiteY3" fmla="*/ 2742 h 77031"/>
                <a:gd name="connsiteX4" fmla="*/ 141929 w 250751"/>
                <a:gd name="connsiteY4" fmla="*/ 58851 h 77031"/>
                <a:gd name="connsiteX5" fmla="*/ 232834 w 250751"/>
                <a:gd name="connsiteY5" fmla="*/ 32362 h 77031"/>
                <a:gd name="connsiteX6" fmla="*/ 243069 w 250751"/>
                <a:gd name="connsiteY6" fmla="*/ 25017 h 77031"/>
                <a:gd name="connsiteX7" fmla="*/ 250654 w 250751"/>
                <a:gd name="connsiteY7" fmla="*/ 35492 h 77031"/>
                <a:gd name="connsiteX8" fmla="*/ 141929 w 250751"/>
                <a:gd name="connsiteY8" fmla="*/ 77031 h 7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751" h="77031">
                  <a:moveTo>
                    <a:pt x="142050" y="76911"/>
                  </a:moveTo>
                  <a:cubicBezTo>
                    <a:pt x="62342" y="76911"/>
                    <a:pt x="4910" y="17672"/>
                    <a:pt x="2501" y="15264"/>
                  </a:cubicBezTo>
                  <a:cubicBezTo>
                    <a:pt x="-990" y="11652"/>
                    <a:pt x="-749" y="5993"/>
                    <a:pt x="2742" y="2502"/>
                  </a:cubicBezTo>
                  <a:cubicBezTo>
                    <a:pt x="6354" y="-990"/>
                    <a:pt x="12013" y="-749"/>
                    <a:pt x="15505" y="2742"/>
                  </a:cubicBezTo>
                  <a:cubicBezTo>
                    <a:pt x="15987" y="3344"/>
                    <a:pt x="70169" y="58851"/>
                    <a:pt x="141929" y="58851"/>
                  </a:cubicBezTo>
                  <a:cubicBezTo>
                    <a:pt x="225128" y="58851"/>
                    <a:pt x="232714" y="32603"/>
                    <a:pt x="232834" y="32362"/>
                  </a:cubicBezTo>
                  <a:cubicBezTo>
                    <a:pt x="233557" y="27425"/>
                    <a:pt x="238132" y="24174"/>
                    <a:pt x="243069" y="25017"/>
                  </a:cubicBezTo>
                  <a:cubicBezTo>
                    <a:pt x="248005" y="25739"/>
                    <a:pt x="251376" y="30556"/>
                    <a:pt x="250654" y="35492"/>
                  </a:cubicBezTo>
                  <a:cubicBezTo>
                    <a:pt x="250052" y="39706"/>
                    <a:pt x="241624" y="77031"/>
                    <a:pt x="141929" y="77031"/>
                  </a:cubicBezTo>
                  <a:close/>
                </a:path>
              </a:pathLst>
            </a:custGeom>
            <a:grpFill/>
            <a:ln w="12032"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E92C1543-9520-F5AD-ED58-29A24879BD41}"/>
                </a:ext>
              </a:extLst>
            </p:cNvPr>
            <p:cNvSpPr/>
            <p:nvPr/>
          </p:nvSpPr>
          <p:spPr>
            <a:xfrm>
              <a:off x="7291041" y="3684417"/>
              <a:ext cx="250663" cy="120547"/>
            </a:xfrm>
            <a:custGeom>
              <a:avLst/>
              <a:gdLst>
                <a:gd name="connsiteX0" fmla="*/ 241751 w 250663"/>
                <a:gd name="connsiteY0" fmla="*/ 120307 h 120547"/>
                <a:gd name="connsiteX1" fmla="*/ 241751 w 250663"/>
                <a:gd name="connsiteY1" fmla="*/ 120307 h 120547"/>
                <a:gd name="connsiteX2" fmla="*/ 232721 w 250663"/>
                <a:gd name="connsiteY2" fmla="*/ 111276 h 120547"/>
                <a:gd name="connsiteX3" fmla="*/ 169509 w 250663"/>
                <a:gd name="connsiteY3" fmla="*/ 19047 h 120547"/>
                <a:gd name="connsiteX4" fmla="*/ 7565 w 250663"/>
                <a:gd name="connsiteY4" fmla="*/ 95142 h 120547"/>
                <a:gd name="connsiteX5" fmla="*/ 100 w 250663"/>
                <a:gd name="connsiteY5" fmla="*/ 84787 h 120547"/>
                <a:gd name="connsiteX6" fmla="*/ 10455 w 250663"/>
                <a:gd name="connsiteY6" fmla="*/ 77322 h 120547"/>
                <a:gd name="connsiteX7" fmla="*/ 158672 w 250663"/>
                <a:gd name="connsiteY7" fmla="*/ 3515 h 120547"/>
                <a:gd name="connsiteX8" fmla="*/ 167221 w 250663"/>
                <a:gd name="connsiteY8" fmla="*/ 143 h 120547"/>
                <a:gd name="connsiteX9" fmla="*/ 250661 w 250663"/>
                <a:gd name="connsiteY9" fmla="*/ 111517 h 120547"/>
                <a:gd name="connsiteX10" fmla="*/ 241631 w 250663"/>
                <a:gd name="connsiteY10" fmla="*/ 120547 h 120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663" h="120547">
                  <a:moveTo>
                    <a:pt x="241751" y="120307"/>
                  </a:moveTo>
                  <a:lnTo>
                    <a:pt x="241751" y="120307"/>
                  </a:lnTo>
                  <a:cubicBezTo>
                    <a:pt x="236814" y="120307"/>
                    <a:pt x="232721" y="116213"/>
                    <a:pt x="232721" y="111276"/>
                  </a:cubicBezTo>
                  <a:cubicBezTo>
                    <a:pt x="233082" y="41924"/>
                    <a:pt x="185402" y="23261"/>
                    <a:pt x="169509" y="19047"/>
                  </a:cubicBezTo>
                  <a:cubicBezTo>
                    <a:pt x="97146" y="108989"/>
                    <a:pt x="11178" y="95744"/>
                    <a:pt x="7565" y="95142"/>
                  </a:cubicBezTo>
                  <a:cubicBezTo>
                    <a:pt x="2629" y="94299"/>
                    <a:pt x="-622" y="89604"/>
                    <a:pt x="100" y="84787"/>
                  </a:cubicBezTo>
                  <a:cubicBezTo>
                    <a:pt x="943" y="79851"/>
                    <a:pt x="5519" y="76600"/>
                    <a:pt x="10455" y="77322"/>
                  </a:cubicBezTo>
                  <a:cubicBezTo>
                    <a:pt x="13706" y="77804"/>
                    <a:pt x="92450" y="89483"/>
                    <a:pt x="158672" y="3515"/>
                  </a:cubicBezTo>
                  <a:cubicBezTo>
                    <a:pt x="160719" y="866"/>
                    <a:pt x="163970" y="-459"/>
                    <a:pt x="167221" y="143"/>
                  </a:cubicBezTo>
                  <a:cubicBezTo>
                    <a:pt x="168064" y="264"/>
                    <a:pt x="251143" y="14712"/>
                    <a:pt x="250661" y="111517"/>
                  </a:cubicBezTo>
                  <a:cubicBezTo>
                    <a:pt x="250661" y="116454"/>
                    <a:pt x="246567" y="120547"/>
                    <a:pt x="241631" y="120547"/>
                  </a:cubicBezTo>
                  <a:close/>
                </a:path>
              </a:pathLst>
            </a:custGeom>
            <a:grpFill/>
            <a:ln w="12032"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E0E165C6-0AA5-830A-D74A-AF4F50B55C66}"/>
                </a:ext>
              </a:extLst>
            </p:cNvPr>
            <p:cNvSpPr/>
            <p:nvPr/>
          </p:nvSpPr>
          <p:spPr>
            <a:xfrm>
              <a:off x="7523762" y="3671556"/>
              <a:ext cx="18060" cy="381439"/>
            </a:xfrm>
            <a:custGeom>
              <a:avLst/>
              <a:gdLst>
                <a:gd name="connsiteX0" fmla="*/ 9030 w 18060"/>
                <a:gd name="connsiteY0" fmla="*/ 381440 h 381439"/>
                <a:gd name="connsiteX1" fmla="*/ 0 w 18060"/>
                <a:gd name="connsiteY1" fmla="*/ 372409 h 381439"/>
                <a:gd name="connsiteX2" fmla="*/ 0 w 18060"/>
                <a:gd name="connsiteY2" fmla="*/ 9030 h 381439"/>
                <a:gd name="connsiteX3" fmla="*/ 9030 w 18060"/>
                <a:gd name="connsiteY3" fmla="*/ 0 h 381439"/>
                <a:gd name="connsiteX4" fmla="*/ 18061 w 18060"/>
                <a:gd name="connsiteY4" fmla="*/ 9030 h 381439"/>
                <a:gd name="connsiteX5" fmla="*/ 18061 w 18060"/>
                <a:gd name="connsiteY5" fmla="*/ 372409 h 381439"/>
                <a:gd name="connsiteX6" fmla="*/ 9030 w 18060"/>
                <a:gd name="connsiteY6" fmla="*/ 381440 h 38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381439">
                  <a:moveTo>
                    <a:pt x="9030" y="381440"/>
                  </a:moveTo>
                  <a:cubicBezTo>
                    <a:pt x="4094" y="381440"/>
                    <a:pt x="0" y="377346"/>
                    <a:pt x="0" y="372409"/>
                  </a:cubicBezTo>
                  <a:lnTo>
                    <a:pt x="0" y="9030"/>
                  </a:lnTo>
                  <a:cubicBezTo>
                    <a:pt x="0" y="4094"/>
                    <a:pt x="4094" y="0"/>
                    <a:pt x="9030" y="0"/>
                  </a:cubicBezTo>
                  <a:cubicBezTo>
                    <a:pt x="13967" y="0"/>
                    <a:pt x="18061" y="4094"/>
                    <a:pt x="18061" y="9030"/>
                  </a:cubicBezTo>
                  <a:lnTo>
                    <a:pt x="18061" y="372409"/>
                  </a:lnTo>
                  <a:cubicBezTo>
                    <a:pt x="18061" y="377346"/>
                    <a:pt x="13967" y="381440"/>
                    <a:pt x="9030" y="381440"/>
                  </a:cubicBezTo>
                  <a:close/>
                </a:path>
              </a:pathLst>
            </a:custGeom>
            <a:grpFill/>
            <a:ln w="12032"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064D26A9-A911-B5C0-9DA7-E4A4097D9F0B}"/>
                </a:ext>
              </a:extLst>
            </p:cNvPr>
            <p:cNvSpPr/>
            <p:nvPr/>
          </p:nvSpPr>
          <p:spPr>
            <a:xfrm>
              <a:off x="7357515" y="3775809"/>
              <a:ext cx="67894" cy="48419"/>
            </a:xfrm>
            <a:custGeom>
              <a:avLst/>
              <a:gdLst>
                <a:gd name="connsiteX0" fmla="*/ 9000 w 67894"/>
                <a:gd name="connsiteY0" fmla="*/ 48299 h 48419"/>
                <a:gd name="connsiteX1" fmla="*/ 331 w 67894"/>
                <a:gd name="connsiteY1" fmla="*/ 41676 h 48419"/>
                <a:gd name="connsiteX2" fmla="*/ 6592 w 67894"/>
                <a:gd name="connsiteY2" fmla="*/ 30599 h 48419"/>
                <a:gd name="connsiteX3" fmla="*/ 52345 w 67894"/>
                <a:gd name="connsiteY3" fmla="*/ 2786 h 48419"/>
                <a:gd name="connsiteX4" fmla="*/ 65108 w 67894"/>
                <a:gd name="connsiteY4" fmla="*/ 2545 h 48419"/>
                <a:gd name="connsiteX5" fmla="*/ 65349 w 67894"/>
                <a:gd name="connsiteY5" fmla="*/ 15308 h 48419"/>
                <a:gd name="connsiteX6" fmla="*/ 11408 w 67894"/>
                <a:gd name="connsiteY6" fmla="*/ 48058 h 48419"/>
                <a:gd name="connsiteX7" fmla="*/ 9000 w 67894"/>
                <a:gd name="connsiteY7" fmla="*/ 48419 h 4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94" h="48419">
                  <a:moveTo>
                    <a:pt x="9000" y="48299"/>
                  </a:moveTo>
                  <a:cubicBezTo>
                    <a:pt x="5026" y="48299"/>
                    <a:pt x="1414" y="45650"/>
                    <a:pt x="331" y="41676"/>
                  </a:cubicBezTo>
                  <a:cubicBezTo>
                    <a:pt x="-994" y="36860"/>
                    <a:pt x="1775" y="31924"/>
                    <a:pt x="6592" y="30599"/>
                  </a:cubicBezTo>
                  <a:cubicBezTo>
                    <a:pt x="6832" y="30599"/>
                    <a:pt x="32719" y="23134"/>
                    <a:pt x="52345" y="2786"/>
                  </a:cubicBezTo>
                  <a:cubicBezTo>
                    <a:pt x="55837" y="-826"/>
                    <a:pt x="61496" y="-946"/>
                    <a:pt x="65108" y="2545"/>
                  </a:cubicBezTo>
                  <a:cubicBezTo>
                    <a:pt x="68720" y="6037"/>
                    <a:pt x="68840" y="11696"/>
                    <a:pt x="65349" y="15308"/>
                  </a:cubicBezTo>
                  <a:cubicBezTo>
                    <a:pt x="42231" y="39389"/>
                    <a:pt x="12612" y="47697"/>
                    <a:pt x="11408" y="48058"/>
                  </a:cubicBezTo>
                  <a:cubicBezTo>
                    <a:pt x="10565" y="48299"/>
                    <a:pt x="9843" y="48419"/>
                    <a:pt x="9000" y="48419"/>
                  </a:cubicBezTo>
                  <a:close/>
                </a:path>
              </a:pathLst>
            </a:custGeom>
            <a:grpFill/>
            <a:ln w="12032"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472A3C95-F357-30C3-FA18-E752C65754D6}"/>
                </a:ext>
              </a:extLst>
            </p:cNvPr>
            <p:cNvSpPr/>
            <p:nvPr/>
          </p:nvSpPr>
          <p:spPr>
            <a:xfrm>
              <a:off x="7523665" y="3761602"/>
              <a:ext cx="250674" cy="76954"/>
            </a:xfrm>
            <a:custGeom>
              <a:avLst/>
              <a:gdLst>
                <a:gd name="connsiteX0" fmla="*/ 108822 w 250674"/>
                <a:gd name="connsiteY0" fmla="*/ 76955 h 76954"/>
                <a:gd name="connsiteX1" fmla="*/ 97 w 250674"/>
                <a:gd name="connsiteY1" fmla="*/ 35416 h 76954"/>
                <a:gd name="connsiteX2" fmla="*/ 7683 w 250674"/>
                <a:gd name="connsiteY2" fmla="*/ 25181 h 76954"/>
                <a:gd name="connsiteX3" fmla="*/ 17917 w 250674"/>
                <a:gd name="connsiteY3" fmla="*/ 32767 h 76954"/>
                <a:gd name="connsiteX4" fmla="*/ 17917 w 250674"/>
                <a:gd name="connsiteY4" fmla="*/ 32767 h 76954"/>
                <a:gd name="connsiteX5" fmla="*/ 108702 w 250674"/>
                <a:gd name="connsiteY5" fmla="*/ 58894 h 76954"/>
                <a:gd name="connsiteX6" fmla="*/ 235126 w 250674"/>
                <a:gd name="connsiteY6" fmla="*/ 2786 h 76954"/>
                <a:gd name="connsiteX7" fmla="*/ 247889 w 250674"/>
                <a:gd name="connsiteY7" fmla="*/ 2545 h 76954"/>
                <a:gd name="connsiteX8" fmla="*/ 248130 w 250674"/>
                <a:gd name="connsiteY8" fmla="*/ 15308 h 76954"/>
                <a:gd name="connsiteX9" fmla="*/ 108581 w 250674"/>
                <a:gd name="connsiteY9" fmla="*/ 76955 h 7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74" h="76954">
                  <a:moveTo>
                    <a:pt x="108822" y="76955"/>
                  </a:moveTo>
                  <a:cubicBezTo>
                    <a:pt x="9128" y="76955"/>
                    <a:pt x="820" y="39750"/>
                    <a:pt x="97" y="35416"/>
                  </a:cubicBezTo>
                  <a:cubicBezTo>
                    <a:pt x="-625" y="30479"/>
                    <a:pt x="2746" y="25904"/>
                    <a:pt x="7683" y="25181"/>
                  </a:cubicBezTo>
                  <a:cubicBezTo>
                    <a:pt x="12619" y="24338"/>
                    <a:pt x="17195" y="27830"/>
                    <a:pt x="17917" y="32767"/>
                  </a:cubicBezTo>
                  <a:lnTo>
                    <a:pt x="17917" y="32767"/>
                  </a:lnTo>
                  <a:cubicBezTo>
                    <a:pt x="17917" y="32767"/>
                    <a:pt x="25864" y="58894"/>
                    <a:pt x="108702" y="58894"/>
                  </a:cubicBezTo>
                  <a:cubicBezTo>
                    <a:pt x="180824" y="58894"/>
                    <a:pt x="234644" y="3388"/>
                    <a:pt x="235126" y="2786"/>
                  </a:cubicBezTo>
                  <a:cubicBezTo>
                    <a:pt x="238618" y="-826"/>
                    <a:pt x="244277" y="-947"/>
                    <a:pt x="247889" y="2545"/>
                  </a:cubicBezTo>
                  <a:cubicBezTo>
                    <a:pt x="251501" y="6037"/>
                    <a:pt x="251621" y="11696"/>
                    <a:pt x="248130" y="15308"/>
                  </a:cubicBezTo>
                  <a:cubicBezTo>
                    <a:pt x="245721" y="17836"/>
                    <a:pt x="188289" y="76955"/>
                    <a:pt x="108581" y="76955"/>
                  </a:cubicBezTo>
                  <a:close/>
                </a:path>
              </a:pathLst>
            </a:custGeom>
            <a:grpFill/>
            <a:ln w="12032"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E948B324-6E01-EFD9-D1A8-76EF73BC0E25}"/>
                </a:ext>
              </a:extLst>
            </p:cNvPr>
            <p:cNvSpPr/>
            <p:nvPr/>
          </p:nvSpPr>
          <p:spPr>
            <a:xfrm>
              <a:off x="7523760" y="3684221"/>
              <a:ext cx="250692" cy="120501"/>
            </a:xfrm>
            <a:custGeom>
              <a:avLst/>
              <a:gdLst>
                <a:gd name="connsiteX0" fmla="*/ 9032 w 250692"/>
                <a:gd name="connsiteY0" fmla="*/ 120502 h 120501"/>
                <a:gd name="connsiteX1" fmla="*/ 2 w 250692"/>
                <a:gd name="connsiteY1" fmla="*/ 111471 h 120501"/>
                <a:gd name="connsiteX2" fmla="*/ 83442 w 250692"/>
                <a:gd name="connsiteY2" fmla="*/ 98 h 120501"/>
                <a:gd name="connsiteX3" fmla="*/ 91991 w 250692"/>
                <a:gd name="connsiteY3" fmla="*/ 3469 h 120501"/>
                <a:gd name="connsiteX4" fmla="*/ 240208 w 250692"/>
                <a:gd name="connsiteY4" fmla="*/ 77277 h 120501"/>
                <a:gd name="connsiteX5" fmla="*/ 250563 w 250692"/>
                <a:gd name="connsiteY5" fmla="*/ 84742 h 120501"/>
                <a:gd name="connsiteX6" fmla="*/ 243218 w 250692"/>
                <a:gd name="connsiteY6" fmla="*/ 95096 h 120501"/>
                <a:gd name="connsiteX7" fmla="*/ 81275 w 250692"/>
                <a:gd name="connsiteY7" fmla="*/ 19001 h 120501"/>
                <a:gd name="connsiteX8" fmla="*/ 18063 w 250692"/>
                <a:gd name="connsiteY8" fmla="*/ 111231 h 120501"/>
                <a:gd name="connsiteX9" fmla="*/ 9032 w 250692"/>
                <a:gd name="connsiteY9" fmla="*/ 120261 h 120501"/>
                <a:gd name="connsiteX10" fmla="*/ 9032 w 250692"/>
                <a:gd name="connsiteY10" fmla="*/ 120261 h 12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692" h="120501">
                  <a:moveTo>
                    <a:pt x="9032" y="120502"/>
                  </a:moveTo>
                  <a:cubicBezTo>
                    <a:pt x="4096" y="120502"/>
                    <a:pt x="2" y="116528"/>
                    <a:pt x="2" y="111471"/>
                  </a:cubicBezTo>
                  <a:cubicBezTo>
                    <a:pt x="-479" y="14667"/>
                    <a:pt x="82599" y="218"/>
                    <a:pt x="83442" y="98"/>
                  </a:cubicBezTo>
                  <a:cubicBezTo>
                    <a:pt x="86693" y="-384"/>
                    <a:pt x="89944" y="941"/>
                    <a:pt x="91991" y="3469"/>
                  </a:cubicBezTo>
                  <a:cubicBezTo>
                    <a:pt x="158213" y="89437"/>
                    <a:pt x="236957" y="77879"/>
                    <a:pt x="240208" y="77277"/>
                  </a:cubicBezTo>
                  <a:cubicBezTo>
                    <a:pt x="245144" y="76554"/>
                    <a:pt x="249720" y="79805"/>
                    <a:pt x="250563" y="84742"/>
                  </a:cubicBezTo>
                  <a:cubicBezTo>
                    <a:pt x="251406" y="89678"/>
                    <a:pt x="248034" y="94254"/>
                    <a:pt x="243218" y="95096"/>
                  </a:cubicBezTo>
                  <a:cubicBezTo>
                    <a:pt x="239606" y="95699"/>
                    <a:pt x="153758" y="108943"/>
                    <a:pt x="81275" y="19001"/>
                  </a:cubicBezTo>
                  <a:cubicBezTo>
                    <a:pt x="65381" y="23336"/>
                    <a:pt x="17581" y="42239"/>
                    <a:pt x="18063" y="111231"/>
                  </a:cubicBezTo>
                  <a:cubicBezTo>
                    <a:pt x="18063" y="116167"/>
                    <a:pt x="14089" y="120261"/>
                    <a:pt x="9032" y="120261"/>
                  </a:cubicBezTo>
                  <a:lnTo>
                    <a:pt x="9032" y="120261"/>
                  </a:lnTo>
                  <a:close/>
                </a:path>
              </a:pathLst>
            </a:custGeom>
            <a:grpFill/>
            <a:ln w="12032"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D9623D40-9C57-6B2B-5D61-97E26202F268}"/>
                </a:ext>
              </a:extLst>
            </p:cNvPr>
            <p:cNvSpPr/>
            <p:nvPr/>
          </p:nvSpPr>
          <p:spPr>
            <a:xfrm>
              <a:off x="7640056" y="3775689"/>
              <a:ext cx="67894" cy="48419"/>
            </a:xfrm>
            <a:custGeom>
              <a:avLst/>
              <a:gdLst>
                <a:gd name="connsiteX0" fmla="*/ 58894 w 67894"/>
                <a:gd name="connsiteY0" fmla="*/ 48419 h 48419"/>
                <a:gd name="connsiteX1" fmla="*/ 56486 w 67894"/>
                <a:gd name="connsiteY1" fmla="*/ 48058 h 48419"/>
                <a:gd name="connsiteX2" fmla="*/ 2545 w 67894"/>
                <a:gd name="connsiteY2" fmla="*/ 15308 h 48419"/>
                <a:gd name="connsiteX3" fmla="*/ 2786 w 67894"/>
                <a:gd name="connsiteY3" fmla="*/ 2545 h 48419"/>
                <a:gd name="connsiteX4" fmla="*/ 15549 w 67894"/>
                <a:gd name="connsiteY4" fmla="*/ 2786 h 48419"/>
                <a:gd name="connsiteX5" fmla="*/ 61302 w 67894"/>
                <a:gd name="connsiteY5" fmla="*/ 30599 h 48419"/>
                <a:gd name="connsiteX6" fmla="*/ 67563 w 67894"/>
                <a:gd name="connsiteY6" fmla="*/ 41677 h 48419"/>
                <a:gd name="connsiteX7" fmla="*/ 58894 w 67894"/>
                <a:gd name="connsiteY7" fmla="*/ 48299 h 4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94" h="48419">
                  <a:moveTo>
                    <a:pt x="58894" y="48419"/>
                  </a:moveTo>
                  <a:cubicBezTo>
                    <a:pt x="58051" y="48419"/>
                    <a:pt x="57329" y="48419"/>
                    <a:pt x="56486" y="48058"/>
                  </a:cubicBezTo>
                  <a:cubicBezTo>
                    <a:pt x="55282" y="47697"/>
                    <a:pt x="25663" y="39389"/>
                    <a:pt x="2545" y="15308"/>
                  </a:cubicBezTo>
                  <a:cubicBezTo>
                    <a:pt x="-946" y="11696"/>
                    <a:pt x="-826" y="6037"/>
                    <a:pt x="2786" y="2545"/>
                  </a:cubicBezTo>
                  <a:cubicBezTo>
                    <a:pt x="6398" y="-947"/>
                    <a:pt x="12057" y="-826"/>
                    <a:pt x="15549" y="2786"/>
                  </a:cubicBezTo>
                  <a:cubicBezTo>
                    <a:pt x="35054" y="23134"/>
                    <a:pt x="61062" y="30599"/>
                    <a:pt x="61302" y="30599"/>
                  </a:cubicBezTo>
                  <a:cubicBezTo>
                    <a:pt x="66119" y="31924"/>
                    <a:pt x="68888" y="36860"/>
                    <a:pt x="67563" y="41677"/>
                  </a:cubicBezTo>
                  <a:cubicBezTo>
                    <a:pt x="66480" y="45650"/>
                    <a:pt x="62868" y="48299"/>
                    <a:pt x="58894" y="48299"/>
                  </a:cubicBezTo>
                  <a:close/>
                </a:path>
              </a:pathLst>
            </a:custGeom>
            <a:grpFill/>
            <a:ln w="12032"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86F66895-825E-B51B-A5C9-CD4CE7AEE6DB}"/>
                </a:ext>
              </a:extLst>
            </p:cNvPr>
            <p:cNvSpPr/>
            <p:nvPr/>
          </p:nvSpPr>
          <p:spPr>
            <a:xfrm>
              <a:off x="7402877" y="3861193"/>
              <a:ext cx="212512" cy="65138"/>
            </a:xfrm>
            <a:custGeom>
              <a:avLst/>
              <a:gdLst>
                <a:gd name="connsiteX0" fmla="*/ 203483 w 212512"/>
                <a:gd name="connsiteY0" fmla="*/ 65139 h 65138"/>
                <a:gd name="connsiteX1" fmla="*/ 32509 w 212512"/>
                <a:gd name="connsiteY1" fmla="*/ 65139 h 65138"/>
                <a:gd name="connsiteX2" fmla="*/ 0 w 212512"/>
                <a:gd name="connsiteY2" fmla="*/ 32509 h 65138"/>
                <a:gd name="connsiteX3" fmla="*/ 32509 w 212512"/>
                <a:gd name="connsiteY3" fmla="*/ 0 h 65138"/>
                <a:gd name="connsiteX4" fmla="*/ 89460 w 212512"/>
                <a:gd name="connsiteY4" fmla="*/ 0 h 65138"/>
                <a:gd name="connsiteX5" fmla="*/ 98490 w 212512"/>
                <a:gd name="connsiteY5" fmla="*/ 9030 h 65138"/>
                <a:gd name="connsiteX6" fmla="*/ 89460 w 212512"/>
                <a:gd name="connsiteY6" fmla="*/ 18061 h 65138"/>
                <a:gd name="connsiteX7" fmla="*/ 32509 w 212512"/>
                <a:gd name="connsiteY7" fmla="*/ 18061 h 65138"/>
                <a:gd name="connsiteX8" fmla="*/ 18061 w 212512"/>
                <a:gd name="connsiteY8" fmla="*/ 32509 h 65138"/>
                <a:gd name="connsiteX9" fmla="*/ 32509 w 212512"/>
                <a:gd name="connsiteY9" fmla="*/ 47078 h 65138"/>
                <a:gd name="connsiteX10" fmla="*/ 203483 w 212512"/>
                <a:gd name="connsiteY10" fmla="*/ 47078 h 65138"/>
                <a:gd name="connsiteX11" fmla="*/ 212513 w 212512"/>
                <a:gd name="connsiteY11" fmla="*/ 56108 h 65138"/>
                <a:gd name="connsiteX12" fmla="*/ 203483 w 212512"/>
                <a:gd name="connsiteY12" fmla="*/ 65139 h 6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512" h="65138">
                  <a:moveTo>
                    <a:pt x="203483" y="65139"/>
                  </a:moveTo>
                  <a:lnTo>
                    <a:pt x="32509" y="65139"/>
                  </a:lnTo>
                  <a:cubicBezTo>
                    <a:pt x="14569" y="65139"/>
                    <a:pt x="0" y="50570"/>
                    <a:pt x="0" y="32509"/>
                  </a:cubicBezTo>
                  <a:cubicBezTo>
                    <a:pt x="0" y="14448"/>
                    <a:pt x="14569" y="0"/>
                    <a:pt x="32509" y="0"/>
                  </a:cubicBezTo>
                  <a:lnTo>
                    <a:pt x="89460" y="0"/>
                  </a:lnTo>
                  <a:cubicBezTo>
                    <a:pt x="94397" y="0"/>
                    <a:pt x="98490" y="4094"/>
                    <a:pt x="98490" y="9030"/>
                  </a:cubicBezTo>
                  <a:cubicBezTo>
                    <a:pt x="98490" y="13967"/>
                    <a:pt x="94397" y="18061"/>
                    <a:pt x="89460" y="18061"/>
                  </a:cubicBezTo>
                  <a:lnTo>
                    <a:pt x="32509" y="18061"/>
                  </a:lnTo>
                  <a:cubicBezTo>
                    <a:pt x="24562" y="18061"/>
                    <a:pt x="18061" y="24562"/>
                    <a:pt x="18061" y="32509"/>
                  </a:cubicBezTo>
                  <a:cubicBezTo>
                    <a:pt x="18061" y="40456"/>
                    <a:pt x="24562" y="47078"/>
                    <a:pt x="32509" y="47078"/>
                  </a:cubicBezTo>
                  <a:lnTo>
                    <a:pt x="203483" y="47078"/>
                  </a:lnTo>
                  <a:cubicBezTo>
                    <a:pt x="208419" y="47078"/>
                    <a:pt x="212513" y="51172"/>
                    <a:pt x="212513" y="56108"/>
                  </a:cubicBezTo>
                  <a:cubicBezTo>
                    <a:pt x="212513" y="61045"/>
                    <a:pt x="208419" y="65139"/>
                    <a:pt x="203483" y="65139"/>
                  </a:cubicBezTo>
                  <a:close/>
                </a:path>
              </a:pathLst>
            </a:custGeom>
            <a:grpFill/>
            <a:ln w="12032"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08E9AACE-9DD9-E644-06B1-2C0123BC77E1}"/>
                </a:ext>
              </a:extLst>
            </p:cNvPr>
            <p:cNvSpPr/>
            <p:nvPr/>
          </p:nvSpPr>
          <p:spPr>
            <a:xfrm>
              <a:off x="7563616" y="3861193"/>
              <a:ext cx="95359" cy="41539"/>
            </a:xfrm>
            <a:custGeom>
              <a:avLst/>
              <a:gdLst>
                <a:gd name="connsiteX0" fmla="*/ 86330 w 95359"/>
                <a:gd name="connsiteY0" fmla="*/ 41539 h 41539"/>
                <a:gd name="connsiteX1" fmla="*/ 77299 w 95359"/>
                <a:gd name="connsiteY1" fmla="*/ 32509 h 41539"/>
                <a:gd name="connsiteX2" fmla="*/ 62851 w 95359"/>
                <a:gd name="connsiteY2" fmla="*/ 18061 h 41539"/>
                <a:gd name="connsiteX3" fmla="*/ 9030 w 95359"/>
                <a:gd name="connsiteY3" fmla="*/ 18061 h 41539"/>
                <a:gd name="connsiteX4" fmla="*/ 0 w 95359"/>
                <a:gd name="connsiteY4" fmla="*/ 9030 h 41539"/>
                <a:gd name="connsiteX5" fmla="*/ 9030 w 95359"/>
                <a:gd name="connsiteY5" fmla="*/ 0 h 41539"/>
                <a:gd name="connsiteX6" fmla="*/ 62851 w 95359"/>
                <a:gd name="connsiteY6" fmla="*/ 0 h 41539"/>
                <a:gd name="connsiteX7" fmla="*/ 95360 w 95359"/>
                <a:gd name="connsiteY7" fmla="*/ 32509 h 41539"/>
                <a:gd name="connsiteX8" fmla="*/ 86330 w 95359"/>
                <a:gd name="connsiteY8" fmla="*/ 41539 h 4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59" h="41539">
                  <a:moveTo>
                    <a:pt x="86330" y="41539"/>
                  </a:moveTo>
                  <a:cubicBezTo>
                    <a:pt x="81393" y="41539"/>
                    <a:pt x="77299" y="37446"/>
                    <a:pt x="77299" y="32509"/>
                  </a:cubicBezTo>
                  <a:cubicBezTo>
                    <a:pt x="77299" y="24562"/>
                    <a:pt x="70797" y="18061"/>
                    <a:pt x="62851" y="18061"/>
                  </a:cubicBezTo>
                  <a:lnTo>
                    <a:pt x="9030" y="18061"/>
                  </a:lnTo>
                  <a:cubicBezTo>
                    <a:pt x="4094" y="18061"/>
                    <a:pt x="0" y="13967"/>
                    <a:pt x="0" y="9030"/>
                  </a:cubicBezTo>
                  <a:cubicBezTo>
                    <a:pt x="0" y="4094"/>
                    <a:pt x="4094" y="0"/>
                    <a:pt x="9030" y="0"/>
                  </a:cubicBezTo>
                  <a:lnTo>
                    <a:pt x="62851" y="0"/>
                  </a:lnTo>
                  <a:cubicBezTo>
                    <a:pt x="80791" y="0"/>
                    <a:pt x="95360" y="14569"/>
                    <a:pt x="95360" y="32509"/>
                  </a:cubicBezTo>
                  <a:cubicBezTo>
                    <a:pt x="95360" y="37446"/>
                    <a:pt x="91266" y="41539"/>
                    <a:pt x="86330" y="41539"/>
                  </a:cubicBezTo>
                  <a:close/>
                </a:path>
              </a:pathLst>
            </a:custGeom>
            <a:grpFill/>
            <a:ln w="12032"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CCA0A850-A37F-2A67-59E8-0D35C6353DE2}"/>
                </a:ext>
              </a:extLst>
            </p:cNvPr>
            <p:cNvSpPr/>
            <p:nvPr/>
          </p:nvSpPr>
          <p:spPr>
            <a:xfrm>
              <a:off x="7434784" y="3941141"/>
              <a:ext cx="150384" cy="32268"/>
            </a:xfrm>
            <a:custGeom>
              <a:avLst/>
              <a:gdLst>
                <a:gd name="connsiteX0" fmla="*/ 141475 w 150384"/>
                <a:gd name="connsiteY0" fmla="*/ 32268 h 32268"/>
                <a:gd name="connsiteX1" fmla="*/ 30703 w 150384"/>
                <a:gd name="connsiteY1" fmla="*/ 32268 h 32268"/>
                <a:gd name="connsiteX2" fmla="*/ 723 w 150384"/>
                <a:gd name="connsiteY2" fmla="*/ 12522 h 32268"/>
                <a:gd name="connsiteX3" fmla="*/ 5418 w 150384"/>
                <a:gd name="connsiteY3" fmla="*/ 723 h 32268"/>
                <a:gd name="connsiteX4" fmla="*/ 17218 w 150384"/>
                <a:gd name="connsiteY4" fmla="*/ 5418 h 32268"/>
                <a:gd name="connsiteX5" fmla="*/ 30583 w 150384"/>
                <a:gd name="connsiteY5" fmla="*/ 14208 h 32268"/>
                <a:gd name="connsiteX6" fmla="*/ 141354 w 150384"/>
                <a:gd name="connsiteY6" fmla="*/ 14208 h 32268"/>
                <a:gd name="connsiteX7" fmla="*/ 150385 w 150384"/>
                <a:gd name="connsiteY7" fmla="*/ 23238 h 32268"/>
                <a:gd name="connsiteX8" fmla="*/ 141354 w 150384"/>
                <a:gd name="connsiteY8" fmla="*/ 32268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84" h="32268">
                  <a:moveTo>
                    <a:pt x="141475" y="32268"/>
                  </a:moveTo>
                  <a:lnTo>
                    <a:pt x="30703" y="32268"/>
                  </a:lnTo>
                  <a:cubicBezTo>
                    <a:pt x="17700" y="32268"/>
                    <a:pt x="5900" y="24563"/>
                    <a:pt x="723" y="12522"/>
                  </a:cubicBezTo>
                  <a:cubicBezTo>
                    <a:pt x="-1204" y="7947"/>
                    <a:pt x="843" y="2649"/>
                    <a:pt x="5418" y="723"/>
                  </a:cubicBezTo>
                  <a:cubicBezTo>
                    <a:pt x="9994" y="-1204"/>
                    <a:pt x="15292" y="843"/>
                    <a:pt x="17218" y="5418"/>
                  </a:cubicBezTo>
                  <a:cubicBezTo>
                    <a:pt x="19506" y="10716"/>
                    <a:pt x="24683" y="14208"/>
                    <a:pt x="30583" y="14208"/>
                  </a:cubicBezTo>
                  <a:lnTo>
                    <a:pt x="141354" y="14208"/>
                  </a:lnTo>
                  <a:cubicBezTo>
                    <a:pt x="146291" y="14208"/>
                    <a:pt x="150385" y="18302"/>
                    <a:pt x="150385" y="23238"/>
                  </a:cubicBezTo>
                  <a:cubicBezTo>
                    <a:pt x="150385" y="28175"/>
                    <a:pt x="146291" y="32268"/>
                    <a:pt x="141354" y="32268"/>
                  </a:cubicBezTo>
                  <a:close/>
                </a:path>
              </a:pathLst>
            </a:custGeom>
            <a:grpFill/>
            <a:ln w="12032"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0D49BCAC-C143-6612-0F4F-2271D94581DB}"/>
                </a:ext>
              </a:extLst>
            </p:cNvPr>
            <p:cNvSpPr/>
            <p:nvPr/>
          </p:nvSpPr>
          <p:spPr>
            <a:xfrm>
              <a:off x="7479574" y="3955348"/>
              <a:ext cx="129313" cy="65138"/>
            </a:xfrm>
            <a:custGeom>
              <a:avLst/>
              <a:gdLst>
                <a:gd name="connsiteX0" fmla="*/ 96684 w 129313"/>
                <a:gd name="connsiteY0" fmla="*/ 65139 h 65138"/>
                <a:gd name="connsiteX1" fmla="*/ 9030 w 129313"/>
                <a:gd name="connsiteY1" fmla="*/ 65139 h 65138"/>
                <a:gd name="connsiteX2" fmla="*/ 0 w 129313"/>
                <a:gd name="connsiteY2" fmla="*/ 56108 h 65138"/>
                <a:gd name="connsiteX3" fmla="*/ 9030 w 129313"/>
                <a:gd name="connsiteY3" fmla="*/ 47078 h 65138"/>
                <a:gd name="connsiteX4" fmla="*/ 96684 w 129313"/>
                <a:gd name="connsiteY4" fmla="*/ 47078 h 65138"/>
                <a:gd name="connsiteX5" fmla="*/ 111253 w 129313"/>
                <a:gd name="connsiteY5" fmla="*/ 32630 h 65138"/>
                <a:gd name="connsiteX6" fmla="*/ 96684 w 129313"/>
                <a:gd name="connsiteY6" fmla="*/ 18061 h 65138"/>
                <a:gd name="connsiteX7" fmla="*/ 87654 w 129313"/>
                <a:gd name="connsiteY7" fmla="*/ 9030 h 65138"/>
                <a:gd name="connsiteX8" fmla="*/ 96684 w 129313"/>
                <a:gd name="connsiteY8" fmla="*/ 0 h 65138"/>
                <a:gd name="connsiteX9" fmla="*/ 129314 w 129313"/>
                <a:gd name="connsiteY9" fmla="*/ 32630 h 65138"/>
                <a:gd name="connsiteX10" fmla="*/ 96684 w 129313"/>
                <a:gd name="connsiteY10" fmla="*/ 65139 h 6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313" h="65138">
                  <a:moveTo>
                    <a:pt x="96684" y="65139"/>
                  </a:moveTo>
                  <a:lnTo>
                    <a:pt x="9030" y="65139"/>
                  </a:lnTo>
                  <a:cubicBezTo>
                    <a:pt x="4094" y="65139"/>
                    <a:pt x="0" y="61045"/>
                    <a:pt x="0" y="56108"/>
                  </a:cubicBezTo>
                  <a:cubicBezTo>
                    <a:pt x="0" y="51172"/>
                    <a:pt x="4094" y="47078"/>
                    <a:pt x="9030" y="47078"/>
                  </a:cubicBezTo>
                  <a:lnTo>
                    <a:pt x="96684" y="47078"/>
                  </a:lnTo>
                  <a:cubicBezTo>
                    <a:pt x="104631" y="47078"/>
                    <a:pt x="111253" y="40576"/>
                    <a:pt x="111253" y="32630"/>
                  </a:cubicBezTo>
                  <a:cubicBezTo>
                    <a:pt x="111253" y="24683"/>
                    <a:pt x="104751" y="18061"/>
                    <a:pt x="96684" y="18061"/>
                  </a:cubicBezTo>
                  <a:cubicBezTo>
                    <a:pt x="91748" y="18061"/>
                    <a:pt x="87654" y="13967"/>
                    <a:pt x="87654" y="9030"/>
                  </a:cubicBezTo>
                  <a:cubicBezTo>
                    <a:pt x="87654" y="4094"/>
                    <a:pt x="91748" y="0"/>
                    <a:pt x="96684" y="0"/>
                  </a:cubicBezTo>
                  <a:cubicBezTo>
                    <a:pt x="114625" y="0"/>
                    <a:pt x="129314" y="14569"/>
                    <a:pt x="129314" y="32630"/>
                  </a:cubicBezTo>
                  <a:cubicBezTo>
                    <a:pt x="129314" y="50690"/>
                    <a:pt x="114745" y="65139"/>
                    <a:pt x="96684" y="65139"/>
                  </a:cubicBezTo>
                  <a:close/>
                </a:path>
              </a:pathLst>
            </a:custGeom>
            <a:grpFill/>
            <a:ln w="12032"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27843538-45AA-EA61-A8DE-63E2C3C6C328}"/>
                </a:ext>
              </a:extLst>
            </p:cNvPr>
            <p:cNvSpPr/>
            <p:nvPr/>
          </p:nvSpPr>
          <p:spPr>
            <a:xfrm>
              <a:off x="7597329" y="3908150"/>
              <a:ext cx="41659" cy="50569"/>
            </a:xfrm>
            <a:custGeom>
              <a:avLst/>
              <a:gdLst>
                <a:gd name="connsiteX0" fmla="*/ 30823 w 41659"/>
                <a:gd name="connsiteY0" fmla="*/ 50570 h 50569"/>
                <a:gd name="connsiteX1" fmla="*/ 27452 w 41659"/>
                <a:gd name="connsiteY1" fmla="*/ 49847 h 50569"/>
                <a:gd name="connsiteX2" fmla="*/ 22516 w 41659"/>
                <a:gd name="connsiteY2" fmla="*/ 38048 h 50569"/>
                <a:gd name="connsiteX3" fmla="*/ 23599 w 41659"/>
                <a:gd name="connsiteY3" fmla="*/ 32509 h 50569"/>
                <a:gd name="connsiteX4" fmla="*/ 9030 w 41659"/>
                <a:gd name="connsiteY4" fmla="*/ 18061 h 50569"/>
                <a:gd name="connsiteX5" fmla="*/ 0 w 41659"/>
                <a:gd name="connsiteY5" fmla="*/ 9030 h 50569"/>
                <a:gd name="connsiteX6" fmla="*/ 9030 w 41659"/>
                <a:gd name="connsiteY6" fmla="*/ 0 h 50569"/>
                <a:gd name="connsiteX7" fmla="*/ 41660 w 41659"/>
                <a:gd name="connsiteY7" fmla="*/ 32509 h 50569"/>
                <a:gd name="connsiteX8" fmla="*/ 39252 w 41659"/>
                <a:gd name="connsiteY8" fmla="*/ 44911 h 50569"/>
                <a:gd name="connsiteX9" fmla="*/ 30944 w 41659"/>
                <a:gd name="connsiteY9" fmla="*/ 50570 h 5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59" h="50569">
                  <a:moveTo>
                    <a:pt x="30823" y="50570"/>
                  </a:moveTo>
                  <a:cubicBezTo>
                    <a:pt x="29740" y="50570"/>
                    <a:pt x="28536" y="50329"/>
                    <a:pt x="27452" y="49847"/>
                  </a:cubicBezTo>
                  <a:cubicBezTo>
                    <a:pt x="22877" y="47921"/>
                    <a:pt x="20589" y="42623"/>
                    <a:pt x="22516" y="38048"/>
                  </a:cubicBezTo>
                  <a:cubicBezTo>
                    <a:pt x="23238" y="36242"/>
                    <a:pt x="23599" y="34436"/>
                    <a:pt x="23599" y="32509"/>
                  </a:cubicBezTo>
                  <a:cubicBezTo>
                    <a:pt x="23599" y="24563"/>
                    <a:pt x="17097" y="18061"/>
                    <a:pt x="9030" y="18061"/>
                  </a:cubicBezTo>
                  <a:cubicBezTo>
                    <a:pt x="4094" y="18061"/>
                    <a:pt x="0" y="13967"/>
                    <a:pt x="0" y="9030"/>
                  </a:cubicBezTo>
                  <a:cubicBezTo>
                    <a:pt x="0" y="4094"/>
                    <a:pt x="4094" y="0"/>
                    <a:pt x="9030" y="0"/>
                  </a:cubicBezTo>
                  <a:cubicBezTo>
                    <a:pt x="26971" y="0"/>
                    <a:pt x="41660" y="14569"/>
                    <a:pt x="41660" y="32509"/>
                  </a:cubicBezTo>
                  <a:cubicBezTo>
                    <a:pt x="41660" y="36844"/>
                    <a:pt x="40817" y="40937"/>
                    <a:pt x="39252" y="44911"/>
                  </a:cubicBezTo>
                  <a:cubicBezTo>
                    <a:pt x="37807" y="48402"/>
                    <a:pt x="34436" y="50570"/>
                    <a:pt x="30944" y="50570"/>
                  </a:cubicBezTo>
                  <a:close/>
                </a:path>
              </a:pathLst>
            </a:custGeom>
            <a:grpFill/>
            <a:ln w="12032" cap="flat">
              <a:noFill/>
              <a:prstDash val="solid"/>
              <a:miter/>
            </a:ln>
          </p:spPr>
          <p:txBody>
            <a:bodyPr rtlCol="0" anchor="ctr"/>
            <a:lstStyle/>
            <a:p>
              <a:endParaRPr lang="en-US"/>
            </a:p>
          </p:txBody>
        </p:sp>
      </p:grpSp>
      <p:grpSp>
        <p:nvGrpSpPr>
          <p:cNvPr id="1299" name="Graphic 1038">
            <a:extLst>
              <a:ext uri="{FF2B5EF4-FFF2-40B4-BE49-F238E27FC236}">
                <a16:creationId xmlns:a16="http://schemas.microsoft.com/office/drawing/2014/main" id="{D6B4E5CB-280C-3419-D201-147ECF659A93}"/>
              </a:ext>
            </a:extLst>
          </p:cNvPr>
          <p:cNvGrpSpPr/>
          <p:nvPr/>
        </p:nvGrpSpPr>
        <p:grpSpPr>
          <a:xfrm>
            <a:off x="9002867" y="2832494"/>
            <a:ext cx="319267" cy="352616"/>
            <a:chOff x="8950028" y="2758896"/>
            <a:chExt cx="424944" cy="469333"/>
          </a:xfrm>
          <a:solidFill>
            <a:srgbClr val="004550"/>
          </a:solidFill>
        </p:grpSpPr>
        <p:sp>
          <p:nvSpPr>
            <p:cNvPr id="1300" name="Freeform: Shape 1299">
              <a:extLst>
                <a:ext uri="{FF2B5EF4-FFF2-40B4-BE49-F238E27FC236}">
                  <a16:creationId xmlns:a16="http://schemas.microsoft.com/office/drawing/2014/main" id="{D6FB12B9-3D52-7C57-0B6C-85C8063E3291}"/>
                </a:ext>
              </a:extLst>
            </p:cNvPr>
            <p:cNvSpPr/>
            <p:nvPr/>
          </p:nvSpPr>
          <p:spPr>
            <a:xfrm>
              <a:off x="8975593" y="2970685"/>
              <a:ext cx="78392" cy="129675"/>
            </a:xfrm>
            <a:custGeom>
              <a:avLst/>
              <a:gdLst>
                <a:gd name="connsiteX0" fmla="*/ 31666 w 78392"/>
                <a:gd name="connsiteY0" fmla="*/ 129675 h 129675"/>
                <a:gd name="connsiteX1" fmla="*/ 28777 w 78392"/>
                <a:gd name="connsiteY1" fmla="*/ 129193 h 129675"/>
                <a:gd name="connsiteX2" fmla="*/ 23118 w 78392"/>
                <a:gd name="connsiteY2" fmla="*/ 117755 h 129675"/>
                <a:gd name="connsiteX3" fmla="*/ 56710 w 78392"/>
                <a:gd name="connsiteY3" fmla="*/ 18061 h 129675"/>
                <a:gd name="connsiteX4" fmla="*/ 9030 w 78392"/>
                <a:gd name="connsiteY4" fmla="*/ 18061 h 129675"/>
                <a:gd name="connsiteX5" fmla="*/ 0 w 78392"/>
                <a:gd name="connsiteY5" fmla="*/ 9030 h 129675"/>
                <a:gd name="connsiteX6" fmla="*/ 9030 w 78392"/>
                <a:gd name="connsiteY6" fmla="*/ 0 h 129675"/>
                <a:gd name="connsiteX7" fmla="*/ 69353 w 78392"/>
                <a:gd name="connsiteY7" fmla="*/ 0 h 129675"/>
                <a:gd name="connsiteX8" fmla="*/ 76697 w 78392"/>
                <a:gd name="connsiteY8" fmla="*/ 3733 h 129675"/>
                <a:gd name="connsiteX9" fmla="*/ 77901 w 78392"/>
                <a:gd name="connsiteY9" fmla="*/ 11920 h 129675"/>
                <a:gd name="connsiteX10" fmla="*/ 40335 w 78392"/>
                <a:gd name="connsiteY10" fmla="*/ 123534 h 129675"/>
                <a:gd name="connsiteX11" fmla="*/ 31787 w 78392"/>
                <a:gd name="connsiteY11" fmla="*/ 129675 h 12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92" h="129675">
                  <a:moveTo>
                    <a:pt x="31666" y="129675"/>
                  </a:moveTo>
                  <a:cubicBezTo>
                    <a:pt x="30703" y="129675"/>
                    <a:pt x="29740" y="129555"/>
                    <a:pt x="28777" y="129193"/>
                  </a:cubicBezTo>
                  <a:cubicBezTo>
                    <a:pt x="24081" y="127628"/>
                    <a:pt x="21552" y="122451"/>
                    <a:pt x="23118" y="117755"/>
                  </a:cubicBezTo>
                  <a:lnTo>
                    <a:pt x="56710" y="18061"/>
                  </a:lnTo>
                  <a:lnTo>
                    <a:pt x="9030" y="18061"/>
                  </a:lnTo>
                  <a:cubicBezTo>
                    <a:pt x="4094" y="18061"/>
                    <a:pt x="0" y="13967"/>
                    <a:pt x="0" y="9030"/>
                  </a:cubicBezTo>
                  <a:cubicBezTo>
                    <a:pt x="0" y="4094"/>
                    <a:pt x="4094" y="0"/>
                    <a:pt x="9030" y="0"/>
                  </a:cubicBezTo>
                  <a:lnTo>
                    <a:pt x="69353" y="0"/>
                  </a:lnTo>
                  <a:cubicBezTo>
                    <a:pt x="72242" y="0"/>
                    <a:pt x="75012" y="1445"/>
                    <a:pt x="76697" y="3733"/>
                  </a:cubicBezTo>
                  <a:cubicBezTo>
                    <a:pt x="78383" y="6020"/>
                    <a:pt x="78865" y="9151"/>
                    <a:pt x="77901" y="11920"/>
                  </a:cubicBezTo>
                  <a:lnTo>
                    <a:pt x="40335" y="123534"/>
                  </a:lnTo>
                  <a:cubicBezTo>
                    <a:pt x="39011" y="127267"/>
                    <a:pt x="35519" y="129675"/>
                    <a:pt x="31787" y="129675"/>
                  </a:cubicBezTo>
                  <a:close/>
                </a:path>
              </a:pathLst>
            </a:custGeom>
            <a:grpFill/>
            <a:ln w="12032"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D326A6CC-70AB-8211-62E7-E12F21468DB5}"/>
                </a:ext>
              </a:extLst>
            </p:cNvPr>
            <p:cNvSpPr/>
            <p:nvPr/>
          </p:nvSpPr>
          <p:spPr>
            <a:xfrm>
              <a:off x="8963432" y="3120709"/>
              <a:ext cx="213114" cy="18060"/>
            </a:xfrm>
            <a:custGeom>
              <a:avLst/>
              <a:gdLst>
                <a:gd name="connsiteX0" fmla="*/ 204085 w 213114"/>
                <a:gd name="connsiteY0" fmla="*/ 18061 h 18060"/>
                <a:gd name="connsiteX1" fmla="*/ 9030 w 213114"/>
                <a:gd name="connsiteY1" fmla="*/ 18061 h 18060"/>
                <a:gd name="connsiteX2" fmla="*/ 0 w 213114"/>
                <a:gd name="connsiteY2" fmla="*/ 9030 h 18060"/>
                <a:gd name="connsiteX3" fmla="*/ 9030 w 213114"/>
                <a:gd name="connsiteY3" fmla="*/ 0 h 18060"/>
                <a:gd name="connsiteX4" fmla="*/ 204085 w 213114"/>
                <a:gd name="connsiteY4" fmla="*/ 0 h 18060"/>
                <a:gd name="connsiteX5" fmla="*/ 213115 w 213114"/>
                <a:gd name="connsiteY5" fmla="*/ 9030 h 18060"/>
                <a:gd name="connsiteX6" fmla="*/ 204085 w 213114"/>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14" h="18060">
                  <a:moveTo>
                    <a:pt x="204085" y="18061"/>
                  </a:moveTo>
                  <a:lnTo>
                    <a:pt x="9030" y="18061"/>
                  </a:lnTo>
                  <a:cubicBezTo>
                    <a:pt x="4094" y="18061"/>
                    <a:pt x="0" y="13967"/>
                    <a:pt x="0" y="9030"/>
                  </a:cubicBezTo>
                  <a:cubicBezTo>
                    <a:pt x="0" y="4094"/>
                    <a:pt x="4094" y="0"/>
                    <a:pt x="9030" y="0"/>
                  </a:cubicBezTo>
                  <a:lnTo>
                    <a:pt x="204085" y="0"/>
                  </a:lnTo>
                  <a:cubicBezTo>
                    <a:pt x="209021" y="0"/>
                    <a:pt x="213115" y="4094"/>
                    <a:pt x="213115" y="9030"/>
                  </a:cubicBezTo>
                  <a:cubicBezTo>
                    <a:pt x="213115" y="13967"/>
                    <a:pt x="209021" y="18061"/>
                    <a:pt x="204085" y="18061"/>
                  </a:cubicBezTo>
                  <a:close/>
                </a:path>
              </a:pathLst>
            </a:custGeom>
            <a:grpFill/>
            <a:ln w="12032"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37D7BF71-97B4-BFD6-EA89-53424EAC8A29}"/>
                </a:ext>
              </a:extLst>
            </p:cNvPr>
            <p:cNvSpPr/>
            <p:nvPr/>
          </p:nvSpPr>
          <p:spPr>
            <a:xfrm>
              <a:off x="9200716" y="3020387"/>
              <a:ext cx="120074" cy="161486"/>
            </a:xfrm>
            <a:custGeom>
              <a:avLst/>
              <a:gdLst>
                <a:gd name="connsiteX0" fmla="*/ 8942 w 120074"/>
                <a:gd name="connsiteY0" fmla="*/ 161366 h 161486"/>
                <a:gd name="connsiteX1" fmla="*/ 273 w 120074"/>
                <a:gd name="connsiteY1" fmla="*/ 154623 h 161486"/>
                <a:gd name="connsiteX2" fmla="*/ 6775 w 120074"/>
                <a:gd name="connsiteY2" fmla="*/ 143667 h 161486"/>
                <a:gd name="connsiteX3" fmla="*/ 102135 w 120074"/>
                <a:gd name="connsiteY3" fmla="*/ 20494 h 161486"/>
                <a:gd name="connsiteX4" fmla="*/ 101653 w 120074"/>
                <a:gd name="connsiteY4" fmla="*/ 9778 h 161486"/>
                <a:gd name="connsiteX5" fmla="*/ 109841 w 120074"/>
                <a:gd name="connsiteY5" fmla="*/ 25 h 161486"/>
                <a:gd name="connsiteX6" fmla="*/ 119593 w 120074"/>
                <a:gd name="connsiteY6" fmla="*/ 8333 h 161486"/>
                <a:gd name="connsiteX7" fmla="*/ 120075 w 120074"/>
                <a:gd name="connsiteY7" fmla="*/ 20614 h 161486"/>
                <a:gd name="connsiteX8" fmla="*/ 11230 w 120074"/>
                <a:gd name="connsiteY8" fmla="*/ 161246 h 161486"/>
                <a:gd name="connsiteX9" fmla="*/ 8942 w 120074"/>
                <a:gd name="connsiteY9" fmla="*/ 161486 h 16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74" h="161486">
                  <a:moveTo>
                    <a:pt x="8942" y="161366"/>
                  </a:moveTo>
                  <a:cubicBezTo>
                    <a:pt x="4969" y="161366"/>
                    <a:pt x="1236" y="158717"/>
                    <a:pt x="273" y="154623"/>
                  </a:cubicBezTo>
                  <a:cubicBezTo>
                    <a:pt x="-931" y="149807"/>
                    <a:pt x="1959" y="144871"/>
                    <a:pt x="6775" y="143667"/>
                  </a:cubicBezTo>
                  <a:cubicBezTo>
                    <a:pt x="62883" y="129098"/>
                    <a:pt x="102135" y="78408"/>
                    <a:pt x="102135" y="20494"/>
                  </a:cubicBezTo>
                  <a:cubicBezTo>
                    <a:pt x="102135" y="16881"/>
                    <a:pt x="102014" y="13269"/>
                    <a:pt x="101653" y="9778"/>
                  </a:cubicBezTo>
                  <a:cubicBezTo>
                    <a:pt x="101172" y="4841"/>
                    <a:pt x="104904" y="386"/>
                    <a:pt x="109841" y="25"/>
                  </a:cubicBezTo>
                  <a:cubicBezTo>
                    <a:pt x="114777" y="-336"/>
                    <a:pt x="119232" y="3276"/>
                    <a:pt x="119593" y="8333"/>
                  </a:cubicBezTo>
                  <a:cubicBezTo>
                    <a:pt x="119954" y="12426"/>
                    <a:pt x="120075" y="16520"/>
                    <a:pt x="120075" y="20614"/>
                  </a:cubicBezTo>
                  <a:cubicBezTo>
                    <a:pt x="120075" y="86836"/>
                    <a:pt x="75285" y="144630"/>
                    <a:pt x="11230" y="161246"/>
                  </a:cubicBezTo>
                  <a:cubicBezTo>
                    <a:pt x="10507" y="161486"/>
                    <a:pt x="9664" y="161486"/>
                    <a:pt x="8942" y="161486"/>
                  </a:cubicBezTo>
                  <a:close/>
                </a:path>
              </a:pathLst>
            </a:custGeom>
            <a:grpFill/>
            <a:ln w="12032"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63EBF733-4897-0F57-CAC8-7316F9AA7A1E}"/>
                </a:ext>
              </a:extLst>
            </p:cNvPr>
            <p:cNvSpPr/>
            <p:nvPr/>
          </p:nvSpPr>
          <p:spPr>
            <a:xfrm>
              <a:off x="9004928" y="3120786"/>
              <a:ext cx="93385" cy="86974"/>
            </a:xfrm>
            <a:custGeom>
              <a:avLst/>
              <a:gdLst>
                <a:gd name="connsiteX0" fmla="*/ 84326 w 93385"/>
                <a:gd name="connsiteY0" fmla="*/ 86854 h 86974"/>
                <a:gd name="connsiteX1" fmla="*/ 80232 w 93385"/>
                <a:gd name="connsiteY1" fmla="*/ 85891 h 86974"/>
                <a:gd name="connsiteX2" fmla="*/ 1368 w 93385"/>
                <a:gd name="connsiteY2" fmla="*/ 13769 h 86974"/>
                <a:gd name="connsiteX3" fmla="*/ 4257 w 93385"/>
                <a:gd name="connsiteY3" fmla="*/ 1368 h 86974"/>
                <a:gd name="connsiteX4" fmla="*/ 16659 w 93385"/>
                <a:gd name="connsiteY4" fmla="*/ 4257 h 86974"/>
                <a:gd name="connsiteX5" fmla="*/ 88420 w 93385"/>
                <a:gd name="connsiteY5" fmla="*/ 69877 h 86974"/>
                <a:gd name="connsiteX6" fmla="*/ 92393 w 93385"/>
                <a:gd name="connsiteY6" fmla="*/ 82038 h 86974"/>
                <a:gd name="connsiteX7" fmla="*/ 84326 w 93385"/>
                <a:gd name="connsiteY7" fmla="*/ 86975 h 8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385" h="86974">
                  <a:moveTo>
                    <a:pt x="84326" y="86854"/>
                  </a:moveTo>
                  <a:cubicBezTo>
                    <a:pt x="83001" y="86854"/>
                    <a:pt x="81557" y="86493"/>
                    <a:pt x="80232" y="85891"/>
                  </a:cubicBezTo>
                  <a:cubicBezTo>
                    <a:pt x="47964" y="69516"/>
                    <a:pt x="20632" y="44472"/>
                    <a:pt x="1368" y="13769"/>
                  </a:cubicBezTo>
                  <a:cubicBezTo>
                    <a:pt x="-1281" y="9555"/>
                    <a:pt x="43" y="4016"/>
                    <a:pt x="4257" y="1368"/>
                  </a:cubicBezTo>
                  <a:cubicBezTo>
                    <a:pt x="8471" y="-1281"/>
                    <a:pt x="14010" y="43"/>
                    <a:pt x="16659" y="4257"/>
                  </a:cubicBezTo>
                  <a:cubicBezTo>
                    <a:pt x="34238" y="32191"/>
                    <a:pt x="58921" y="54947"/>
                    <a:pt x="88420" y="69877"/>
                  </a:cubicBezTo>
                  <a:cubicBezTo>
                    <a:pt x="92874" y="72165"/>
                    <a:pt x="94681" y="77583"/>
                    <a:pt x="92393" y="82038"/>
                  </a:cubicBezTo>
                  <a:cubicBezTo>
                    <a:pt x="90828" y="85169"/>
                    <a:pt x="87577" y="86975"/>
                    <a:pt x="84326" y="86975"/>
                  </a:cubicBezTo>
                  <a:close/>
                </a:path>
              </a:pathLst>
            </a:custGeom>
            <a:grpFill/>
            <a:ln w="12032"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A28D0BC6-0782-C048-8764-6DA1D26F1833}"/>
                </a:ext>
              </a:extLst>
            </p:cNvPr>
            <p:cNvSpPr/>
            <p:nvPr/>
          </p:nvSpPr>
          <p:spPr>
            <a:xfrm>
              <a:off x="9303797" y="2958664"/>
              <a:ext cx="71175" cy="223210"/>
            </a:xfrm>
            <a:custGeom>
              <a:avLst/>
              <a:gdLst>
                <a:gd name="connsiteX0" fmla="*/ 9047 w 71175"/>
                <a:gd name="connsiteY0" fmla="*/ 223210 h 223210"/>
                <a:gd name="connsiteX1" fmla="*/ 2786 w 71175"/>
                <a:gd name="connsiteY1" fmla="*/ 220682 h 223210"/>
                <a:gd name="connsiteX2" fmla="*/ 2545 w 71175"/>
                <a:gd name="connsiteY2" fmla="*/ 207919 h 223210"/>
                <a:gd name="connsiteX3" fmla="*/ 53235 w 71175"/>
                <a:gd name="connsiteY3" fmla="*/ 82217 h 223210"/>
                <a:gd name="connsiteX4" fmla="*/ 39268 w 71175"/>
                <a:gd name="connsiteY4" fmla="*/ 12503 h 223210"/>
                <a:gd name="connsiteX5" fmla="*/ 44085 w 71175"/>
                <a:gd name="connsiteY5" fmla="*/ 704 h 223210"/>
                <a:gd name="connsiteX6" fmla="*/ 55884 w 71175"/>
                <a:gd name="connsiteY6" fmla="*/ 5520 h 223210"/>
                <a:gd name="connsiteX7" fmla="*/ 71175 w 71175"/>
                <a:gd name="connsiteY7" fmla="*/ 82217 h 223210"/>
                <a:gd name="connsiteX8" fmla="*/ 15549 w 71175"/>
                <a:gd name="connsiteY8" fmla="*/ 220441 h 223210"/>
                <a:gd name="connsiteX9" fmla="*/ 9047 w 71175"/>
                <a:gd name="connsiteY9" fmla="*/ 223210 h 2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175" h="223210">
                  <a:moveTo>
                    <a:pt x="9047" y="223210"/>
                  </a:moveTo>
                  <a:cubicBezTo>
                    <a:pt x="6759" y="223210"/>
                    <a:pt x="4592" y="222367"/>
                    <a:pt x="2786" y="220682"/>
                  </a:cubicBezTo>
                  <a:cubicBezTo>
                    <a:pt x="-826" y="217190"/>
                    <a:pt x="-946" y="211531"/>
                    <a:pt x="2545" y="207919"/>
                  </a:cubicBezTo>
                  <a:cubicBezTo>
                    <a:pt x="35175" y="173965"/>
                    <a:pt x="53235" y="129295"/>
                    <a:pt x="53235" y="82217"/>
                  </a:cubicBezTo>
                  <a:cubicBezTo>
                    <a:pt x="53235" y="58016"/>
                    <a:pt x="48540" y="34537"/>
                    <a:pt x="39268" y="12503"/>
                  </a:cubicBezTo>
                  <a:cubicBezTo>
                    <a:pt x="37342" y="7928"/>
                    <a:pt x="39509" y="2630"/>
                    <a:pt x="44085" y="704"/>
                  </a:cubicBezTo>
                  <a:cubicBezTo>
                    <a:pt x="48660" y="-1223"/>
                    <a:pt x="53958" y="944"/>
                    <a:pt x="55884" y="5520"/>
                  </a:cubicBezTo>
                  <a:cubicBezTo>
                    <a:pt x="65998" y="29841"/>
                    <a:pt x="71175" y="55608"/>
                    <a:pt x="71175" y="82217"/>
                  </a:cubicBezTo>
                  <a:cubicBezTo>
                    <a:pt x="71175" y="133991"/>
                    <a:pt x="51429" y="183116"/>
                    <a:pt x="15549" y="220441"/>
                  </a:cubicBezTo>
                  <a:cubicBezTo>
                    <a:pt x="13743" y="222247"/>
                    <a:pt x="11455" y="223210"/>
                    <a:pt x="9047" y="223210"/>
                  </a:cubicBezTo>
                  <a:close/>
                </a:path>
              </a:pathLst>
            </a:custGeom>
            <a:grpFill/>
            <a:ln w="12032"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838535EA-EAB6-5CC8-4BDA-38CF308BF877}"/>
                </a:ext>
              </a:extLst>
            </p:cNvPr>
            <p:cNvSpPr/>
            <p:nvPr/>
          </p:nvSpPr>
          <p:spPr>
            <a:xfrm>
              <a:off x="9262485" y="2901935"/>
              <a:ext cx="100717" cy="101018"/>
            </a:xfrm>
            <a:custGeom>
              <a:avLst/>
              <a:gdLst>
                <a:gd name="connsiteX0" fmla="*/ 50359 w 100717"/>
                <a:gd name="connsiteY0" fmla="*/ 101019 h 101018"/>
                <a:gd name="connsiteX1" fmla="*/ 14719 w 100717"/>
                <a:gd name="connsiteY1" fmla="*/ 86209 h 101018"/>
                <a:gd name="connsiteX2" fmla="*/ 14719 w 100717"/>
                <a:gd name="connsiteY2" fmla="*/ 14810 h 101018"/>
                <a:gd name="connsiteX3" fmla="*/ 50359 w 100717"/>
                <a:gd name="connsiteY3" fmla="*/ 0 h 101018"/>
                <a:gd name="connsiteX4" fmla="*/ 50359 w 100717"/>
                <a:gd name="connsiteY4" fmla="*/ 0 h 101018"/>
                <a:gd name="connsiteX5" fmla="*/ 85999 w 100717"/>
                <a:gd name="connsiteY5" fmla="*/ 14810 h 101018"/>
                <a:gd name="connsiteX6" fmla="*/ 85999 w 100717"/>
                <a:gd name="connsiteY6" fmla="*/ 86209 h 101018"/>
                <a:gd name="connsiteX7" fmla="*/ 85999 w 100717"/>
                <a:gd name="connsiteY7" fmla="*/ 86209 h 101018"/>
                <a:gd name="connsiteX8" fmla="*/ 50359 w 100717"/>
                <a:gd name="connsiteY8" fmla="*/ 101019 h 101018"/>
                <a:gd name="connsiteX9" fmla="*/ 50359 w 100717"/>
                <a:gd name="connsiteY9" fmla="*/ 18181 h 101018"/>
                <a:gd name="connsiteX10" fmla="*/ 27482 w 100717"/>
                <a:gd name="connsiteY10" fmla="*/ 27693 h 101018"/>
                <a:gd name="connsiteX11" fmla="*/ 27482 w 100717"/>
                <a:gd name="connsiteY11" fmla="*/ 73567 h 101018"/>
                <a:gd name="connsiteX12" fmla="*/ 73236 w 100717"/>
                <a:gd name="connsiteY12" fmla="*/ 73567 h 101018"/>
                <a:gd name="connsiteX13" fmla="*/ 73236 w 100717"/>
                <a:gd name="connsiteY13" fmla="*/ 73567 h 101018"/>
                <a:gd name="connsiteX14" fmla="*/ 73236 w 100717"/>
                <a:gd name="connsiteY14" fmla="*/ 27693 h 101018"/>
                <a:gd name="connsiteX15" fmla="*/ 50359 w 100717"/>
                <a:gd name="connsiteY15" fmla="*/ 18181 h 101018"/>
                <a:gd name="connsiteX16" fmla="*/ 50359 w 100717"/>
                <a:gd name="connsiteY16" fmla="*/ 18181 h 101018"/>
                <a:gd name="connsiteX17" fmla="*/ 79617 w 100717"/>
                <a:gd name="connsiteY17" fmla="*/ 79828 h 101018"/>
                <a:gd name="connsiteX18" fmla="*/ 79617 w 100717"/>
                <a:gd name="connsiteY18" fmla="*/ 79828 h 10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17" h="101018">
                  <a:moveTo>
                    <a:pt x="50359" y="101019"/>
                  </a:moveTo>
                  <a:cubicBezTo>
                    <a:pt x="36874" y="101019"/>
                    <a:pt x="24231" y="95721"/>
                    <a:pt x="14719" y="86209"/>
                  </a:cubicBezTo>
                  <a:cubicBezTo>
                    <a:pt x="-4906" y="66583"/>
                    <a:pt x="-4906" y="34556"/>
                    <a:pt x="14719" y="14810"/>
                  </a:cubicBezTo>
                  <a:cubicBezTo>
                    <a:pt x="24231" y="5298"/>
                    <a:pt x="36874" y="0"/>
                    <a:pt x="50359" y="0"/>
                  </a:cubicBezTo>
                  <a:lnTo>
                    <a:pt x="50359" y="0"/>
                  </a:lnTo>
                  <a:cubicBezTo>
                    <a:pt x="63844" y="0"/>
                    <a:pt x="76487" y="5298"/>
                    <a:pt x="85999" y="14810"/>
                  </a:cubicBezTo>
                  <a:cubicBezTo>
                    <a:pt x="105624" y="34436"/>
                    <a:pt x="105624" y="66463"/>
                    <a:pt x="85999" y="86209"/>
                  </a:cubicBezTo>
                  <a:lnTo>
                    <a:pt x="85999" y="86209"/>
                  </a:lnTo>
                  <a:cubicBezTo>
                    <a:pt x="76487" y="95721"/>
                    <a:pt x="63844" y="101019"/>
                    <a:pt x="50359" y="101019"/>
                  </a:cubicBezTo>
                  <a:close/>
                  <a:moveTo>
                    <a:pt x="50359" y="18181"/>
                  </a:moveTo>
                  <a:cubicBezTo>
                    <a:pt x="41690" y="18181"/>
                    <a:pt x="33623" y="21552"/>
                    <a:pt x="27482" y="27693"/>
                  </a:cubicBezTo>
                  <a:cubicBezTo>
                    <a:pt x="14840" y="40335"/>
                    <a:pt x="14840" y="60924"/>
                    <a:pt x="27482" y="73567"/>
                  </a:cubicBezTo>
                  <a:cubicBezTo>
                    <a:pt x="39643" y="85728"/>
                    <a:pt x="61075" y="85848"/>
                    <a:pt x="73236" y="73567"/>
                  </a:cubicBezTo>
                  <a:lnTo>
                    <a:pt x="73236" y="73567"/>
                  </a:lnTo>
                  <a:cubicBezTo>
                    <a:pt x="85878" y="60924"/>
                    <a:pt x="85878" y="40335"/>
                    <a:pt x="73236" y="27693"/>
                  </a:cubicBezTo>
                  <a:cubicBezTo>
                    <a:pt x="67095" y="21552"/>
                    <a:pt x="59028" y="18181"/>
                    <a:pt x="50359" y="18181"/>
                  </a:cubicBezTo>
                  <a:lnTo>
                    <a:pt x="50359" y="18181"/>
                  </a:lnTo>
                  <a:close/>
                  <a:moveTo>
                    <a:pt x="79617" y="79828"/>
                  </a:moveTo>
                  <a:lnTo>
                    <a:pt x="79617" y="79828"/>
                  </a:lnTo>
                  <a:close/>
                </a:path>
              </a:pathLst>
            </a:custGeom>
            <a:grpFill/>
            <a:ln w="12032"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A87B0017-9AA9-5077-DFD0-F293156AB17A}"/>
                </a:ext>
              </a:extLst>
            </p:cNvPr>
            <p:cNvSpPr/>
            <p:nvPr/>
          </p:nvSpPr>
          <p:spPr>
            <a:xfrm>
              <a:off x="9084348" y="2818254"/>
              <a:ext cx="266754" cy="266815"/>
            </a:xfrm>
            <a:custGeom>
              <a:avLst/>
              <a:gdLst>
                <a:gd name="connsiteX0" fmla="*/ 104842 w 266754"/>
                <a:gd name="connsiteY0" fmla="*/ 266815 h 266815"/>
                <a:gd name="connsiteX1" fmla="*/ 98460 w 266754"/>
                <a:gd name="connsiteY1" fmla="*/ 264166 h 266815"/>
                <a:gd name="connsiteX2" fmla="*/ 2619 w 266754"/>
                <a:gd name="connsiteY2" fmla="*/ 168325 h 266815"/>
                <a:gd name="connsiteX3" fmla="*/ 2619 w 266754"/>
                <a:gd name="connsiteY3" fmla="*/ 155562 h 266815"/>
                <a:gd name="connsiteX4" fmla="*/ 155532 w 266754"/>
                <a:gd name="connsiteY4" fmla="*/ 2649 h 266815"/>
                <a:gd name="connsiteX5" fmla="*/ 161913 w 266754"/>
                <a:gd name="connsiteY5" fmla="*/ 0 h 266815"/>
                <a:gd name="connsiteX6" fmla="*/ 161913 w 266754"/>
                <a:gd name="connsiteY6" fmla="*/ 0 h 266815"/>
                <a:gd name="connsiteX7" fmla="*/ 168294 w 266754"/>
                <a:gd name="connsiteY7" fmla="*/ 2649 h 266815"/>
                <a:gd name="connsiteX8" fmla="*/ 264136 w 266754"/>
                <a:gd name="connsiteY8" fmla="*/ 98490 h 266815"/>
                <a:gd name="connsiteX9" fmla="*/ 264136 w 266754"/>
                <a:gd name="connsiteY9" fmla="*/ 111253 h 266815"/>
                <a:gd name="connsiteX10" fmla="*/ 251373 w 266754"/>
                <a:gd name="connsiteY10" fmla="*/ 111253 h 266815"/>
                <a:gd name="connsiteX11" fmla="*/ 161913 w 266754"/>
                <a:gd name="connsiteY11" fmla="*/ 21793 h 266815"/>
                <a:gd name="connsiteX12" fmla="*/ 21763 w 266754"/>
                <a:gd name="connsiteY12" fmla="*/ 161943 h 266815"/>
                <a:gd name="connsiteX13" fmla="*/ 104842 w 266754"/>
                <a:gd name="connsiteY13" fmla="*/ 245022 h 266815"/>
                <a:gd name="connsiteX14" fmla="*/ 192737 w 266754"/>
                <a:gd name="connsiteY14" fmla="*/ 157127 h 266815"/>
                <a:gd name="connsiteX15" fmla="*/ 205499 w 266754"/>
                <a:gd name="connsiteY15" fmla="*/ 157127 h 266815"/>
                <a:gd name="connsiteX16" fmla="*/ 205499 w 266754"/>
                <a:gd name="connsiteY16" fmla="*/ 169890 h 266815"/>
                <a:gd name="connsiteX17" fmla="*/ 111223 w 266754"/>
                <a:gd name="connsiteY17" fmla="*/ 264166 h 266815"/>
                <a:gd name="connsiteX18" fmla="*/ 104842 w 266754"/>
                <a:gd name="connsiteY18" fmla="*/ 266815 h 2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54" h="266815">
                  <a:moveTo>
                    <a:pt x="104842" y="266815"/>
                  </a:moveTo>
                  <a:cubicBezTo>
                    <a:pt x="102434" y="266815"/>
                    <a:pt x="100146" y="265852"/>
                    <a:pt x="98460" y="264166"/>
                  </a:cubicBezTo>
                  <a:lnTo>
                    <a:pt x="2619" y="168325"/>
                  </a:lnTo>
                  <a:cubicBezTo>
                    <a:pt x="-873" y="164833"/>
                    <a:pt x="-873" y="159054"/>
                    <a:pt x="2619" y="155562"/>
                  </a:cubicBezTo>
                  <a:lnTo>
                    <a:pt x="155532" y="2649"/>
                  </a:lnTo>
                  <a:cubicBezTo>
                    <a:pt x="157217" y="963"/>
                    <a:pt x="159505" y="0"/>
                    <a:pt x="161913" y="0"/>
                  </a:cubicBezTo>
                  <a:lnTo>
                    <a:pt x="161913" y="0"/>
                  </a:lnTo>
                  <a:cubicBezTo>
                    <a:pt x="164321" y="0"/>
                    <a:pt x="166609" y="963"/>
                    <a:pt x="168294" y="2649"/>
                  </a:cubicBezTo>
                  <a:lnTo>
                    <a:pt x="264136" y="98490"/>
                  </a:lnTo>
                  <a:cubicBezTo>
                    <a:pt x="267628" y="101982"/>
                    <a:pt x="267628" y="107761"/>
                    <a:pt x="264136" y="111253"/>
                  </a:cubicBezTo>
                  <a:cubicBezTo>
                    <a:pt x="260644" y="114745"/>
                    <a:pt x="254865" y="114745"/>
                    <a:pt x="251373" y="111253"/>
                  </a:cubicBezTo>
                  <a:lnTo>
                    <a:pt x="161913" y="21793"/>
                  </a:lnTo>
                  <a:lnTo>
                    <a:pt x="21763" y="161943"/>
                  </a:lnTo>
                  <a:lnTo>
                    <a:pt x="104842" y="245022"/>
                  </a:lnTo>
                  <a:lnTo>
                    <a:pt x="192737" y="157127"/>
                  </a:lnTo>
                  <a:cubicBezTo>
                    <a:pt x="196228" y="153635"/>
                    <a:pt x="202008" y="153635"/>
                    <a:pt x="205499" y="157127"/>
                  </a:cubicBezTo>
                  <a:cubicBezTo>
                    <a:pt x="208991" y="160619"/>
                    <a:pt x="208991" y="166398"/>
                    <a:pt x="205499" y="169890"/>
                  </a:cubicBezTo>
                  <a:lnTo>
                    <a:pt x="111223" y="264166"/>
                  </a:lnTo>
                  <a:cubicBezTo>
                    <a:pt x="109537" y="265852"/>
                    <a:pt x="107250" y="266815"/>
                    <a:pt x="104842" y="266815"/>
                  </a:cubicBezTo>
                  <a:close/>
                </a:path>
              </a:pathLst>
            </a:custGeom>
            <a:grpFill/>
            <a:ln w="12032"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0215F5CA-6EC6-FE52-192D-7C5AABADF334}"/>
                </a:ext>
              </a:extLst>
            </p:cNvPr>
            <p:cNvSpPr/>
            <p:nvPr/>
          </p:nvSpPr>
          <p:spPr>
            <a:xfrm>
              <a:off x="9077936" y="2992749"/>
              <a:ext cx="98701" cy="98701"/>
            </a:xfrm>
            <a:custGeom>
              <a:avLst/>
              <a:gdLst>
                <a:gd name="connsiteX0" fmla="*/ 61647 w 98701"/>
                <a:gd name="connsiteY0" fmla="*/ 98701 h 98701"/>
                <a:gd name="connsiteX1" fmla="*/ 55265 w 98701"/>
                <a:gd name="connsiteY1" fmla="*/ 96052 h 98701"/>
                <a:gd name="connsiteX2" fmla="*/ 2649 w 98701"/>
                <a:gd name="connsiteY2" fmla="*/ 43436 h 98701"/>
                <a:gd name="connsiteX3" fmla="*/ 0 w 98701"/>
                <a:gd name="connsiteY3" fmla="*/ 37054 h 98701"/>
                <a:gd name="connsiteX4" fmla="*/ 2649 w 98701"/>
                <a:gd name="connsiteY4" fmla="*/ 30673 h 98701"/>
                <a:gd name="connsiteX5" fmla="*/ 30703 w 98701"/>
                <a:gd name="connsiteY5" fmla="*/ 2619 h 98701"/>
                <a:gd name="connsiteX6" fmla="*/ 43466 w 98701"/>
                <a:gd name="connsiteY6" fmla="*/ 2619 h 98701"/>
                <a:gd name="connsiteX7" fmla="*/ 96082 w 98701"/>
                <a:gd name="connsiteY7" fmla="*/ 55235 h 98701"/>
                <a:gd name="connsiteX8" fmla="*/ 96082 w 98701"/>
                <a:gd name="connsiteY8" fmla="*/ 67998 h 98701"/>
                <a:gd name="connsiteX9" fmla="*/ 68028 w 98701"/>
                <a:gd name="connsiteY9" fmla="*/ 96052 h 98701"/>
                <a:gd name="connsiteX10" fmla="*/ 61647 w 98701"/>
                <a:gd name="connsiteY10" fmla="*/ 98701 h 98701"/>
                <a:gd name="connsiteX11" fmla="*/ 21793 w 98701"/>
                <a:gd name="connsiteY11" fmla="*/ 37054 h 98701"/>
                <a:gd name="connsiteX12" fmla="*/ 61647 w 98701"/>
                <a:gd name="connsiteY12" fmla="*/ 76908 h 98701"/>
                <a:gd name="connsiteX13" fmla="*/ 76818 w 98701"/>
                <a:gd name="connsiteY13" fmla="*/ 61617 h 98701"/>
                <a:gd name="connsiteX14" fmla="*/ 36964 w 98701"/>
                <a:gd name="connsiteY14" fmla="*/ 21763 h 98701"/>
                <a:gd name="connsiteX15" fmla="*/ 21673 w 98701"/>
                <a:gd name="connsiteY15" fmla="*/ 36934 h 9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701" h="98701">
                  <a:moveTo>
                    <a:pt x="61647" y="98701"/>
                  </a:moveTo>
                  <a:cubicBezTo>
                    <a:pt x="59239" y="98701"/>
                    <a:pt x="56951" y="97738"/>
                    <a:pt x="55265" y="96052"/>
                  </a:cubicBezTo>
                  <a:lnTo>
                    <a:pt x="2649" y="43436"/>
                  </a:lnTo>
                  <a:cubicBezTo>
                    <a:pt x="963" y="41750"/>
                    <a:pt x="0" y="39462"/>
                    <a:pt x="0" y="37054"/>
                  </a:cubicBezTo>
                  <a:cubicBezTo>
                    <a:pt x="0" y="34646"/>
                    <a:pt x="963" y="32359"/>
                    <a:pt x="2649" y="30673"/>
                  </a:cubicBezTo>
                  <a:lnTo>
                    <a:pt x="30703" y="2619"/>
                  </a:lnTo>
                  <a:cubicBezTo>
                    <a:pt x="34195" y="-873"/>
                    <a:pt x="39974" y="-873"/>
                    <a:pt x="43466" y="2619"/>
                  </a:cubicBezTo>
                  <a:lnTo>
                    <a:pt x="96082" y="55235"/>
                  </a:lnTo>
                  <a:cubicBezTo>
                    <a:pt x="99574" y="58727"/>
                    <a:pt x="99574" y="64506"/>
                    <a:pt x="96082" y="67998"/>
                  </a:cubicBezTo>
                  <a:lnTo>
                    <a:pt x="68028" y="96052"/>
                  </a:lnTo>
                  <a:cubicBezTo>
                    <a:pt x="66342" y="97738"/>
                    <a:pt x="64055" y="98701"/>
                    <a:pt x="61647" y="98701"/>
                  </a:cubicBezTo>
                  <a:close/>
                  <a:moveTo>
                    <a:pt x="21793" y="37054"/>
                  </a:moveTo>
                  <a:lnTo>
                    <a:pt x="61647" y="76908"/>
                  </a:lnTo>
                  <a:lnTo>
                    <a:pt x="76818" y="61617"/>
                  </a:lnTo>
                  <a:lnTo>
                    <a:pt x="36964" y="21763"/>
                  </a:lnTo>
                  <a:lnTo>
                    <a:pt x="21673" y="36934"/>
                  </a:lnTo>
                  <a:close/>
                </a:path>
              </a:pathLst>
            </a:custGeom>
            <a:grpFill/>
            <a:ln w="12032"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BBFF3AC6-CA58-94E1-EC83-0E06602E4346}"/>
                </a:ext>
              </a:extLst>
            </p:cNvPr>
            <p:cNvSpPr/>
            <p:nvPr/>
          </p:nvSpPr>
          <p:spPr>
            <a:xfrm>
              <a:off x="9258783" y="2811903"/>
              <a:ext cx="98701" cy="98701"/>
            </a:xfrm>
            <a:custGeom>
              <a:avLst/>
              <a:gdLst>
                <a:gd name="connsiteX0" fmla="*/ 61647 w 98701"/>
                <a:gd name="connsiteY0" fmla="*/ 98701 h 98701"/>
                <a:gd name="connsiteX1" fmla="*/ 55265 w 98701"/>
                <a:gd name="connsiteY1" fmla="*/ 96052 h 98701"/>
                <a:gd name="connsiteX2" fmla="*/ 2649 w 98701"/>
                <a:gd name="connsiteY2" fmla="*/ 43436 h 98701"/>
                <a:gd name="connsiteX3" fmla="*/ 0 w 98701"/>
                <a:gd name="connsiteY3" fmla="*/ 37054 h 98701"/>
                <a:gd name="connsiteX4" fmla="*/ 2649 w 98701"/>
                <a:gd name="connsiteY4" fmla="*/ 30673 h 98701"/>
                <a:gd name="connsiteX5" fmla="*/ 30703 w 98701"/>
                <a:gd name="connsiteY5" fmla="*/ 2619 h 98701"/>
                <a:gd name="connsiteX6" fmla="*/ 43466 w 98701"/>
                <a:gd name="connsiteY6" fmla="*/ 2619 h 98701"/>
                <a:gd name="connsiteX7" fmla="*/ 96082 w 98701"/>
                <a:gd name="connsiteY7" fmla="*/ 55235 h 98701"/>
                <a:gd name="connsiteX8" fmla="*/ 96082 w 98701"/>
                <a:gd name="connsiteY8" fmla="*/ 67998 h 98701"/>
                <a:gd name="connsiteX9" fmla="*/ 68028 w 98701"/>
                <a:gd name="connsiteY9" fmla="*/ 96052 h 98701"/>
                <a:gd name="connsiteX10" fmla="*/ 61647 w 98701"/>
                <a:gd name="connsiteY10" fmla="*/ 98701 h 98701"/>
                <a:gd name="connsiteX11" fmla="*/ 21793 w 98701"/>
                <a:gd name="connsiteY11" fmla="*/ 37054 h 98701"/>
                <a:gd name="connsiteX12" fmla="*/ 61647 w 98701"/>
                <a:gd name="connsiteY12" fmla="*/ 76908 h 98701"/>
                <a:gd name="connsiteX13" fmla="*/ 76818 w 98701"/>
                <a:gd name="connsiteY13" fmla="*/ 61617 h 98701"/>
                <a:gd name="connsiteX14" fmla="*/ 36964 w 98701"/>
                <a:gd name="connsiteY14" fmla="*/ 21763 h 98701"/>
                <a:gd name="connsiteX15" fmla="*/ 21673 w 98701"/>
                <a:gd name="connsiteY15" fmla="*/ 37054 h 9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701" h="98701">
                  <a:moveTo>
                    <a:pt x="61647" y="98701"/>
                  </a:moveTo>
                  <a:cubicBezTo>
                    <a:pt x="59239" y="98701"/>
                    <a:pt x="56951" y="97738"/>
                    <a:pt x="55265" y="96052"/>
                  </a:cubicBezTo>
                  <a:lnTo>
                    <a:pt x="2649" y="43436"/>
                  </a:lnTo>
                  <a:cubicBezTo>
                    <a:pt x="963" y="41750"/>
                    <a:pt x="0" y="39462"/>
                    <a:pt x="0" y="37054"/>
                  </a:cubicBezTo>
                  <a:cubicBezTo>
                    <a:pt x="0" y="34646"/>
                    <a:pt x="963" y="32358"/>
                    <a:pt x="2649" y="30673"/>
                  </a:cubicBezTo>
                  <a:lnTo>
                    <a:pt x="30703" y="2619"/>
                  </a:lnTo>
                  <a:cubicBezTo>
                    <a:pt x="34195" y="-873"/>
                    <a:pt x="39974" y="-873"/>
                    <a:pt x="43466" y="2619"/>
                  </a:cubicBezTo>
                  <a:lnTo>
                    <a:pt x="96082" y="55235"/>
                  </a:lnTo>
                  <a:cubicBezTo>
                    <a:pt x="99574" y="58727"/>
                    <a:pt x="99574" y="64506"/>
                    <a:pt x="96082" y="67998"/>
                  </a:cubicBezTo>
                  <a:lnTo>
                    <a:pt x="68028" y="96052"/>
                  </a:lnTo>
                  <a:cubicBezTo>
                    <a:pt x="66342" y="97738"/>
                    <a:pt x="64055" y="98701"/>
                    <a:pt x="61647" y="98701"/>
                  </a:cubicBezTo>
                  <a:close/>
                  <a:moveTo>
                    <a:pt x="21793" y="37054"/>
                  </a:moveTo>
                  <a:lnTo>
                    <a:pt x="61647" y="76908"/>
                  </a:lnTo>
                  <a:lnTo>
                    <a:pt x="76818" y="61617"/>
                  </a:lnTo>
                  <a:lnTo>
                    <a:pt x="36964" y="21763"/>
                  </a:lnTo>
                  <a:lnTo>
                    <a:pt x="21673" y="37054"/>
                  </a:lnTo>
                  <a:close/>
                </a:path>
              </a:pathLst>
            </a:custGeom>
            <a:grpFill/>
            <a:ln w="12032"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618B2E37-BB4D-E620-B58D-B5CBB68A63BD}"/>
                </a:ext>
              </a:extLst>
            </p:cNvPr>
            <p:cNvSpPr/>
            <p:nvPr/>
          </p:nvSpPr>
          <p:spPr>
            <a:xfrm>
              <a:off x="9295265" y="3163723"/>
              <a:ext cx="73187" cy="64506"/>
            </a:xfrm>
            <a:custGeom>
              <a:avLst/>
              <a:gdLst>
                <a:gd name="connsiteX0" fmla="*/ 64055 w 73187"/>
                <a:gd name="connsiteY0" fmla="*/ 64506 h 64506"/>
                <a:gd name="connsiteX1" fmla="*/ 9030 w 73187"/>
                <a:gd name="connsiteY1" fmla="*/ 64506 h 64506"/>
                <a:gd name="connsiteX2" fmla="*/ 0 w 73187"/>
                <a:gd name="connsiteY2" fmla="*/ 55476 h 64506"/>
                <a:gd name="connsiteX3" fmla="*/ 9030 w 73187"/>
                <a:gd name="connsiteY3" fmla="*/ 46446 h 64506"/>
                <a:gd name="connsiteX4" fmla="*/ 42262 w 73187"/>
                <a:gd name="connsiteY4" fmla="*/ 46446 h 64506"/>
                <a:gd name="connsiteX5" fmla="*/ 11197 w 73187"/>
                <a:gd name="connsiteY5" fmla="*/ 15382 h 64506"/>
                <a:gd name="connsiteX6" fmla="*/ 11197 w 73187"/>
                <a:gd name="connsiteY6" fmla="*/ 2619 h 64506"/>
                <a:gd name="connsiteX7" fmla="*/ 23960 w 73187"/>
                <a:gd name="connsiteY7" fmla="*/ 2619 h 64506"/>
                <a:gd name="connsiteX8" fmla="*/ 70557 w 73187"/>
                <a:gd name="connsiteY8" fmla="*/ 49095 h 64506"/>
                <a:gd name="connsiteX9" fmla="*/ 72483 w 73187"/>
                <a:gd name="connsiteY9" fmla="*/ 58968 h 64506"/>
                <a:gd name="connsiteX10" fmla="*/ 64175 w 73187"/>
                <a:gd name="connsiteY10" fmla="*/ 64506 h 6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187" h="64506">
                  <a:moveTo>
                    <a:pt x="64055" y="64506"/>
                  </a:moveTo>
                  <a:lnTo>
                    <a:pt x="9030" y="64506"/>
                  </a:lnTo>
                  <a:cubicBezTo>
                    <a:pt x="4094" y="64506"/>
                    <a:pt x="0" y="60413"/>
                    <a:pt x="0" y="55476"/>
                  </a:cubicBezTo>
                  <a:cubicBezTo>
                    <a:pt x="0" y="50540"/>
                    <a:pt x="4094" y="46446"/>
                    <a:pt x="9030" y="46446"/>
                  </a:cubicBezTo>
                  <a:lnTo>
                    <a:pt x="42262" y="46446"/>
                  </a:lnTo>
                  <a:lnTo>
                    <a:pt x="11197" y="15382"/>
                  </a:lnTo>
                  <a:cubicBezTo>
                    <a:pt x="7706" y="11890"/>
                    <a:pt x="7706" y="6110"/>
                    <a:pt x="11197" y="2619"/>
                  </a:cubicBezTo>
                  <a:cubicBezTo>
                    <a:pt x="14689" y="-873"/>
                    <a:pt x="20469" y="-873"/>
                    <a:pt x="23960" y="2619"/>
                  </a:cubicBezTo>
                  <a:lnTo>
                    <a:pt x="70557" y="49095"/>
                  </a:lnTo>
                  <a:cubicBezTo>
                    <a:pt x="73085" y="51623"/>
                    <a:pt x="73928" y="55596"/>
                    <a:pt x="72483" y="58968"/>
                  </a:cubicBezTo>
                  <a:cubicBezTo>
                    <a:pt x="71038" y="62339"/>
                    <a:pt x="67787" y="64506"/>
                    <a:pt x="64175" y="64506"/>
                  </a:cubicBezTo>
                  <a:close/>
                </a:path>
              </a:pathLst>
            </a:custGeom>
            <a:grpFill/>
            <a:ln w="12032"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0BB1F735-F5B0-54EB-8E02-A607C534A6C7}"/>
                </a:ext>
              </a:extLst>
            </p:cNvPr>
            <p:cNvSpPr/>
            <p:nvPr/>
          </p:nvSpPr>
          <p:spPr>
            <a:xfrm>
              <a:off x="9071693" y="3163723"/>
              <a:ext cx="241753" cy="64506"/>
            </a:xfrm>
            <a:custGeom>
              <a:avLst/>
              <a:gdLst>
                <a:gd name="connsiteX0" fmla="*/ 232603 w 241753"/>
                <a:gd name="connsiteY0" fmla="*/ 64506 h 64506"/>
                <a:gd name="connsiteX1" fmla="*/ 9012 w 241753"/>
                <a:gd name="connsiteY1" fmla="*/ 64506 h 64506"/>
                <a:gd name="connsiteX2" fmla="*/ 705 w 241753"/>
                <a:gd name="connsiteY2" fmla="*/ 58968 h 64506"/>
                <a:gd name="connsiteX3" fmla="*/ 2631 w 241753"/>
                <a:gd name="connsiteY3" fmla="*/ 49095 h 64506"/>
                <a:gd name="connsiteX4" fmla="*/ 49227 w 241753"/>
                <a:gd name="connsiteY4" fmla="*/ 2619 h 64506"/>
                <a:gd name="connsiteX5" fmla="*/ 61990 w 241753"/>
                <a:gd name="connsiteY5" fmla="*/ 2619 h 64506"/>
                <a:gd name="connsiteX6" fmla="*/ 61990 w 241753"/>
                <a:gd name="connsiteY6" fmla="*/ 15382 h 64506"/>
                <a:gd name="connsiteX7" fmla="*/ 30926 w 241753"/>
                <a:gd name="connsiteY7" fmla="*/ 46446 h 64506"/>
                <a:gd name="connsiteX8" fmla="*/ 232723 w 241753"/>
                <a:gd name="connsiteY8" fmla="*/ 46446 h 64506"/>
                <a:gd name="connsiteX9" fmla="*/ 241753 w 241753"/>
                <a:gd name="connsiteY9" fmla="*/ 55476 h 64506"/>
                <a:gd name="connsiteX10" fmla="*/ 232723 w 241753"/>
                <a:gd name="connsiteY10" fmla="*/ 64506 h 6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753" h="64506">
                  <a:moveTo>
                    <a:pt x="232603" y="64506"/>
                  </a:moveTo>
                  <a:lnTo>
                    <a:pt x="9012" y="64506"/>
                  </a:lnTo>
                  <a:cubicBezTo>
                    <a:pt x="5400" y="64506"/>
                    <a:pt x="2029" y="62339"/>
                    <a:pt x="705" y="58968"/>
                  </a:cubicBezTo>
                  <a:cubicBezTo>
                    <a:pt x="-740" y="55596"/>
                    <a:pt x="103" y="51744"/>
                    <a:pt x="2631" y="49095"/>
                  </a:cubicBezTo>
                  <a:lnTo>
                    <a:pt x="49227" y="2619"/>
                  </a:lnTo>
                  <a:cubicBezTo>
                    <a:pt x="52719" y="-873"/>
                    <a:pt x="58498" y="-873"/>
                    <a:pt x="61990" y="2619"/>
                  </a:cubicBezTo>
                  <a:cubicBezTo>
                    <a:pt x="65482" y="6110"/>
                    <a:pt x="65482" y="11890"/>
                    <a:pt x="61990" y="15382"/>
                  </a:cubicBezTo>
                  <a:lnTo>
                    <a:pt x="30926" y="46446"/>
                  </a:lnTo>
                  <a:lnTo>
                    <a:pt x="232723" y="46446"/>
                  </a:lnTo>
                  <a:cubicBezTo>
                    <a:pt x="237660" y="46446"/>
                    <a:pt x="241753" y="50540"/>
                    <a:pt x="241753" y="55476"/>
                  </a:cubicBezTo>
                  <a:cubicBezTo>
                    <a:pt x="241753" y="60413"/>
                    <a:pt x="237660" y="64506"/>
                    <a:pt x="232723" y="64506"/>
                  </a:cubicBezTo>
                  <a:close/>
                </a:path>
              </a:pathLst>
            </a:custGeom>
            <a:grpFill/>
            <a:ln w="12032"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E5F4A9C8-A573-49E0-01F2-534F79F0E460}"/>
                </a:ext>
              </a:extLst>
            </p:cNvPr>
            <p:cNvSpPr/>
            <p:nvPr/>
          </p:nvSpPr>
          <p:spPr>
            <a:xfrm>
              <a:off x="8950028" y="2758896"/>
              <a:ext cx="190733" cy="182892"/>
            </a:xfrm>
            <a:custGeom>
              <a:avLst/>
              <a:gdLst>
                <a:gd name="connsiteX0" fmla="*/ 86128 w 190733"/>
                <a:gd name="connsiteY0" fmla="*/ 182772 h 182892"/>
                <a:gd name="connsiteX1" fmla="*/ 61565 w 190733"/>
                <a:gd name="connsiteY1" fmla="*/ 178317 h 182892"/>
                <a:gd name="connsiteX2" fmla="*/ 22675 w 190733"/>
                <a:gd name="connsiteY2" fmla="*/ 141474 h 182892"/>
                <a:gd name="connsiteX3" fmla="*/ 17136 w 190733"/>
                <a:gd name="connsiteY3" fmla="*/ 119560 h 182892"/>
                <a:gd name="connsiteX4" fmla="*/ 6179 w 190733"/>
                <a:gd name="connsiteY4" fmla="*/ 102703 h 182892"/>
                <a:gd name="connsiteX5" fmla="*/ 4374 w 190733"/>
                <a:gd name="connsiteY5" fmla="*/ 49846 h 182892"/>
                <a:gd name="connsiteX6" fmla="*/ 39291 w 190733"/>
                <a:gd name="connsiteY6" fmla="*/ 11799 h 182892"/>
                <a:gd name="connsiteX7" fmla="*/ 40495 w 190733"/>
                <a:gd name="connsiteY7" fmla="*/ 11196 h 182892"/>
                <a:gd name="connsiteX8" fmla="*/ 83479 w 190733"/>
                <a:gd name="connsiteY8" fmla="*/ 6982 h 182892"/>
                <a:gd name="connsiteX9" fmla="*/ 84442 w 190733"/>
                <a:gd name="connsiteY9" fmla="*/ 6501 h 182892"/>
                <a:gd name="connsiteX10" fmla="*/ 141995 w 190733"/>
                <a:gd name="connsiteY10" fmla="*/ 4936 h 182892"/>
                <a:gd name="connsiteX11" fmla="*/ 184016 w 190733"/>
                <a:gd name="connsiteY11" fmla="*/ 44187 h 182892"/>
                <a:gd name="connsiteX12" fmla="*/ 185822 w 190733"/>
                <a:gd name="connsiteY12" fmla="*/ 101740 h 182892"/>
                <a:gd name="connsiteX13" fmla="*/ 185822 w 190733"/>
                <a:gd name="connsiteY13" fmla="*/ 101740 h 182892"/>
                <a:gd name="connsiteX14" fmla="*/ 148617 w 190733"/>
                <a:gd name="connsiteY14" fmla="*/ 142678 h 182892"/>
                <a:gd name="connsiteX15" fmla="*/ 114302 w 190733"/>
                <a:gd name="connsiteY15" fmla="*/ 176872 h 182892"/>
                <a:gd name="connsiteX16" fmla="*/ 85887 w 190733"/>
                <a:gd name="connsiteY16" fmla="*/ 182892 h 182892"/>
                <a:gd name="connsiteX17" fmla="*/ 68308 w 190733"/>
                <a:gd name="connsiteY17" fmla="*/ 23237 h 182892"/>
                <a:gd name="connsiteX18" fmla="*/ 48201 w 190733"/>
                <a:gd name="connsiteY18" fmla="*/ 27571 h 182892"/>
                <a:gd name="connsiteX19" fmla="*/ 47117 w 190733"/>
                <a:gd name="connsiteY19" fmla="*/ 28053 h 182892"/>
                <a:gd name="connsiteX20" fmla="*/ 21350 w 190733"/>
                <a:gd name="connsiteY20" fmla="*/ 56107 h 182892"/>
                <a:gd name="connsiteX21" fmla="*/ 22675 w 190733"/>
                <a:gd name="connsiteY21" fmla="*/ 95118 h 182892"/>
                <a:gd name="connsiteX22" fmla="*/ 32548 w 190733"/>
                <a:gd name="connsiteY22" fmla="*/ 109446 h 182892"/>
                <a:gd name="connsiteX23" fmla="*/ 35077 w 190733"/>
                <a:gd name="connsiteY23" fmla="*/ 115346 h 182892"/>
                <a:gd name="connsiteX24" fmla="*/ 39291 w 190733"/>
                <a:gd name="connsiteY24" fmla="*/ 134129 h 182892"/>
                <a:gd name="connsiteX25" fmla="*/ 67947 w 190733"/>
                <a:gd name="connsiteY25" fmla="*/ 161340 h 182892"/>
                <a:gd name="connsiteX26" fmla="*/ 107078 w 190733"/>
                <a:gd name="connsiteY26" fmla="*/ 160136 h 182892"/>
                <a:gd name="connsiteX27" fmla="*/ 133567 w 190733"/>
                <a:gd name="connsiteY27" fmla="*/ 132202 h 182892"/>
                <a:gd name="connsiteX28" fmla="*/ 138503 w 190733"/>
                <a:gd name="connsiteY28" fmla="*/ 127145 h 182892"/>
                <a:gd name="connsiteX29" fmla="*/ 139948 w 190733"/>
                <a:gd name="connsiteY29" fmla="*/ 126664 h 182892"/>
                <a:gd name="connsiteX30" fmla="*/ 169207 w 190733"/>
                <a:gd name="connsiteY30" fmla="*/ 94998 h 182892"/>
                <a:gd name="connsiteX31" fmla="*/ 169207 w 190733"/>
                <a:gd name="connsiteY31" fmla="*/ 94998 h 182892"/>
                <a:gd name="connsiteX32" fmla="*/ 167762 w 190733"/>
                <a:gd name="connsiteY32" fmla="*/ 51291 h 182892"/>
                <a:gd name="connsiteX33" fmla="*/ 135734 w 190733"/>
                <a:gd name="connsiteY33" fmla="*/ 21551 h 182892"/>
                <a:gd name="connsiteX34" fmla="*/ 92028 w 190733"/>
                <a:gd name="connsiteY34" fmla="*/ 22755 h 182892"/>
                <a:gd name="connsiteX35" fmla="*/ 89138 w 190733"/>
                <a:gd name="connsiteY35" fmla="*/ 24441 h 182892"/>
                <a:gd name="connsiteX36" fmla="*/ 82516 w 190733"/>
                <a:gd name="connsiteY36" fmla="*/ 25163 h 182892"/>
                <a:gd name="connsiteX37" fmla="*/ 68188 w 190733"/>
                <a:gd name="connsiteY37" fmla="*/ 23116 h 18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733" h="182892">
                  <a:moveTo>
                    <a:pt x="86128" y="182772"/>
                  </a:moveTo>
                  <a:cubicBezTo>
                    <a:pt x="77820" y="182772"/>
                    <a:pt x="69512" y="181327"/>
                    <a:pt x="61565" y="178317"/>
                  </a:cubicBezTo>
                  <a:cubicBezTo>
                    <a:pt x="44227" y="171695"/>
                    <a:pt x="30019" y="158330"/>
                    <a:pt x="22675" y="141474"/>
                  </a:cubicBezTo>
                  <a:cubicBezTo>
                    <a:pt x="19665" y="134610"/>
                    <a:pt x="17738" y="127266"/>
                    <a:pt x="17136" y="119560"/>
                  </a:cubicBezTo>
                  <a:cubicBezTo>
                    <a:pt x="12441" y="114262"/>
                    <a:pt x="8828" y="108603"/>
                    <a:pt x="6179" y="102703"/>
                  </a:cubicBezTo>
                  <a:cubicBezTo>
                    <a:pt x="-1406" y="86208"/>
                    <a:pt x="-2008" y="66943"/>
                    <a:pt x="4374" y="49846"/>
                  </a:cubicBezTo>
                  <a:cubicBezTo>
                    <a:pt x="10634" y="33110"/>
                    <a:pt x="23036" y="19625"/>
                    <a:pt x="39291" y="11799"/>
                  </a:cubicBezTo>
                  <a:lnTo>
                    <a:pt x="40495" y="11196"/>
                  </a:lnTo>
                  <a:cubicBezTo>
                    <a:pt x="53980" y="5056"/>
                    <a:pt x="68790" y="3731"/>
                    <a:pt x="83479" y="6982"/>
                  </a:cubicBezTo>
                  <a:cubicBezTo>
                    <a:pt x="83840" y="6741"/>
                    <a:pt x="84201" y="6621"/>
                    <a:pt x="84442" y="6501"/>
                  </a:cubicBezTo>
                  <a:cubicBezTo>
                    <a:pt x="102382" y="-1566"/>
                    <a:pt x="123332" y="-2168"/>
                    <a:pt x="141995" y="4936"/>
                  </a:cubicBezTo>
                  <a:cubicBezTo>
                    <a:pt x="160658" y="12039"/>
                    <a:pt x="175949" y="26247"/>
                    <a:pt x="184016" y="44187"/>
                  </a:cubicBezTo>
                  <a:cubicBezTo>
                    <a:pt x="192324" y="62489"/>
                    <a:pt x="192926" y="82957"/>
                    <a:pt x="185822" y="101740"/>
                  </a:cubicBezTo>
                  <a:lnTo>
                    <a:pt x="185822" y="101740"/>
                  </a:lnTo>
                  <a:cubicBezTo>
                    <a:pt x="179080" y="119560"/>
                    <a:pt x="165594" y="134249"/>
                    <a:pt x="148617" y="142678"/>
                  </a:cubicBezTo>
                  <a:cubicBezTo>
                    <a:pt x="141634" y="157728"/>
                    <a:pt x="129353" y="170130"/>
                    <a:pt x="114302" y="176872"/>
                  </a:cubicBezTo>
                  <a:cubicBezTo>
                    <a:pt x="105392" y="180966"/>
                    <a:pt x="95640" y="182892"/>
                    <a:pt x="85887" y="182892"/>
                  </a:cubicBezTo>
                  <a:close/>
                  <a:moveTo>
                    <a:pt x="68308" y="23237"/>
                  </a:moveTo>
                  <a:cubicBezTo>
                    <a:pt x="61325" y="23237"/>
                    <a:pt x="54582" y="24682"/>
                    <a:pt x="48201" y="27571"/>
                  </a:cubicBezTo>
                  <a:lnTo>
                    <a:pt x="47117" y="28053"/>
                  </a:lnTo>
                  <a:cubicBezTo>
                    <a:pt x="35197" y="33832"/>
                    <a:pt x="26046" y="43826"/>
                    <a:pt x="21350" y="56107"/>
                  </a:cubicBezTo>
                  <a:cubicBezTo>
                    <a:pt x="16655" y="68750"/>
                    <a:pt x="17136" y="82957"/>
                    <a:pt x="22675" y="95118"/>
                  </a:cubicBezTo>
                  <a:cubicBezTo>
                    <a:pt x="24842" y="100055"/>
                    <a:pt x="28213" y="104871"/>
                    <a:pt x="32548" y="109446"/>
                  </a:cubicBezTo>
                  <a:cubicBezTo>
                    <a:pt x="34113" y="111011"/>
                    <a:pt x="34956" y="113179"/>
                    <a:pt x="35077" y="115346"/>
                  </a:cubicBezTo>
                  <a:cubicBezTo>
                    <a:pt x="35317" y="121968"/>
                    <a:pt x="36762" y="128350"/>
                    <a:pt x="39291" y="134129"/>
                  </a:cubicBezTo>
                  <a:cubicBezTo>
                    <a:pt x="44709" y="146651"/>
                    <a:pt x="55184" y="156524"/>
                    <a:pt x="67947" y="161340"/>
                  </a:cubicBezTo>
                  <a:cubicBezTo>
                    <a:pt x="80589" y="166156"/>
                    <a:pt x="94797" y="165675"/>
                    <a:pt x="107078" y="160136"/>
                  </a:cubicBezTo>
                  <a:cubicBezTo>
                    <a:pt x="118998" y="154718"/>
                    <a:pt x="128630" y="144604"/>
                    <a:pt x="133567" y="132202"/>
                  </a:cubicBezTo>
                  <a:cubicBezTo>
                    <a:pt x="134410" y="129915"/>
                    <a:pt x="136216" y="128109"/>
                    <a:pt x="138503" y="127145"/>
                  </a:cubicBezTo>
                  <a:cubicBezTo>
                    <a:pt x="138865" y="127025"/>
                    <a:pt x="139587" y="126784"/>
                    <a:pt x="139948" y="126664"/>
                  </a:cubicBezTo>
                  <a:cubicBezTo>
                    <a:pt x="152952" y="120764"/>
                    <a:pt x="163909" y="109085"/>
                    <a:pt x="169207" y="94998"/>
                  </a:cubicBezTo>
                  <a:lnTo>
                    <a:pt x="169207" y="94998"/>
                  </a:lnTo>
                  <a:cubicBezTo>
                    <a:pt x="174625" y="80669"/>
                    <a:pt x="174143" y="65137"/>
                    <a:pt x="167762" y="51291"/>
                  </a:cubicBezTo>
                  <a:cubicBezTo>
                    <a:pt x="161621" y="37806"/>
                    <a:pt x="150062" y="26969"/>
                    <a:pt x="135734" y="21551"/>
                  </a:cubicBezTo>
                  <a:cubicBezTo>
                    <a:pt x="121526" y="16133"/>
                    <a:pt x="105633" y="16615"/>
                    <a:pt x="92028" y="22755"/>
                  </a:cubicBezTo>
                  <a:cubicBezTo>
                    <a:pt x="90462" y="23718"/>
                    <a:pt x="89860" y="24080"/>
                    <a:pt x="89138" y="24441"/>
                  </a:cubicBezTo>
                  <a:cubicBezTo>
                    <a:pt x="87091" y="25525"/>
                    <a:pt x="84803" y="25765"/>
                    <a:pt x="82516" y="25163"/>
                  </a:cubicBezTo>
                  <a:cubicBezTo>
                    <a:pt x="77699" y="23839"/>
                    <a:pt x="72883" y="23116"/>
                    <a:pt x="68188" y="23116"/>
                  </a:cubicBezTo>
                  <a:close/>
                </a:path>
              </a:pathLst>
            </a:custGeom>
            <a:grpFill/>
            <a:ln w="12032"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3DADCDA7-DA35-F817-4261-08E38858B683}"/>
                </a:ext>
              </a:extLst>
            </p:cNvPr>
            <p:cNvSpPr/>
            <p:nvPr/>
          </p:nvSpPr>
          <p:spPr>
            <a:xfrm>
              <a:off x="9118151" y="3163693"/>
              <a:ext cx="203603" cy="18060"/>
            </a:xfrm>
            <a:custGeom>
              <a:avLst/>
              <a:gdLst>
                <a:gd name="connsiteX0" fmla="*/ 194573 w 203603"/>
                <a:gd name="connsiteY0" fmla="*/ 18061 h 18060"/>
                <a:gd name="connsiteX1" fmla="*/ 9030 w 203603"/>
                <a:gd name="connsiteY1" fmla="*/ 18061 h 18060"/>
                <a:gd name="connsiteX2" fmla="*/ 0 w 203603"/>
                <a:gd name="connsiteY2" fmla="*/ 9030 h 18060"/>
                <a:gd name="connsiteX3" fmla="*/ 9030 w 203603"/>
                <a:gd name="connsiteY3" fmla="*/ 0 h 18060"/>
                <a:gd name="connsiteX4" fmla="*/ 194573 w 203603"/>
                <a:gd name="connsiteY4" fmla="*/ 0 h 18060"/>
                <a:gd name="connsiteX5" fmla="*/ 203603 w 203603"/>
                <a:gd name="connsiteY5" fmla="*/ 9030 h 18060"/>
                <a:gd name="connsiteX6" fmla="*/ 194573 w 203603"/>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03" h="18060">
                  <a:moveTo>
                    <a:pt x="194573" y="18061"/>
                  </a:moveTo>
                  <a:lnTo>
                    <a:pt x="9030" y="18061"/>
                  </a:lnTo>
                  <a:cubicBezTo>
                    <a:pt x="4094" y="18061"/>
                    <a:pt x="0" y="13967"/>
                    <a:pt x="0" y="9030"/>
                  </a:cubicBezTo>
                  <a:cubicBezTo>
                    <a:pt x="0" y="4094"/>
                    <a:pt x="4094" y="0"/>
                    <a:pt x="9030" y="0"/>
                  </a:cubicBezTo>
                  <a:lnTo>
                    <a:pt x="194573" y="0"/>
                  </a:lnTo>
                  <a:cubicBezTo>
                    <a:pt x="199509" y="0"/>
                    <a:pt x="203603" y="4094"/>
                    <a:pt x="203603" y="9030"/>
                  </a:cubicBezTo>
                  <a:cubicBezTo>
                    <a:pt x="203603" y="13967"/>
                    <a:pt x="199509" y="18061"/>
                    <a:pt x="194573" y="18061"/>
                  </a:cubicBezTo>
                  <a:close/>
                </a:path>
              </a:pathLst>
            </a:custGeom>
            <a:grpFill/>
            <a:ln w="12032" cap="flat">
              <a:noFill/>
              <a:prstDash val="solid"/>
              <a:miter/>
            </a:ln>
          </p:spPr>
          <p:txBody>
            <a:bodyPr rtlCol="0" anchor="ctr"/>
            <a:lstStyle/>
            <a:p>
              <a:endParaRPr lang="en-US"/>
            </a:p>
          </p:txBody>
        </p:sp>
      </p:grpSp>
      <p:grpSp>
        <p:nvGrpSpPr>
          <p:cNvPr id="1316" name="Graphic 1038">
            <a:extLst>
              <a:ext uri="{FF2B5EF4-FFF2-40B4-BE49-F238E27FC236}">
                <a16:creationId xmlns:a16="http://schemas.microsoft.com/office/drawing/2014/main" id="{4AF051F6-B50A-8F33-69E4-042820BACC2F}"/>
              </a:ext>
            </a:extLst>
          </p:cNvPr>
          <p:cNvGrpSpPr/>
          <p:nvPr/>
        </p:nvGrpSpPr>
        <p:grpSpPr>
          <a:xfrm>
            <a:off x="8180860" y="3679527"/>
            <a:ext cx="343713" cy="326385"/>
            <a:chOff x="8123976" y="3610271"/>
            <a:chExt cx="457481" cy="434417"/>
          </a:xfrm>
          <a:solidFill>
            <a:srgbClr val="004550"/>
          </a:solidFill>
        </p:grpSpPr>
        <p:sp>
          <p:nvSpPr>
            <p:cNvPr id="1317" name="Freeform: Shape 1316">
              <a:extLst>
                <a:ext uri="{FF2B5EF4-FFF2-40B4-BE49-F238E27FC236}">
                  <a16:creationId xmlns:a16="http://schemas.microsoft.com/office/drawing/2014/main" id="{E1CD7BF2-4DAC-E003-9B51-19A817C13CDB}"/>
                </a:ext>
              </a:extLst>
            </p:cNvPr>
            <p:cNvSpPr/>
            <p:nvPr/>
          </p:nvSpPr>
          <p:spPr>
            <a:xfrm>
              <a:off x="8270507" y="3610271"/>
              <a:ext cx="239242" cy="239242"/>
            </a:xfrm>
            <a:custGeom>
              <a:avLst/>
              <a:gdLst>
                <a:gd name="connsiteX0" fmla="*/ 145327 w 239242"/>
                <a:gd name="connsiteY0" fmla="*/ 239243 h 239242"/>
                <a:gd name="connsiteX1" fmla="*/ 93915 w 239242"/>
                <a:gd name="connsiteY1" fmla="*/ 239243 h 239242"/>
                <a:gd name="connsiteX2" fmla="*/ 69473 w 239242"/>
                <a:gd name="connsiteY2" fmla="*/ 214801 h 239242"/>
                <a:gd name="connsiteX3" fmla="*/ 69473 w 239242"/>
                <a:gd name="connsiteY3" fmla="*/ 169769 h 239242"/>
                <a:gd name="connsiteX4" fmla="*/ 24442 w 239242"/>
                <a:gd name="connsiteY4" fmla="*/ 169769 h 239242"/>
                <a:gd name="connsiteX5" fmla="*/ 0 w 239242"/>
                <a:gd name="connsiteY5" fmla="*/ 145327 h 239242"/>
                <a:gd name="connsiteX6" fmla="*/ 0 w 239242"/>
                <a:gd name="connsiteY6" fmla="*/ 93915 h 239242"/>
                <a:gd name="connsiteX7" fmla="*/ 24442 w 239242"/>
                <a:gd name="connsiteY7" fmla="*/ 69473 h 239242"/>
                <a:gd name="connsiteX8" fmla="*/ 69473 w 239242"/>
                <a:gd name="connsiteY8" fmla="*/ 69473 h 239242"/>
                <a:gd name="connsiteX9" fmla="*/ 69473 w 239242"/>
                <a:gd name="connsiteY9" fmla="*/ 24442 h 239242"/>
                <a:gd name="connsiteX10" fmla="*/ 93915 w 239242"/>
                <a:gd name="connsiteY10" fmla="*/ 0 h 239242"/>
                <a:gd name="connsiteX11" fmla="*/ 145327 w 239242"/>
                <a:gd name="connsiteY11" fmla="*/ 0 h 239242"/>
                <a:gd name="connsiteX12" fmla="*/ 169770 w 239242"/>
                <a:gd name="connsiteY12" fmla="*/ 24442 h 239242"/>
                <a:gd name="connsiteX13" fmla="*/ 169770 w 239242"/>
                <a:gd name="connsiteY13" fmla="*/ 69473 h 239242"/>
                <a:gd name="connsiteX14" fmla="*/ 214801 w 239242"/>
                <a:gd name="connsiteY14" fmla="*/ 69473 h 239242"/>
                <a:gd name="connsiteX15" fmla="*/ 239243 w 239242"/>
                <a:gd name="connsiteY15" fmla="*/ 93915 h 239242"/>
                <a:gd name="connsiteX16" fmla="*/ 239243 w 239242"/>
                <a:gd name="connsiteY16" fmla="*/ 145327 h 239242"/>
                <a:gd name="connsiteX17" fmla="*/ 214801 w 239242"/>
                <a:gd name="connsiteY17" fmla="*/ 169769 h 239242"/>
                <a:gd name="connsiteX18" fmla="*/ 169770 w 239242"/>
                <a:gd name="connsiteY18" fmla="*/ 169769 h 239242"/>
                <a:gd name="connsiteX19" fmla="*/ 169770 w 239242"/>
                <a:gd name="connsiteY19" fmla="*/ 214801 h 239242"/>
                <a:gd name="connsiteX20" fmla="*/ 145327 w 239242"/>
                <a:gd name="connsiteY20" fmla="*/ 239243 h 239242"/>
                <a:gd name="connsiteX21" fmla="*/ 24442 w 239242"/>
                <a:gd name="connsiteY21" fmla="*/ 87413 h 239242"/>
                <a:gd name="connsiteX22" fmla="*/ 18061 w 239242"/>
                <a:gd name="connsiteY22" fmla="*/ 93795 h 239242"/>
                <a:gd name="connsiteX23" fmla="*/ 18061 w 239242"/>
                <a:gd name="connsiteY23" fmla="*/ 145207 h 239242"/>
                <a:gd name="connsiteX24" fmla="*/ 24442 w 239242"/>
                <a:gd name="connsiteY24" fmla="*/ 151589 h 239242"/>
                <a:gd name="connsiteX25" fmla="*/ 78503 w 239242"/>
                <a:gd name="connsiteY25" fmla="*/ 151589 h 239242"/>
                <a:gd name="connsiteX26" fmla="*/ 87534 w 239242"/>
                <a:gd name="connsiteY26" fmla="*/ 160619 h 239242"/>
                <a:gd name="connsiteX27" fmla="*/ 87534 w 239242"/>
                <a:gd name="connsiteY27" fmla="*/ 214680 h 239242"/>
                <a:gd name="connsiteX28" fmla="*/ 93915 w 239242"/>
                <a:gd name="connsiteY28" fmla="*/ 221062 h 239242"/>
                <a:gd name="connsiteX29" fmla="*/ 145327 w 239242"/>
                <a:gd name="connsiteY29" fmla="*/ 221062 h 239242"/>
                <a:gd name="connsiteX30" fmla="*/ 151709 w 239242"/>
                <a:gd name="connsiteY30" fmla="*/ 214680 h 239242"/>
                <a:gd name="connsiteX31" fmla="*/ 151709 w 239242"/>
                <a:gd name="connsiteY31" fmla="*/ 160619 h 239242"/>
                <a:gd name="connsiteX32" fmla="*/ 160739 w 239242"/>
                <a:gd name="connsiteY32" fmla="*/ 151589 h 239242"/>
                <a:gd name="connsiteX33" fmla="*/ 214801 w 239242"/>
                <a:gd name="connsiteY33" fmla="*/ 151589 h 239242"/>
                <a:gd name="connsiteX34" fmla="*/ 221182 w 239242"/>
                <a:gd name="connsiteY34" fmla="*/ 145207 h 239242"/>
                <a:gd name="connsiteX35" fmla="*/ 221182 w 239242"/>
                <a:gd name="connsiteY35" fmla="*/ 93795 h 239242"/>
                <a:gd name="connsiteX36" fmla="*/ 214801 w 239242"/>
                <a:gd name="connsiteY36" fmla="*/ 87413 h 239242"/>
                <a:gd name="connsiteX37" fmla="*/ 160739 w 239242"/>
                <a:gd name="connsiteY37" fmla="*/ 87413 h 239242"/>
                <a:gd name="connsiteX38" fmla="*/ 151709 w 239242"/>
                <a:gd name="connsiteY38" fmla="*/ 78383 h 239242"/>
                <a:gd name="connsiteX39" fmla="*/ 151709 w 239242"/>
                <a:gd name="connsiteY39" fmla="*/ 24321 h 239242"/>
                <a:gd name="connsiteX40" fmla="*/ 145327 w 239242"/>
                <a:gd name="connsiteY40" fmla="*/ 17940 h 239242"/>
                <a:gd name="connsiteX41" fmla="*/ 93915 w 239242"/>
                <a:gd name="connsiteY41" fmla="*/ 17940 h 239242"/>
                <a:gd name="connsiteX42" fmla="*/ 87534 w 239242"/>
                <a:gd name="connsiteY42" fmla="*/ 24321 h 239242"/>
                <a:gd name="connsiteX43" fmla="*/ 87534 w 239242"/>
                <a:gd name="connsiteY43" fmla="*/ 78383 h 239242"/>
                <a:gd name="connsiteX44" fmla="*/ 78503 w 239242"/>
                <a:gd name="connsiteY44" fmla="*/ 87413 h 239242"/>
                <a:gd name="connsiteX45" fmla="*/ 24442 w 239242"/>
                <a:gd name="connsiteY45" fmla="*/ 87413 h 23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9242" h="239242">
                  <a:moveTo>
                    <a:pt x="145327" y="239243"/>
                  </a:moveTo>
                  <a:lnTo>
                    <a:pt x="93915" y="239243"/>
                  </a:lnTo>
                  <a:cubicBezTo>
                    <a:pt x="80430" y="239243"/>
                    <a:pt x="69473" y="228286"/>
                    <a:pt x="69473" y="214801"/>
                  </a:cubicBezTo>
                  <a:lnTo>
                    <a:pt x="69473" y="169769"/>
                  </a:lnTo>
                  <a:lnTo>
                    <a:pt x="24442" y="169769"/>
                  </a:lnTo>
                  <a:cubicBezTo>
                    <a:pt x="10957" y="169769"/>
                    <a:pt x="0" y="158813"/>
                    <a:pt x="0" y="145327"/>
                  </a:cubicBezTo>
                  <a:lnTo>
                    <a:pt x="0" y="93915"/>
                  </a:lnTo>
                  <a:cubicBezTo>
                    <a:pt x="0" y="80430"/>
                    <a:pt x="10957" y="69473"/>
                    <a:pt x="24442" y="69473"/>
                  </a:cubicBezTo>
                  <a:lnTo>
                    <a:pt x="69473" y="69473"/>
                  </a:lnTo>
                  <a:lnTo>
                    <a:pt x="69473" y="24442"/>
                  </a:lnTo>
                  <a:cubicBezTo>
                    <a:pt x="69473" y="10957"/>
                    <a:pt x="80430" y="0"/>
                    <a:pt x="93915" y="0"/>
                  </a:cubicBezTo>
                  <a:lnTo>
                    <a:pt x="145327" y="0"/>
                  </a:lnTo>
                  <a:cubicBezTo>
                    <a:pt x="158813" y="0"/>
                    <a:pt x="169770" y="10957"/>
                    <a:pt x="169770" y="24442"/>
                  </a:cubicBezTo>
                  <a:lnTo>
                    <a:pt x="169770" y="69473"/>
                  </a:lnTo>
                  <a:lnTo>
                    <a:pt x="214801" y="69473"/>
                  </a:lnTo>
                  <a:cubicBezTo>
                    <a:pt x="228286" y="69473"/>
                    <a:pt x="239243" y="80430"/>
                    <a:pt x="239243" y="93915"/>
                  </a:cubicBezTo>
                  <a:lnTo>
                    <a:pt x="239243" y="145327"/>
                  </a:lnTo>
                  <a:cubicBezTo>
                    <a:pt x="239243" y="158813"/>
                    <a:pt x="228286" y="169769"/>
                    <a:pt x="214801" y="169769"/>
                  </a:cubicBezTo>
                  <a:lnTo>
                    <a:pt x="169770" y="169769"/>
                  </a:lnTo>
                  <a:lnTo>
                    <a:pt x="169770" y="214801"/>
                  </a:lnTo>
                  <a:cubicBezTo>
                    <a:pt x="169770" y="228286"/>
                    <a:pt x="158813" y="239243"/>
                    <a:pt x="145327" y="239243"/>
                  </a:cubicBezTo>
                  <a:close/>
                  <a:moveTo>
                    <a:pt x="24442" y="87413"/>
                  </a:moveTo>
                  <a:cubicBezTo>
                    <a:pt x="20950" y="87413"/>
                    <a:pt x="18061" y="90303"/>
                    <a:pt x="18061" y="93795"/>
                  </a:cubicBezTo>
                  <a:lnTo>
                    <a:pt x="18061" y="145207"/>
                  </a:lnTo>
                  <a:cubicBezTo>
                    <a:pt x="18061" y="148699"/>
                    <a:pt x="20950" y="151589"/>
                    <a:pt x="24442" y="151589"/>
                  </a:cubicBezTo>
                  <a:lnTo>
                    <a:pt x="78503" y="151589"/>
                  </a:lnTo>
                  <a:cubicBezTo>
                    <a:pt x="83440" y="151589"/>
                    <a:pt x="87534" y="155682"/>
                    <a:pt x="87534" y="160619"/>
                  </a:cubicBezTo>
                  <a:lnTo>
                    <a:pt x="87534" y="214680"/>
                  </a:lnTo>
                  <a:cubicBezTo>
                    <a:pt x="87534" y="218172"/>
                    <a:pt x="90423" y="221062"/>
                    <a:pt x="93915" y="221062"/>
                  </a:cubicBezTo>
                  <a:lnTo>
                    <a:pt x="145327" y="221062"/>
                  </a:lnTo>
                  <a:cubicBezTo>
                    <a:pt x="148819" y="221062"/>
                    <a:pt x="151709" y="218172"/>
                    <a:pt x="151709" y="214680"/>
                  </a:cubicBezTo>
                  <a:lnTo>
                    <a:pt x="151709" y="160619"/>
                  </a:lnTo>
                  <a:cubicBezTo>
                    <a:pt x="151709" y="155682"/>
                    <a:pt x="155803" y="151589"/>
                    <a:pt x="160739" y="151589"/>
                  </a:cubicBezTo>
                  <a:lnTo>
                    <a:pt x="214801" y="151589"/>
                  </a:lnTo>
                  <a:cubicBezTo>
                    <a:pt x="218292" y="151589"/>
                    <a:pt x="221182" y="148699"/>
                    <a:pt x="221182" y="145207"/>
                  </a:cubicBezTo>
                  <a:lnTo>
                    <a:pt x="221182" y="93795"/>
                  </a:lnTo>
                  <a:cubicBezTo>
                    <a:pt x="221182" y="90303"/>
                    <a:pt x="218292" y="87413"/>
                    <a:pt x="214801" y="87413"/>
                  </a:cubicBezTo>
                  <a:lnTo>
                    <a:pt x="160739" y="87413"/>
                  </a:lnTo>
                  <a:cubicBezTo>
                    <a:pt x="155803" y="87413"/>
                    <a:pt x="151709" y="83319"/>
                    <a:pt x="151709" y="78383"/>
                  </a:cubicBezTo>
                  <a:lnTo>
                    <a:pt x="151709" y="24321"/>
                  </a:lnTo>
                  <a:cubicBezTo>
                    <a:pt x="151709" y="20830"/>
                    <a:pt x="148819" y="17940"/>
                    <a:pt x="145327" y="17940"/>
                  </a:cubicBezTo>
                  <a:lnTo>
                    <a:pt x="93915" y="17940"/>
                  </a:lnTo>
                  <a:cubicBezTo>
                    <a:pt x="90423" y="17940"/>
                    <a:pt x="87534" y="20830"/>
                    <a:pt x="87534" y="24321"/>
                  </a:cubicBezTo>
                  <a:lnTo>
                    <a:pt x="87534" y="78383"/>
                  </a:lnTo>
                  <a:cubicBezTo>
                    <a:pt x="87534" y="83319"/>
                    <a:pt x="83440" y="87413"/>
                    <a:pt x="78503" y="87413"/>
                  </a:cubicBezTo>
                  <a:lnTo>
                    <a:pt x="24442" y="87413"/>
                  </a:lnTo>
                  <a:close/>
                </a:path>
              </a:pathLst>
            </a:custGeom>
            <a:grpFill/>
            <a:ln w="12032"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2691267A-D853-38B2-AEE9-28F7A75926D5}"/>
                </a:ext>
              </a:extLst>
            </p:cNvPr>
            <p:cNvSpPr/>
            <p:nvPr/>
          </p:nvSpPr>
          <p:spPr>
            <a:xfrm>
              <a:off x="8200985" y="3864408"/>
              <a:ext cx="221802" cy="104064"/>
            </a:xfrm>
            <a:custGeom>
              <a:avLst/>
              <a:gdLst>
                <a:gd name="connsiteX0" fmla="*/ 210636 w 221802"/>
                <a:gd name="connsiteY0" fmla="*/ 104065 h 104064"/>
                <a:gd name="connsiteX1" fmla="*/ 209432 w 221802"/>
                <a:gd name="connsiteY1" fmla="*/ 104065 h 104064"/>
                <a:gd name="connsiteX2" fmla="*/ 201726 w 221802"/>
                <a:gd name="connsiteY2" fmla="*/ 93830 h 104064"/>
                <a:gd name="connsiteX3" fmla="*/ 203532 w 221802"/>
                <a:gd name="connsiteY3" fmla="*/ 80706 h 104064"/>
                <a:gd name="connsiteX4" fmla="*/ 181137 w 221802"/>
                <a:gd name="connsiteY4" fmla="*/ 50003 h 104064"/>
                <a:gd name="connsiteX5" fmla="*/ 128881 w 221802"/>
                <a:gd name="connsiteY5" fmla="*/ 37000 h 104064"/>
                <a:gd name="connsiteX6" fmla="*/ 62178 w 221802"/>
                <a:gd name="connsiteY6" fmla="*/ 20263 h 104064"/>
                <a:gd name="connsiteX7" fmla="*/ 12932 w 221802"/>
                <a:gd name="connsiteY7" fmla="*/ 24116 h 104064"/>
                <a:gd name="connsiteX8" fmla="*/ 892 w 221802"/>
                <a:gd name="connsiteY8" fmla="*/ 19902 h 104064"/>
                <a:gd name="connsiteX9" fmla="*/ 5106 w 221802"/>
                <a:gd name="connsiteY9" fmla="*/ 7862 h 104064"/>
                <a:gd name="connsiteX10" fmla="*/ 66994 w 221802"/>
                <a:gd name="connsiteY10" fmla="*/ 2925 h 104064"/>
                <a:gd name="connsiteX11" fmla="*/ 133096 w 221802"/>
                <a:gd name="connsiteY11" fmla="*/ 19420 h 104064"/>
                <a:gd name="connsiteX12" fmla="*/ 185833 w 221802"/>
                <a:gd name="connsiteY12" fmla="*/ 32545 h 104064"/>
                <a:gd name="connsiteX13" fmla="*/ 221352 w 221802"/>
                <a:gd name="connsiteY13" fmla="*/ 83114 h 104064"/>
                <a:gd name="connsiteX14" fmla="*/ 219545 w 221802"/>
                <a:gd name="connsiteY14" fmla="*/ 96238 h 104064"/>
                <a:gd name="connsiteX15" fmla="*/ 210636 w 221802"/>
                <a:gd name="connsiteY15" fmla="*/ 104065 h 10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802" h="104064">
                  <a:moveTo>
                    <a:pt x="210636" y="104065"/>
                  </a:moveTo>
                  <a:cubicBezTo>
                    <a:pt x="210636" y="104065"/>
                    <a:pt x="209793" y="104065"/>
                    <a:pt x="209432" y="104065"/>
                  </a:cubicBezTo>
                  <a:cubicBezTo>
                    <a:pt x="204495" y="103342"/>
                    <a:pt x="201003" y="98767"/>
                    <a:pt x="201726" y="93830"/>
                  </a:cubicBezTo>
                  <a:lnTo>
                    <a:pt x="203532" y="80706"/>
                  </a:lnTo>
                  <a:cubicBezTo>
                    <a:pt x="205579" y="66258"/>
                    <a:pt x="196789" y="54217"/>
                    <a:pt x="181137" y="50003"/>
                  </a:cubicBezTo>
                  <a:cubicBezTo>
                    <a:pt x="167892" y="46391"/>
                    <a:pt x="148989" y="41816"/>
                    <a:pt x="128881" y="37000"/>
                  </a:cubicBezTo>
                  <a:cubicBezTo>
                    <a:pt x="106005" y="31461"/>
                    <a:pt x="82285" y="25802"/>
                    <a:pt x="62178" y="20263"/>
                  </a:cubicBezTo>
                  <a:cubicBezTo>
                    <a:pt x="47007" y="16049"/>
                    <a:pt x="26297" y="17735"/>
                    <a:pt x="12932" y="24116"/>
                  </a:cubicBezTo>
                  <a:cubicBezTo>
                    <a:pt x="8477" y="26284"/>
                    <a:pt x="3059" y="24357"/>
                    <a:pt x="892" y="19902"/>
                  </a:cubicBezTo>
                  <a:cubicBezTo>
                    <a:pt x="-1275" y="15447"/>
                    <a:pt x="651" y="10029"/>
                    <a:pt x="5106" y="7862"/>
                  </a:cubicBezTo>
                  <a:cubicBezTo>
                    <a:pt x="22324" y="-326"/>
                    <a:pt x="47729" y="-2373"/>
                    <a:pt x="66994" y="2925"/>
                  </a:cubicBezTo>
                  <a:cubicBezTo>
                    <a:pt x="86740" y="8343"/>
                    <a:pt x="110339" y="14002"/>
                    <a:pt x="133096" y="19420"/>
                  </a:cubicBezTo>
                  <a:cubicBezTo>
                    <a:pt x="153323" y="24237"/>
                    <a:pt x="172347" y="28812"/>
                    <a:pt x="185833" y="32545"/>
                  </a:cubicBezTo>
                  <a:cubicBezTo>
                    <a:pt x="210034" y="39046"/>
                    <a:pt x="224603" y="59756"/>
                    <a:pt x="221352" y="83114"/>
                  </a:cubicBezTo>
                  <a:lnTo>
                    <a:pt x="219545" y="96238"/>
                  </a:lnTo>
                  <a:cubicBezTo>
                    <a:pt x="218944" y="100814"/>
                    <a:pt x="215091" y="104065"/>
                    <a:pt x="210636" y="104065"/>
                  </a:cubicBezTo>
                  <a:close/>
                </a:path>
              </a:pathLst>
            </a:custGeom>
            <a:grpFill/>
            <a:ln w="12032"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A17043BE-9B84-EAFB-E0AD-2EBA70BF2F68}"/>
                </a:ext>
              </a:extLst>
            </p:cNvPr>
            <p:cNvSpPr/>
            <p:nvPr/>
          </p:nvSpPr>
          <p:spPr>
            <a:xfrm>
              <a:off x="8251509" y="3908624"/>
              <a:ext cx="329948" cy="136063"/>
            </a:xfrm>
            <a:custGeom>
              <a:avLst/>
              <a:gdLst>
                <a:gd name="connsiteX0" fmla="*/ 161195 w 329948"/>
                <a:gd name="connsiteY0" fmla="*/ 136064 h 136063"/>
                <a:gd name="connsiteX1" fmla="*/ 144579 w 329948"/>
                <a:gd name="connsiteY1" fmla="*/ 134860 h 136063"/>
                <a:gd name="connsiteX2" fmla="*/ 7801 w 329948"/>
                <a:gd name="connsiteY2" fmla="*/ 115716 h 136063"/>
                <a:gd name="connsiteX3" fmla="*/ 95 w 329948"/>
                <a:gd name="connsiteY3" fmla="*/ 105481 h 136063"/>
                <a:gd name="connsiteX4" fmla="*/ 10329 w 329948"/>
                <a:gd name="connsiteY4" fmla="*/ 97776 h 136063"/>
                <a:gd name="connsiteX5" fmla="*/ 147108 w 329948"/>
                <a:gd name="connsiteY5" fmla="*/ 116920 h 136063"/>
                <a:gd name="connsiteX6" fmla="*/ 196594 w 329948"/>
                <a:gd name="connsiteY6" fmla="*/ 109334 h 136063"/>
                <a:gd name="connsiteX7" fmla="*/ 242588 w 329948"/>
                <a:gd name="connsiteY7" fmla="*/ 80317 h 136063"/>
                <a:gd name="connsiteX8" fmla="*/ 301827 w 329948"/>
                <a:gd name="connsiteY8" fmla="*/ 43594 h 136063"/>
                <a:gd name="connsiteX9" fmla="*/ 312182 w 329948"/>
                <a:gd name="connsiteY9" fmla="*/ 36731 h 136063"/>
                <a:gd name="connsiteX10" fmla="*/ 291713 w 329948"/>
                <a:gd name="connsiteY10" fmla="*/ 19754 h 136063"/>
                <a:gd name="connsiteX11" fmla="*/ 263539 w 329948"/>
                <a:gd name="connsiteY11" fmla="*/ 22643 h 136063"/>
                <a:gd name="connsiteX12" fmla="*/ 189731 w 329948"/>
                <a:gd name="connsiteY12" fmla="*/ 62377 h 136063"/>
                <a:gd name="connsiteX13" fmla="*/ 183711 w 329948"/>
                <a:gd name="connsiteY13" fmla="*/ 63701 h 136063"/>
                <a:gd name="connsiteX14" fmla="*/ 51989 w 329948"/>
                <a:gd name="connsiteY14" fmla="*/ 45279 h 136063"/>
                <a:gd name="connsiteX15" fmla="*/ 44283 w 329948"/>
                <a:gd name="connsiteY15" fmla="*/ 35045 h 136063"/>
                <a:gd name="connsiteX16" fmla="*/ 54517 w 329948"/>
                <a:gd name="connsiteY16" fmla="*/ 27339 h 136063"/>
                <a:gd name="connsiteX17" fmla="*/ 182988 w 329948"/>
                <a:gd name="connsiteY17" fmla="*/ 45279 h 136063"/>
                <a:gd name="connsiteX18" fmla="*/ 256435 w 329948"/>
                <a:gd name="connsiteY18" fmla="*/ 5907 h 136063"/>
                <a:gd name="connsiteX19" fmla="*/ 296529 w 329948"/>
                <a:gd name="connsiteY19" fmla="*/ 2175 h 136063"/>
                <a:gd name="connsiteX20" fmla="*/ 329640 w 329948"/>
                <a:gd name="connsiteY20" fmla="*/ 40463 h 136063"/>
                <a:gd name="connsiteX21" fmla="*/ 310617 w 329948"/>
                <a:gd name="connsiteY21" fmla="*/ 59126 h 136063"/>
                <a:gd name="connsiteX22" fmla="*/ 252341 w 329948"/>
                <a:gd name="connsiteY22" fmla="*/ 95247 h 136063"/>
                <a:gd name="connsiteX23" fmla="*/ 205383 w 329948"/>
                <a:gd name="connsiteY23" fmla="*/ 124746 h 136063"/>
                <a:gd name="connsiteX24" fmla="*/ 161075 w 329948"/>
                <a:gd name="connsiteY24" fmla="*/ 135703 h 13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9948" h="136063">
                  <a:moveTo>
                    <a:pt x="161195" y="136064"/>
                  </a:moveTo>
                  <a:cubicBezTo>
                    <a:pt x="156018" y="136064"/>
                    <a:pt x="150479" y="135703"/>
                    <a:pt x="144579" y="134860"/>
                  </a:cubicBezTo>
                  <a:lnTo>
                    <a:pt x="7801" y="115716"/>
                  </a:lnTo>
                  <a:cubicBezTo>
                    <a:pt x="2864" y="114993"/>
                    <a:pt x="-628" y="110418"/>
                    <a:pt x="95" y="105481"/>
                  </a:cubicBezTo>
                  <a:cubicBezTo>
                    <a:pt x="817" y="100545"/>
                    <a:pt x="5392" y="97174"/>
                    <a:pt x="10329" y="97776"/>
                  </a:cubicBezTo>
                  <a:lnTo>
                    <a:pt x="147108" y="116920"/>
                  </a:lnTo>
                  <a:cubicBezTo>
                    <a:pt x="171189" y="120291"/>
                    <a:pt x="187323" y="114632"/>
                    <a:pt x="196594" y="109334"/>
                  </a:cubicBezTo>
                  <a:cubicBezTo>
                    <a:pt x="210440" y="101388"/>
                    <a:pt x="226093" y="91153"/>
                    <a:pt x="242588" y="80317"/>
                  </a:cubicBezTo>
                  <a:cubicBezTo>
                    <a:pt x="262575" y="67193"/>
                    <a:pt x="283285" y="53708"/>
                    <a:pt x="301827" y="43594"/>
                  </a:cubicBezTo>
                  <a:cubicBezTo>
                    <a:pt x="304837" y="41908"/>
                    <a:pt x="311098" y="38657"/>
                    <a:pt x="312182" y="36731"/>
                  </a:cubicBezTo>
                  <a:cubicBezTo>
                    <a:pt x="312543" y="34202"/>
                    <a:pt x="304235" y="23246"/>
                    <a:pt x="291713" y="19754"/>
                  </a:cubicBezTo>
                  <a:cubicBezTo>
                    <a:pt x="282201" y="17105"/>
                    <a:pt x="274857" y="17827"/>
                    <a:pt x="263539" y="22643"/>
                  </a:cubicBezTo>
                  <a:cubicBezTo>
                    <a:pt x="232233" y="35888"/>
                    <a:pt x="190213" y="62136"/>
                    <a:pt x="189731" y="62377"/>
                  </a:cubicBezTo>
                  <a:cubicBezTo>
                    <a:pt x="187925" y="63460"/>
                    <a:pt x="185758" y="63942"/>
                    <a:pt x="183711" y="63701"/>
                  </a:cubicBezTo>
                  <a:lnTo>
                    <a:pt x="51989" y="45279"/>
                  </a:lnTo>
                  <a:cubicBezTo>
                    <a:pt x="47052" y="44557"/>
                    <a:pt x="43561" y="39982"/>
                    <a:pt x="44283" y="35045"/>
                  </a:cubicBezTo>
                  <a:cubicBezTo>
                    <a:pt x="45005" y="30109"/>
                    <a:pt x="49460" y="26737"/>
                    <a:pt x="54517" y="27339"/>
                  </a:cubicBezTo>
                  <a:lnTo>
                    <a:pt x="182988" y="45279"/>
                  </a:lnTo>
                  <a:cubicBezTo>
                    <a:pt x="193102" y="39018"/>
                    <a:pt x="228260" y="17948"/>
                    <a:pt x="256435" y="5907"/>
                  </a:cubicBezTo>
                  <a:cubicBezTo>
                    <a:pt x="271726" y="-594"/>
                    <a:pt x="282924" y="-1558"/>
                    <a:pt x="296529" y="2175"/>
                  </a:cubicBezTo>
                  <a:cubicBezTo>
                    <a:pt x="314590" y="7232"/>
                    <a:pt x="332530" y="24570"/>
                    <a:pt x="329640" y="40463"/>
                  </a:cubicBezTo>
                  <a:cubicBezTo>
                    <a:pt x="327834" y="49975"/>
                    <a:pt x="317841" y="55273"/>
                    <a:pt x="310617" y="59126"/>
                  </a:cubicBezTo>
                  <a:cubicBezTo>
                    <a:pt x="292315" y="68999"/>
                    <a:pt x="271967" y="82244"/>
                    <a:pt x="252341" y="95247"/>
                  </a:cubicBezTo>
                  <a:cubicBezTo>
                    <a:pt x="235605" y="106204"/>
                    <a:pt x="219712" y="116559"/>
                    <a:pt x="205383" y="124746"/>
                  </a:cubicBezTo>
                  <a:cubicBezTo>
                    <a:pt x="195992" y="130044"/>
                    <a:pt x="181423" y="135703"/>
                    <a:pt x="161075" y="135703"/>
                  </a:cubicBezTo>
                  <a:close/>
                </a:path>
              </a:pathLst>
            </a:custGeom>
            <a:grpFill/>
            <a:ln w="12032"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A6D1D4A6-7C31-7793-970E-1521EB4A0AF8}"/>
                </a:ext>
              </a:extLst>
            </p:cNvPr>
            <p:cNvSpPr/>
            <p:nvPr/>
          </p:nvSpPr>
          <p:spPr>
            <a:xfrm>
              <a:off x="8123976" y="3856858"/>
              <a:ext cx="95119" cy="179762"/>
            </a:xfrm>
            <a:custGeom>
              <a:avLst/>
              <a:gdLst>
                <a:gd name="connsiteX0" fmla="*/ 86089 w 95119"/>
                <a:gd name="connsiteY0" fmla="*/ 179763 h 179762"/>
                <a:gd name="connsiteX1" fmla="*/ 9030 w 95119"/>
                <a:gd name="connsiteY1" fmla="*/ 179763 h 179762"/>
                <a:gd name="connsiteX2" fmla="*/ 0 w 95119"/>
                <a:gd name="connsiteY2" fmla="*/ 170733 h 179762"/>
                <a:gd name="connsiteX3" fmla="*/ 0 w 95119"/>
                <a:gd name="connsiteY3" fmla="*/ 9030 h 179762"/>
                <a:gd name="connsiteX4" fmla="*/ 9030 w 95119"/>
                <a:gd name="connsiteY4" fmla="*/ 0 h 179762"/>
                <a:gd name="connsiteX5" fmla="*/ 86089 w 95119"/>
                <a:gd name="connsiteY5" fmla="*/ 0 h 179762"/>
                <a:gd name="connsiteX6" fmla="*/ 95119 w 95119"/>
                <a:gd name="connsiteY6" fmla="*/ 9030 h 179762"/>
                <a:gd name="connsiteX7" fmla="*/ 95119 w 95119"/>
                <a:gd name="connsiteY7" fmla="*/ 170733 h 179762"/>
                <a:gd name="connsiteX8" fmla="*/ 86089 w 95119"/>
                <a:gd name="connsiteY8" fmla="*/ 179763 h 179762"/>
                <a:gd name="connsiteX9" fmla="*/ 18061 w 95119"/>
                <a:gd name="connsiteY9" fmla="*/ 161702 h 179762"/>
                <a:gd name="connsiteX10" fmla="*/ 77058 w 95119"/>
                <a:gd name="connsiteY10" fmla="*/ 161702 h 179762"/>
                <a:gd name="connsiteX11" fmla="*/ 77058 w 95119"/>
                <a:gd name="connsiteY11" fmla="*/ 18061 h 179762"/>
                <a:gd name="connsiteX12" fmla="*/ 18061 w 95119"/>
                <a:gd name="connsiteY12" fmla="*/ 18061 h 179762"/>
                <a:gd name="connsiteX13" fmla="*/ 18061 w 95119"/>
                <a:gd name="connsiteY13" fmla="*/ 161702 h 17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9" h="179762">
                  <a:moveTo>
                    <a:pt x="86089" y="179763"/>
                  </a:moveTo>
                  <a:lnTo>
                    <a:pt x="9030" y="179763"/>
                  </a:lnTo>
                  <a:cubicBezTo>
                    <a:pt x="4094" y="179763"/>
                    <a:pt x="0" y="175669"/>
                    <a:pt x="0" y="170733"/>
                  </a:cubicBezTo>
                  <a:lnTo>
                    <a:pt x="0" y="9030"/>
                  </a:lnTo>
                  <a:cubicBezTo>
                    <a:pt x="0" y="4094"/>
                    <a:pt x="4094" y="0"/>
                    <a:pt x="9030" y="0"/>
                  </a:cubicBezTo>
                  <a:lnTo>
                    <a:pt x="86089" y="0"/>
                  </a:lnTo>
                  <a:cubicBezTo>
                    <a:pt x="91025" y="0"/>
                    <a:pt x="95119" y="4094"/>
                    <a:pt x="95119" y="9030"/>
                  </a:cubicBezTo>
                  <a:lnTo>
                    <a:pt x="95119" y="170733"/>
                  </a:lnTo>
                  <a:cubicBezTo>
                    <a:pt x="95119" y="175669"/>
                    <a:pt x="91025" y="179763"/>
                    <a:pt x="86089" y="179763"/>
                  </a:cubicBezTo>
                  <a:close/>
                  <a:moveTo>
                    <a:pt x="18061" y="161702"/>
                  </a:moveTo>
                  <a:lnTo>
                    <a:pt x="77058" y="161702"/>
                  </a:lnTo>
                  <a:lnTo>
                    <a:pt x="77058" y="18061"/>
                  </a:lnTo>
                  <a:lnTo>
                    <a:pt x="18061" y="18061"/>
                  </a:lnTo>
                  <a:lnTo>
                    <a:pt x="18061" y="161702"/>
                  </a:lnTo>
                  <a:close/>
                </a:path>
              </a:pathLst>
            </a:custGeom>
            <a:grpFill/>
            <a:ln w="12032" cap="flat">
              <a:noFill/>
              <a:prstDash val="solid"/>
              <a:miter/>
            </a:ln>
          </p:spPr>
          <p:txBody>
            <a:bodyPr rtlCol="0" anchor="ctr"/>
            <a:lstStyle/>
            <a:p>
              <a:endParaRPr lang="en-US"/>
            </a:p>
          </p:txBody>
        </p:sp>
      </p:grpSp>
      <p:grpSp>
        <p:nvGrpSpPr>
          <p:cNvPr id="1321" name="Graphic 1038">
            <a:extLst>
              <a:ext uri="{FF2B5EF4-FFF2-40B4-BE49-F238E27FC236}">
                <a16:creationId xmlns:a16="http://schemas.microsoft.com/office/drawing/2014/main" id="{2DD0211C-7B8C-E281-6662-377861EBA06C}"/>
              </a:ext>
            </a:extLst>
          </p:cNvPr>
          <p:cNvGrpSpPr/>
          <p:nvPr/>
        </p:nvGrpSpPr>
        <p:grpSpPr>
          <a:xfrm>
            <a:off x="8159661" y="2055813"/>
            <a:ext cx="398232" cy="365078"/>
            <a:chOff x="8093754" y="1980152"/>
            <a:chExt cx="530047" cy="485920"/>
          </a:xfrm>
          <a:solidFill>
            <a:srgbClr val="004550"/>
          </a:solidFill>
        </p:grpSpPr>
        <p:sp>
          <p:nvSpPr>
            <p:cNvPr id="1322" name="Freeform: Shape 1321">
              <a:extLst>
                <a:ext uri="{FF2B5EF4-FFF2-40B4-BE49-F238E27FC236}">
                  <a16:creationId xmlns:a16="http://schemas.microsoft.com/office/drawing/2014/main" id="{04C75498-5FD2-1E6C-46D9-BCB78AD0B4B7}"/>
                </a:ext>
              </a:extLst>
            </p:cNvPr>
            <p:cNvSpPr/>
            <p:nvPr/>
          </p:nvSpPr>
          <p:spPr>
            <a:xfrm>
              <a:off x="8191312" y="2323424"/>
              <a:ext cx="129735" cy="129765"/>
            </a:xfrm>
            <a:custGeom>
              <a:avLst/>
              <a:gdLst>
                <a:gd name="connsiteX0" fmla="*/ 120735 w 129735"/>
                <a:gd name="connsiteY0" fmla="*/ 129765 h 129765"/>
                <a:gd name="connsiteX1" fmla="*/ 114354 w 129735"/>
                <a:gd name="connsiteY1" fmla="*/ 127116 h 129765"/>
                <a:gd name="connsiteX2" fmla="*/ 2619 w 129735"/>
                <a:gd name="connsiteY2" fmla="*/ 15382 h 129765"/>
                <a:gd name="connsiteX3" fmla="*/ 2619 w 129735"/>
                <a:gd name="connsiteY3" fmla="*/ 2619 h 129765"/>
                <a:gd name="connsiteX4" fmla="*/ 15382 w 129735"/>
                <a:gd name="connsiteY4" fmla="*/ 2619 h 129765"/>
                <a:gd name="connsiteX5" fmla="*/ 127116 w 129735"/>
                <a:gd name="connsiteY5" fmla="*/ 114354 h 129765"/>
                <a:gd name="connsiteX6" fmla="*/ 127116 w 129735"/>
                <a:gd name="connsiteY6" fmla="*/ 127116 h 129765"/>
                <a:gd name="connsiteX7" fmla="*/ 120735 w 129735"/>
                <a:gd name="connsiteY7" fmla="*/ 129765 h 12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35" h="129765">
                  <a:moveTo>
                    <a:pt x="120735" y="129765"/>
                  </a:moveTo>
                  <a:cubicBezTo>
                    <a:pt x="118447" y="129765"/>
                    <a:pt x="116160" y="128923"/>
                    <a:pt x="114354" y="127116"/>
                  </a:cubicBezTo>
                  <a:lnTo>
                    <a:pt x="2619" y="15382"/>
                  </a:lnTo>
                  <a:cubicBezTo>
                    <a:pt x="-873" y="11890"/>
                    <a:pt x="-873" y="6111"/>
                    <a:pt x="2619" y="2619"/>
                  </a:cubicBezTo>
                  <a:cubicBezTo>
                    <a:pt x="6110" y="-873"/>
                    <a:pt x="11890" y="-873"/>
                    <a:pt x="15382" y="2619"/>
                  </a:cubicBezTo>
                  <a:lnTo>
                    <a:pt x="127116" y="114354"/>
                  </a:lnTo>
                  <a:cubicBezTo>
                    <a:pt x="130608" y="117845"/>
                    <a:pt x="130608" y="123625"/>
                    <a:pt x="127116" y="127116"/>
                  </a:cubicBezTo>
                  <a:cubicBezTo>
                    <a:pt x="125310" y="128923"/>
                    <a:pt x="123023" y="129765"/>
                    <a:pt x="120735" y="129765"/>
                  </a:cubicBezTo>
                  <a:close/>
                </a:path>
              </a:pathLst>
            </a:custGeom>
            <a:grpFill/>
            <a:ln w="12032"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0914E803-AF00-8AD9-9971-E49320EC3286}"/>
                </a:ext>
              </a:extLst>
            </p:cNvPr>
            <p:cNvSpPr/>
            <p:nvPr/>
          </p:nvSpPr>
          <p:spPr>
            <a:xfrm>
              <a:off x="8229720" y="2301631"/>
              <a:ext cx="111674" cy="111704"/>
            </a:xfrm>
            <a:custGeom>
              <a:avLst/>
              <a:gdLst>
                <a:gd name="connsiteX0" fmla="*/ 102674 w 111674"/>
                <a:gd name="connsiteY0" fmla="*/ 111705 h 111704"/>
                <a:gd name="connsiteX1" fmla="*/ 96293 w 111674"/>
                <a:gd name="connsiteY1" fmla="*/ 109056 h 111704"/>
                <a:gd name="connsiteX2" fmla="*/ 2619 w 111674"/>
                <a:gd name="connsiteY2" fmla="*/ 15382 h 111704"/>
                <a:gd name="connsiteX3" fmla="*/ 2619 w 111674"/>
                <a:gd name="connsiteY3" fmla="*/ 2619 h 111704"/>
                <a:gd name="connsiteX4" fmla="*/ 15382 w 111674"/>
                <a:gd name="connsiteY4" fmla="*/ 2619 h 111704"/>
                <a:gd name="connsiteX5" fmla="*/ 109056 w 111674"/>
                <a:gd name="connsiteY5" fmla="*/ 96293 h 111704"/>
                <a:gd name="connsiteX6" fmla="*/ 109056 w 111674"/>
                <a:gd name="connsiteY6" fmla="*/ 109056 h 111704"/>
                <a:gd name="connsiteX7" fmla="*/ 102674 w 111674"/>
                <a:gd name="connsiteY7" fmla="*/ 111705 h 11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74" h="111704">
                  <a:moveTo>
                    <a:pt x="102674" y="111705"/>
                  </a:moveTo>
                  <a:cubicBezTo>
                    <a:pt x="100387" y="111705"/>
                    <a:pt x="98099" y="110862"/>
                    <a:pt x="96293" y="109056"/>
                  </a:cubicBezTo>
                  <a:lnTo>
                    <a:pt x="2619" y="15382"/>
                  </a:lnTo>
                  <a:cubicBezTo>
                    <a:pt x="-873" y="11890"/>
                    <a:pt x="-873" y="6111"/>
                    <a:pt x="2619" y="2619"/>
                  </a:cubicBezTo>
                  <a:cubicBezTo>
                    <a:pt x="6110" y="-873"/>
                    <a:pt x="11890" y="-873"/>
                    <a:pt x="15382" y="2619"/>
                  </a:cubicBezTo>
                  <a:lnTo>
                    <a:pt x="109056" y="96293"/>
                  </a:lnTo>
                  <a:cubicBezTo>
                    <a:pt x="112548" y="99785"/>
                    <a:pt x="112548" y="105564"/>
                    <a:pt x="109056" y="109056"/>
                  </a:cubicBezTo>
                  <a:cubicBezTo>
                    <a:pt x="107250" y="110862"/>
                    <a:pt x="104962" y="111705"/>
                    <a:pt x="102674" y="111705"/>
                  </a:cubicBezTo>
                  <a:close/>
                </a:path>
              </a:pathLst>
            </a:custGeom>
            <a:grpFill/>
            <a:ln w="12032"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CB64A318-30DD-9D53-182A-8765FA1C3460}"/>
                </a:ext>
              </a:extLst>
            </p:cNvPr>
            <p:cNvSpPr/>
            <p:nvPr/>
          </p:nvSpPr>
          <p:spPr>
            <a:xfrm>
              <a:off x="8295022" y="2311057"/>
              <a:ext cx="48360" cy="155015"/>
            </a:xfrm>
            <a:custGeom>
              <a:avLst/>
              <a:gdLst>
                <a:gd name="connsiteX0" fmla="*/ 9078 w 48360"/>
                <a:gd name="connsiteY0" fmla="*/ 155016 h 155015"/>
                <a:gd name="connsiteX1" fmla="*/ 1854 w 48360"/>
                <a:gd name="connsiteY1" fmla="*/ 151524 h 155015"/>
                <a:gd name="connsiteX2" fmla="*/ 3539 w 48360"/>
                <a:gd name="connsiteY2" fmla="*/ 138882 h 155015"/>
                <a:gd name="connsiteX3" fmla="*/ 18831 w 48360"/>
                <a:gd name="connsiteY3" fmla="*/ 12096 h 155015"/>
                <a:gd name="connsiteX4" fmla="*/ 24249 w 48360"/>
                <a:gd name="connsiteY4" fmla="*/ 538 h 155015"/>
                <a:gd name="connsiteX5" fmla="*/ 35807 w 48360"/>
                <a:gd name="connsiteY5" fmla="*/ 5956 h 155015"/>
                <a:gd name="connsiteX6" fmla="*/ 14496 w 48360"/>
                <a:gd name="connsiteY6" fmla="*/ 153210 h 155015"/>
                <a:gd name="connsiteX7" fmla="*/ 8957 w 48360"/>
                <a:gd name="connsiteY7" fmla="*/ 155016 h 1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60" h="155015">
                  <a:moveTo>
                    <a:pt x="9078" y="155016"/>
                  </a:moveTo>
                  <a:cubicBezTo>
                    <a:pt x="6308" y="155016"/>
                    <a:pt x="3659" y="153812"/>
                    <a:pt x="1854" y="151524"/>
                  </a:cubicBezTo>
                  <a:cubicBezTo>
                    <a:pt x="-1157" y="147551"/>
                    <a:pt x="-434" y="141892"/>
                    <a:pt x="3539" y="138882"/>
                  </a:cubicBezTo>
                  <a:cubicBezTo>
                    <a:pt x="5466" y="137437"/>
                    <a:pt x="50858" y="100352"/>
                    <a:pt x="18831" y="12096"/>
                  </a:cubicBezTo>
                  <a:cubicBezTo>
                    <a:pt x="17145" y="7401"/>
                    <a:pt x="19553" y="2223"/>
                    <a:pt x="24249" y="538"/>
                  </a:cubicBezTo>
                  <a:cubicBezTo>
                    <a:pt x="28944" y="-1148"/>
                    <a:pt x="34122" y="1260"/>
                    <a:pt x="35807" y="5956"/>
                  </a:cubicBezTo>
                  <a:cubicBezTo>
                    <a:pt x="72651" y="107336"/>
                    <a:pt x="16904" y="151404"/>
                    <a:pt x="14496" y="153210"/>
                  </a:cubicBezTo>
                  <a:cubicBezTo>
                    <a:pt x="12810" y="154414"/>
                    <a:pt x="10884" y="155016"/>
                    <a:pt x="8957" y="155016"/>
                  </a:cubicBezTo>
                  <a:close/>
                </a:path>
              </a:pathLst>
            </a:custGeom>
            <a:grpFill/>
            <a:ln w="12032"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26331C01-175C-247B-4E49-88FAF501A935}"/>
                </a:ext>
              </a:extLst>
            </p:cNvPr>
            <p:cNvSpPr/>
            <p:nvPr/>
          </p:nvSpPr>
          <p:spPr>
            <a:xfrm>
              <a:off x="8176244" y="2173925"/>
              <a:ext cx="173296" cy="173308"/>
            </a:xfrm>
            <a:custGeom>
              <a:avLst/>
              <a:gdLst>
                <a:gd name="connsiteX0" fmla="*/ 9018 w 173296"/>
                <a:gd name="connsiteY0" fmla="*/ 173309 h 173308"/>
                <a:gd name="connsiteX1" fmla="*/ 3720 w 173296"/>
                <a:gd name="connsiteY1" fmla="*/ 171623 h 173308"/>
                <a:gd name="connsiteX2" fmla="*/ 1673 w 173296"/>
                <a:gd name="connsiteY2" fmla="*/ 159101 h 173308"/>
                <a:gd name="connsiteX3" fmla="*/ 103535 w 173296"/>
                <a:gd name="connsiteY3" fmla="*/ 126351 h 173308"/>
                <a:gd name="connsiteX4" fmla="*/ 132191 w 173296"/>
                <a:gd name="connsiteY4" fmla="*/ 132612 h 173308"/>
                <a:gd name="connsiteX5" fmla="*/ 158800 w 173296"/>
                <a:gd name="connsiteY5" fmla="*/ 1854 h 173308"/>
                <a:gd name="connsiteX6" fmla="*/ 171443 w 173296"/>
                <a:gd name="connsiteY6" fmla="*/ 3539 h 173308"/>
                <a:gd name="connsiteX7" fmla="*/ 169757 w 173296"/>
                <a:gd name="connsiteY7" fmla="*/ 16182 h 173308"/>
                <a:gd name="connsiteX8" fmla="*/ 154466 w 173296"/>
                <a:gd name="connsiteY8" fmla="*/ 142967 h 173308"/>
                <a:gd name="connsiteX9" fmla="*/ 152419 w 173296"/>
                <a:gd name="connsiteY9" fmla="*/ 152358 h 173308"/>
                <a:gd name="connsiteX10" fmla="*/ 143148 w 173296"/>
                <a:gd name="connsiteY10" fmla="*/ 154646 h 173308"/>
                <a:gd name="connsiteX11" fmla="*/ 100525 w 173296"/>
                <a:gd name="connsiteY11" fmla="*/ 144171 h 173308"/>
                <a:gd name="connsiteX12" fmla="*/ 16121 w 173296"/>
                <a:gd name="connsiteY12" fmla="*/ 169697 h 173308"/>
                <a:gd name="connsiteX13" fmla="*/ 8777 w 173296"/>
                <a:gd name="connsiteY13" fmla="*/ 173309 h 17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96" h="173308">
                  <a:moveTo>
                    <a:pt x="9018" y="173309"/>
                  </a:moveTo>
                  <a:cubicBezTo>
                    <a:pt x="7212" y="173309"/>
                    <a:pt x="5285" y="172707"/>
                    <a:pt x="3720" y="171623"/>
                  </a:cubicBezTo>
                  <a:cubicBezTo>
                    <a:pt x="-254" y="168733"/>
                    <a:pt x="-1217" y="163074"/>
                    <a:pt x="1673" y="159101"/>
                  </a:cubicBezTo>
                  <a:cubicBezTo>
                    <a:pt x="2997" y="157295"/>
                    <a:pt x="34302" y="115274"/>
                    <a:pt x="103535" y="126351"/>
                  </a:cubicBezTo>
                  <a:cubicBezTo>
                    <a:pt x="113408" y="127916"/>
                    <a:pt x="123883" y="130445"/>
                    <a:pt x="132191" y="132612"/>
                  </a:cubicBezTo>
                  <a:cubicBezTo>
                    <a:pt x="106785" y="42911"/>
                    <a:pt x="156512" y="3539"/>
                    <a:pt x="158800" y="1854"/>
                  </a:cubicBezTo>
                  <a:cubicBezTo>
                    <a:pt x="162773" y="-1157"/>
                    <a:pt x="168432" y="-434"/>
                    <a:pt x="171443" y="3539"/>
                  </a:cubicBezTo>
                  <a:cubicBezTo>
                    <a:pt x="174453" y="7513"/>
                    <a:pt x="173730" y="13171"/>
                    <a:pt x="169757" y="16182"/>
                  </a:cubicBezTo>
                  <a:cubicBezTo>
                    <a:pt x="167830" y="17626"/>
                    <a:pt x="122438" y="54711"/>
                    <a:pt x="154466" y="142967"/>
                  </a:cubicBezTo>
                  <a:cubicBezTo>
                    <a:pt x="155670" y="146218"/>
                    <a:pt x="154827" y="149830"/>
                    <a:pt x="152419" y="152358"/>
                  </a:cubicBezTo>
                  <a:cubicBezTo>
                    <a:pt x="150011" y="154887"/>
                    <a:pt x="146398" y="155730"/>
                    <a:pt x="143148" y="154646"/>
                  </a:cubicBezTo>
                  <a:cubicBezTo>
                    <a:pt x="142907" y="154646"/>
                    <a:pt x="120150" y="147301"/>
                    <a:pt x="100525" y="144171"/>
                  </a:cubicBezTo>
                  <a:cubicBezTo>
                    <a:pt x="42731" y="134900"/>
                    <a:pt x="17205" y="168252"/>
                    <a:pt x="16121" y="169697"/>
                  </a:cubicBezTo>
                  <a:cubicBezTo>
                    <a:pt x="14315" y="172105"/>
                    <a:pt x="11546" y="173309"/>
                    <a:pt x="8777" y="173309"/>
                  </a:cubicBezTo>
                  <a:close/>
                </a:path>
              </a:pathLst>
            </a:custGeom>
            <a:grpFill/>
            <a:ln w="12032"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605DD044-81F2-12DB-2CC8-B296B30D2B17}"/>
                </a:ext>
              </a:extLst>
            </p:cNvPr>
            <p:cNvSpPr/>
            <p:nvPr/>
          </p:nvSpPr>
          <p:spPr>
            <a:xfrm>
              <a:off x="8305334" y="2223729"/>
              <a:ext cx="112637" cy="112667"/>
            </a:xfrm>
            <a:custGeom>
              <a:avLst/>
              <a:gdLst>
                <a:gd name="connsiteX0" fmla="*/ 103638 w 112637"/>
                <a:gd name="connsiteY0" fmla="*/ 112668 h 112667"/>
                <a:gd name="connsiteX1" fmla="*/ 97256 w 112637"/>
                <a:gd name="connsiteY1" fmla="*/ 110019 h 112667"/>
                <a:gd name="connsiteX2" fmla="*/ 2619 w 112637"/>
                <a:gd name="connsiteY2" fmla="*/ 15382 h 112667"/>
                <a:gd name="connsiteX3" fmla="*/ 2619 w 112637"/>
                <a:gd name="connsiteY3" fmla="*/ 2619 h 112667"/>
                <a:gd name="connsiteX4" fmla="*/ 15382 w 112637"/>
                <a:gd name="connsiteY4" fmla="*/ 2619 h 112667"/>
                <a:gd name="connsiteX5" fmla="*/ 110019 w 112637"/>
                <a:gd name="connsiteY5" fmla="*/ 97256 h 112667"/>
                <a:gd name="connsiteX6" fmla="*/ 110019 w 112637"/>
                <a:gd name="connsiteY6" fmla="*/ 110019 h 112667"/>
                <a:gd name="connsiteX7" fmla="*/ 103638 w 112637"/>
                <a:gd name="connsiteY7" fmla="*/ 112668 h 11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7" h="112667">
                  <a:moveTo>
                    <a:pt x="103638" y="112668"/>
                  </a:moveTo>
                  <a:cubicBezTo>
                    <a:pt x="101350" y="112668"/>
                    <a:pt x="99062" y="111825"/>
                    <a:pt x="97256" y="110019"/>
                  </a:cubicBezTo>
                  <a:lnTo>
                    <a:pt x="2619" y="15382"/>
                  </a:lnTo>
                  <a:cubicBezTo>
                    <a:pt x="-873" y="11890"/>
                    <a:pt x="-873" y="6110"/>
                    <a:pt x="2619" y="2619"/>
                  </a:cubicBezTo>
                  <a:cubicBezTo>
                    <a:pt x="6110" y="-873"/>
                    <a:pt x="11890" y="-873"/>
                    <a:pt x="15382" y="2619"/>
                  </a:cubicBezTo>
                  <a:lnTo>
                    <a:pt x="110019" y="97256"/>
                  </a:lnTo>
                  <a:cubicBezTo>
                    <a:pt x="113511" y="100748"/>
                    <a:pt x="113511" y="106527"/>
                    <a:pt x="110019" y="110019"/>
                  </a:cubicBezTo>
                  <a:cubicBezTo>
                    <a:pt x="108213" y="111825"/>
                    <a:pt x="105925" y="112668"/>
                    <a:pt x="103638" y="112668"/>
                  </a:cubicBezTo>
                  <a:close/>
                </a:path>
              </a:pathLst>
            </a:custGeom>
            <a:grpFill/>
            <a:ln w="12032"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CCF4CF9C-C41D-B2D0-34D7-26E92C4EA632}"/>
                </a:ext>
              </a:extLst>
            </p:cNvPr>
            <p:cNvSpPr/>
            <p:nvPr/>
          </p:nvSpPr>
          <p:spPr>
            <a:xfrm>
              <a:off x="8333148" y="2179180"/>
              <a:ext cx="129374" cy="129404"/>
            </a:xfrm>
            <a:custGeom>
              <a:avLst/>
              <a:gdLst>
                <a:gd name="connsiteX0" fmla="*/ 120374 w 129374"/>
                <a:gd name="connsiteY0" fmla="*/ 129404 h 129404"/>
                <a:gd name="connsiteX1" fmla="*/ 113992 w 129374"/>
                <a:gd name="connsiteY1" fmla="*/ 126755 h 129404"/>
                <a:gd name="connsiteX2" fmla="*/ 2619 w 129374"/>
                <a:gd name="connsiteY2" fmla="*/ 15382 h 129404"/>
                <a:gd name="connsiteX3" fmla="*/ 2619 w 129374"/>
                <a:gd name="connsiteY3" fmla="*/ 2619 h 129404"/>
                <a:gd name="connsiteX4" fmla="*/ 15382 w 129374"/>
                <a:gd name="connsiteY4" fmla="*/ 2619 h 129404"/>
                <a:gd name="connsiteX5" fmla="*/ 126755 w 129374"/>
                <a:gd name="connsiteY5" fmla="*/ 113992 h 129404"/>
                <a:gd name="connsiteX6" fmla="*/ 126755 w 129374"/>
                <a:gd name="connsiteY6" fmla="*/ 126755 h 129404"/>
                <a:gd name="connsiteX7" fmla="*/ 120374 w 129374"/>
                <a:gd name="connsiteY7" fmla="*/ 129404 h 129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374" h="129404">
                  <a:moveTo>
                    <a:pt x="120374" y="129404"/>
                  </a:moveTo>
                  <a:cubicBezTo>
                    <a:pt x="118086" y="129404"/>
                    <a:pt x="115798" y="128561"/>
                    <a:pt x="113992" y="126755"/>
                  </a:cubicBezTo>
                  <a:lnTo>
                    <a:pt x="2619" y="15382"/>
                  </a:lnTo>
                  <a:cubicBezTo>
                    <a:pt x="-873" y="11890"/>
                    <a:pt x="-873" y="6111"/>
                    <a:pt x="2619" y="2619"/>
                  </a:cubicBezTo>
                  <a:cubicBezTo>
                    <a:pt x="6110" y="-873"/>
                    <a:pt x="11890" y="-873"/>
                    <a:pt x="15382" y="2619"/>
                  </a:cubicBezTo>
                  <a:lnTo>
                    <a:pt x="126755" y="113992"/>
                  </a:lnTo>
                  <a:cubicBezTo>
                    <a:pt x="130247" y="117484"/>
                    <a:pt x="130247" y="123264"/>
                    <a:pt x="126755" y="126755"/>
                  </a:cubicBezTo>
                  <a:cubicBezTo>
                    <a:pt x="124949" y="128561"/>
                    <a:pt x="122661" y="129404"/>
                    <a:pt x="120374" y="129404"/>
                  </a:cubicBezTo>
                  <a:close/>
                </a:path>
              </a:pathLst>
            </a:custGeom>
            <a:grpFill/>
            <a:ln w="12032"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F9ADCF4C-1A4E-D96E-B0A5-D56DAE5F447E}"/>
                </a:ext>
              </a:extLst>
            </p:cNvPr>
            <p:cNvSpPr/>
            <p:nvPr/>
          </p:nvSpPr>
          <p:spPr>
            <a:xfrm>
              <a:off x="8377697" y="2151246"/>
              <a:ext cx="112637" cy="112667"/>
            </a:xfrm>
            <a:custGeom>
              <a:avLst/>
              <a:gdLst>
                <a:gd name="connsiteX0" fmla="*/ 103638 w 112637"/>
                <a:gd name="connsiteY0" fmla="*/ 112668 h 112667"/>
                <a:gd name="connsiteX1" fmla="*/ 97256 w 112637"/>
                <a:gd name="connsiteY1" fmla="*/ 110019 h 112667"/>
                <a:gd name="connsiteX2" fmla="*/ 2619 w 112637"/>
                <a:gd name="connsiteY2" fmla="*/ 15382 h 112667"/>
                <a:gd name="connsiteX3" fmla="*/ 2619 w 112637"/>
                <a:gd name="connsiteY3" fmla="*/ 2619 h 112667"/>
                <a:gd name="connsiteX4" fmla="*/ 15382 w 112637"/>
                <a:gd name="connsiteY4" fmla="*/ 2619 h 112667"/>
                <a:gd name="connsiteX5" fmla="*/ 110019 w 112637"/>
                <a:gd name="connsiteY5" fmla="*/ 97256 h 112667"/>
                <a:gd name="connsiteX6" fmla="*/ 110019 w 112637"/>
                <a:gd name="connsiteY6" fmla="*/ 110019 h 112667"/>
                <a:gd name="connsiteX7" fmla="*/ 103638 w 112637"/>
                <a:gd name="connsiteY7" fmla="*/ 112668 h 11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7" h="112667">
                  <a:moveTo>
                    <a:pt x="103638" y="112668"/>
                  </a:moveTo>
                  <a:cubicBezTo>
                    <a:pt x="101350" y="112668"/>
                    <a:pt x="99062" y="111825"/>
                    <a:pt x="97256" y="110019"/>
                  </a:cubicBezTo>
                  <a:lnTo>
                    <a:pt x="2619" y="15382"/>
                  </a:lnTo>
                  <a:cubicBezTo>
                    <a:pt x="-873" y="11890"/>
                    <a:pt x="-873" y="6111"/>
                    <a:pt x="2619" y="2619"/>
                  </a:cubicBezTo>
                  <a:cubicBezTo>
                    <a:pt x="6111" y="-873"/>
                    <a:pt x="11890" y="-873"/>
                    <a:pt x="15382" y="2619"/>
                  </a:cubicBezTo>
                  <a:lnTo>
                    <a:pt x="110019" y="97256"/>
                  </a:lnTo>
                  <a:cubicBezTo>
                    <a:pt x="113511" y="100748"/>
                    <a:pt x="113511" y="106527"/>
                    <a:pt x="110019" y="110019"/>
                  </a:cubicBezTo>
                  <a:cubicBezTo>
                    <a:pt x="108213" y="111825"/>
                    <a:pt x="105925" y="112668"/>
                    <a:pt x="103638" y="112668"/>
                  </a:cubicBezTo>
                  <a:close/>
                </a:path>
              </a:pathLst>
            </a:custGeom>
            <a:grpFill/>
            <a:ln w="12032"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B435AC14-34E6-2599-AC09-51520BA139F4}"/>
                </a:ext>
              </a:extLst>
            </p:cNvPr>
            <p:cNvSpPr/>
            <p:nvPr/>
          </p:nvSpPr>
          <p:spPr>
            <a:xfrm>
              <a:off x="8313316" y="2292714"/>
              <a:ext cx="155178" cy="47536"/>
            </a:xfrm>
            <a:custGeom>
              <a:avLst/>
              <a:gdLst>
                <a:gd name="connsiteX0" fmla="*/ 56766 w 155178"/>
                <a:gd name="connsiteY0" fmla="*/ 47536 h 47536"/>
                <a:gd name="connsiteX1" fmla="*/ 4872 w 155178"/>
                <a:gd name="connsiteY1" fmla="*/ 35255 h 47536"/>
                <a:gd name="connsiteX2" fmla="*/ 1019 w 155178"/>
                <a:gd name="connsiteY2" fmla="*/ 23094 h 47536"/>
                <a:gd name="connsiteX3" fmla="*/ 13179 w 155178"/>
                <a:gd name="connsiteY3" fmla="*/ 19242 h 47536"/>
                <a:gd name="connsiteX4" fmla="*/ 56766 w 155178"/>
                <a:gd name="connsiteY4" fmla="*/ 29476 h 47536"/>
                <a:gd name="connsiteX5" fmla="*/ 139483 w 155178"/>
                <a:gd name="connsiteY5" fmla="*/ 2867 h 47536"/>
                <a:gd name="connsiteX6" fmla="*/ 152246 w 155178"/>
                <a:gd name="connsiteY6" fmla="*/ 2385 h 47536"/>
                <a:gd name="connsiteX7" fmla="*/ 152848 w 155178"/>
                <a:gd name="connsiteY7" fmla="*/ 15027 h 47536"/>
                <a:gd name="connsiteX8" fmla="*/ 56886 w 155178"/>
                <a:gd name="connsiteY8" fmla="*/ 47536 h 4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178" h="47536">
                  <a:moveTo>
                    <a:pt x="56766" y="47536"/>
                  </a:moveTo>
                  <a:cubicBezTo>
                    <a:pt x="28832" y="47536"/>
                    <a:pt x="5835" y="35737"/>
                    <a:pt x="4872" y="35255"/>
                  </a:cubicBezTo>
                  <a:cubicBezTo>
                    <a:pt x="417" y="32968"/>
                    <a:pt x="-1269" y="27549"/>
                    <a:pt x="1019" y="23094"/>
                  </a:cubicBezTo>
                  <a:cubicBezTo>
                    <a:pt x="3306" y="18640"/>
                    <a:pt x="8725" y="16954"/>
                    <a:pt x="13179" y="19242"/>
                  </a:cubicBezTo>
                  <a:cubicBezTo>
                    <a:pt x="13420" y="19242"/>
                    <a:pt x="33407" y="29476"/>
                    <a:pt x="56766" y="29476"/>
                  </a:cubicBezTo>
                  <a:cubicBezTo>
                    <a:pt x="113958" y="29476"/>
                    <a:pt x="139122" y="3107"/>
                    <a:pt x="139483" y="2867"/>
                  </a:cubicBezTo>
                  <a:cubicBezTo>
                    <a:pt x="142854" y="-746"/>
                    <a:pt x="148634" y="-986"/>
                    <a:pt x="152246" y="2385"/>
                  </a:cubicBezTo>
                  <a:cubicBezTo>
                    <a:pt x="155858" y="5756"/>
                    <a:pt x="156219" y="11415"/>
                    <a:pt x="152848" y="15027"/>
                  </a:cubicBezTo>
                  <a:cubicBezTo>
                    <a:pt x="151644" y="16352"/>
                    <a:pt x="122627" y="47536"/>
                    <a:pt x="56886" y="47536"/>
                  </a:cubicBezTo>
                  <a:close/>
                </a:path>
              </a:pathLst>
            </a:custGeom>
            <a:grpFill/>
            <a:ln w="12032"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2B899C99-05C2-5D3D-B72A-1E1967646A82}"/>
                </a:ext>
              </a:extLst>
            </p:cNvPr>
            <p:cNvSpPr/>
            <p:nvPr/>
          </p:nvSpPr>
          <p:spPr>
            <a:xfrm>
              <a:off x="8450343" y="2155736"/>
              <a:ext cx="48361" cy="155015"/>
            </a:xfrm>
            <a:custGeom>
              <a:avLst/>
              <a:gdLst>
                <a:gd name="connsiteX0" fmla="*/ 9078 w 48361"/>
                <a:gd name="connsiteY0" fmla="*/ 155016 h 155015"/>
                <a:gd name="connsiteX1" fmla="*/ 1854 w 48361"/>
                <a:gd name="connsiteY1" fmla="*/ 151524 h 155015"/>
                <a:gd name="connsiteX2" fmla="*/ 3539 w 48361"/>
                <a:gd name="connsiteY2" fmla="*/ 138882 h 155015"/>
                <a:gd name="connsiteX3" fmla="*/ 18831 w 48361"/>
                <a:gd name="connsiteY3" fmla="*/ 12096 h 155015"/>
                <a:gd name="connsiteX4" fmla="*/ 24249 w 48361"/>
                <a:gd name="connsiteY4" fmla="*/ 538 h 155015"/>
                <a:gd name="connsiteX5" fmla="*/ 35808 w 48361"/>
                <a:gd name="connsiteY5" fmla="*/ 5956 h 155015"/>
                <a:gd name="connsiteX6" fmla="*/ 14496 w 48361"/>
                <a:gd name="connsiteY6" fmla="*/ 153210 h 155015"/>
                <a:gd name="connsiteX7" fmla="*/ 8957 w 48361"/>
                <a:gd name="connsiteY7" fmla="*/ 155016 h 1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61" h="155015">
                  <a:moveTo>
                    <a:pt x="9078" y="155016"/>
                  </a:moveTo>
                  <a:cubicBezTo>
                    <a:pt x="6308" y="155016"/>
                    <a:pt x="3660" y="153812"/>
                    <a:pt x="1854" y="151524"/>
                  </a:cubicBezTo>
                  <a:cubicBezTo>
                    <a:pt x="-1157" y="147551"/>
                    <a:pt x="-434" y="141892"/>
                    <a:pt x="3539" y="138882"/>
                  </a:cubicBezTo>
                  <a:cubicBezTo>
                    <a:pt x="5466" y="137437"/>
                    <a:pt x="50858" y="100352"/>
                    <a:pt x="18831" y="12096"/>
                  </a:cubicBezTo>
                  <a:cubicBezTo>
                    <a:pt x="17145" y="7401"/>
                    <a:pt x="19553" y="2223"/>
                    <a:pt x="24249" y="538"/>
                  </a:cubicBezTo>
                  <a:cubicBezTo>
                    <a:pt x="28944" y="-1148"/>
                    <a:pt x="34122" y="1260"/>
                    <a:pt x="35808" y="5956"/>
                  </a:cubicBezTo>
                  <a:cubicBezTo>
                    <a:pt x="72651" y="107336"/>
                    <a:pt x="16904" y="151404"/>
                    <a:pt x="14496" y="153210"/>
                  </a:cubicBezTo>
                  <a:cubicBezTo>
                    <a:pt x="12810" y="154414"/>
                    <a:pt x="10884" y="155016"/>
                    <a:pt x="8957" y="155016"/>
                  </a:cubicBezTo>
                  <a:close/>
                </a:path>
              </a:pathLst>
            </a:custGeom>
            <a:grpFill/>
            <a:ln w="12032"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35BE1FD7-F571-53EA-8D0D-E6E7BEAB6867}"/>
                </a:ext>
              </a:extLst>
            </p:cNvPr>
            <p:cNvSpPr/>
            <p:nvPr/>
          </p:nvSpPr>
          <p:spPr>
            <a:xfrm>
              <a:off x="8331616" y="2018604"/>
              <a:ext cx="173244" cy="173308"/>
            </a:xfrm>
            <a:custGeom>
              <a:avLst/>
              <a:gdLst>
                <a:gd name="connsiteX0" fmla="*/ 8966 w 173244"/>
                <a:gd name="connsiteY0" fmla="*/ 173309 h 173308"/>
                <a:gd name="connsiteX1" fmla="*/ 3427 w 173244"/>
                <a:gd name="connsiteY1" fmla="*/ 171382 h 173308"/>
                <a:gd name="connsiteX2" fmla="*/ 1862 w 173244"/>
                <a:gd name="connsiteY2" fmla="*/ 158740 h 173308"/>
                <a:gd name="connsiteX3" fmla="*/ 99751 w 173244"/>
                <a:gd name="connsiteY3" fmla="*/ 125870 h 173308"/>
                <a:gd name="connsiteX4" fmla="*/ 132139 w 173244"/>
                <a:gd name="connsiteY4" fmla="*/ 132612 h 173308"/>
                <a:gd name="connsiteX5" fmla="*/ 158748 w 173244"/>
                <a:gd name="connsiteY5" fmla="*/ 1853 h 173308"/>
                <a:gd name="connsiteX6" fmla="*/ 171391 w 173244"/>
                <a:gd name="connsiteY6" fmla="*/ 3539 h 173308"/>
                <a:gd name="connsiteX7" fmla="*/ 169705 w 173244"/>
                <a:gd name="connsiteY7" fmla="*/ 16182 h 173308"/>
                <a:gd name="connsiteX8" fmla="*/ 154414 w 173244"/>
                <a:gd name="connsiteY8" fmla="*/ 142967 h 173308"/>
                <a:gd name="connsiteX9" fmla="*/ 152488 w 173244"/>
                <a:gd name="connsiteY9" fmla="*/ 152238 h 173308"/>
                <a:gd name="connsiteX10" fmla="*/ 143216 w 173244"/>
                <a:gd name="connsiteY10" fmla="*/ 154646 h 173308"/>
                <a:gd name="connsiteX11" fmla="*/ 98065 w 173244"/>
                <a:gd name="connsiteY11" fmla="*/ 143810 h 173308"/>
                <a:gd name="connsiteX12" fmla="*/ 15949 w 173244"/>
                <a:gd name="connsiteY12" fmla="*/ 169817 h 173308"/>
                <a:gd name="connsiteX13" fmla="*/ 8846 w 173244"/>
                <a:gd name="connsiteY13" fmla="*/ 173188 h 17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44" h="173308">
                  <a:moveTo>
                    <a:pt x="8966" y="173309"/>
                  </a:moveTo>
                  <a:cubicBezTo>
                    <a:pt x="7040" y="173309"/>
                    <a:pt x="4993" y="172707"/>
                    <a:pt x="3427" y="171382"/>
                  </a:cubicBezTo>
                  <a:cubicBezTo>
                    <a:pt x="-426" y="168252"/>
                    <a:pt x="-1148" y="162713"/>
                    <a:pt x="1862" y="158740"/>
                  </a:cubicBezTo>
                  <a:cubicBezTo>
                    <a:pt x="3066" y="157175"/>
                    <a:pt x="32806" y="119970"/>
                    <a:pt x="99751" y="125870"/>
                  </a:cubicBezTo>
                  <a:cubicBezTo>
                    <a:pt x="108661" y="126712"/>
                    <a:pt x="121785" y="129843"/>
                    <a:pt x="132139" y="132612"/>
                  </a:cubicBezTo>
                  <a:cubicBezTo>
                    <a:pt x="106734" y="42911"/>
                    <a:pt x="156461" y="3539"/>
                    <a:pt x="158748" y="1853"/>
                  </a:cubicBezTo>
                  <a:cubicBezTo>
                    <a:pt x="162722" y="-1157"/>
                    <a:pt x="168381" y="-434"/>
                    <a:pt x="171391" y="3539"/>
                  </a:cubicBezTo>
                  <a:cubicBezTo>
                    <a:pt x="174401" y="7512"/>
                    <a:pt x="173679" y="13171"/>
                    <a:pt x="169705" y="16182"/>
                  </a:cubicBezTo>
                  <a:cubicBezTo>
                    <a:pt x="167779" y="17626"/>
                    <a:pt x="122387" y="54711"/>
                    <a:pt x="154414" y="142967"/>
                  </a:cubicBezTo>
                  <a:cubicBezTo>
                    <a:pt x="155618" y="146218"/>
                    <a:pt x="154775" y="149830"/>
                    <a:pt x="152488" y="152238"/>
                  </a:cubicBezTo>
                  <a:cubicBezTo>
                    <a:pt x="150079" y="154766"/>
                    <a:pt x="146588" y="155609"/>
                    <a:pt x="143216" y="154646"/>
                  </a:cubicBezTo>
                  <a:cubicBezTo>
                    <a:pt x="142855" y="154646"/>
                    <a:pt x="112754" y="145134"/>
                    <a:pt x="98065" y="143810"/>
                  </a:cubicBezTo>
                  <a:cubicBezTo>
                    <a:pt x="41475" y="138753"/>
                    <a:pt x="17033" y="168613"/>
                    <a:pt x="15949" y="169817"/>
                  </a:cubicBezTo>
                  <a:cubicBezTo>
                    <a:pt x="14143" y="172105"/>
                    <a:pt x="11495" y="173188"/>
                    <a:pt x="8846" y="173188"/>
                  </a:cubicBezTo>
                  <a:close/>
                </a:path>
              </a:pathLst>
            </a:custGeom>
            <a:grpFill/>
            <a:ln w="12032"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BD4E0D0D-B8E8-5BF0-B82F-BD1616228053}"/>
                </a:ext>
              </a:extLst>
            </p:cNvPr>
            <p:cNvSpPr/>
            <p:nvPr/>
          </p:nvSpPr>
          <p:spPr>
            <a:xfrm>
              <a:off x="8479077" y="2031324"/>
              <a:ext cx="129735" cy="129885"/>
            </a:xfrm>
            <a:custGeom>
              <a:avLst/>
              <a:gdLst>
                <a:gd name="connsiteX0" fmla="*/ 120735 w 129735"/>
                <a:gd name="connsiteY0" fmla="*/ 129886 h 129885"/>
                <a:gd name="connsiteX1" fmla="*/ 114354 w 129735"/>
                <a:gd name="connsiteY1" fmla="*/ 127237 h 129885"/>
                <a:gd name="connsiteX2" fmla="*/ 2619 w 129735"/>
                <a:gd name="connsiteY2" fmla="*/ 15382 h 129885"/>
                <a:gd name="connsiteX3" fmla="*/ 2619 w 129735"/>
                <a:gd name="connsiteY3" fmla="*/ 2619 h 129885"/>
                <a:gd name="connsiteX4" fmla="*/ 15382 w 129735"/>
                <a:gd name="connsiteY4" fmla="*/ 2619 h 129885"/>
                <a:gd name="connsiteX5" fmla="*/ 127117 w 129735"/>
                <a:gd name="connsiteY5" fmla="*/ 114474 h 129885"/>
                <a:gd name="connsiteX6" fmla="*/ 127117 w 129735"/>
                <a:gd name="connsiteY6" fmla="*/ 127237 h 129885"/>
                <a:gd name="connsiteX7" fmla="*/ 120735 w 129735"/>
                <a:gd name="connsiteY7" fmla="*/ 129886 h 12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735" h="129885">
                  <a:moveTo>
                    <a:pt x="120735" y="129886"/>
                  </a:moveTo>
                  <a:cubicBezTo>
                    <a:pt x="118447" y="129886"/>
                    <a:pt x="116160" y="129043"/>
                    <a:pt x="114354" y="127237"/>
                  </a:cubicBezTo>
                  <a:lnTo>
                    <a:pt x="2619" y="15382"/>
                  </a:lnTo>
                  <a:cubicBezTo>
                    <a:pt x="-873" y="11890"/>
                    <a:pt x="-873" y="6110"/>
                    <a:pt x="2619" y="2619"/>
                  </a:cubicBezTo>
                  <a:cubicBezTo>
                    <a:pt x="6111" y="-873"/>
                    <a:pt x="11890" y="-873"/>
                    <a:pt x="15382" y="2619"/>
                  </a:cubicBezTo>
                  <a:lnTo>
                    <a:pt x="127117" y="114474"/>
                  </a:lnTo>
                  <a:cubicBezTo>
                    <a:pt x="130608" y="117966"/>
                    <a:pt x="130608" y="123745"/>
                    <a:pt x="127117" y="127237"/>
                  </a:cubicBezTo>
                  <a:cubicBezTo>
                    <a:pt x="125310" y="129043"/>
                    <a:pt x="123023" y="129886"/>
                    <a:pt x="120735" y="129886"/>
                  </a:cubicBezTo>
                  <a:close/>
                </a:path>
              </a:pathLst>
            </a:custGeom>
            <a:grpFill/>
            <a:ln w="12032"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FEC6015E-43DC-160E-C038-0C71D62EB57A}"/>
                </a:ext>
              </a:extLst>
            </p:cNvPr>
            <p:cNvSpPr/>
            <p:nvPr/>
          </p:nvSpPr>
          <p:spPr>
            <a:xfrm>
              <a:off x="8458247" y="2070937"/>
              <a:ext cx="112517" cy="112547"/>
            </a:xfrm>
            <a:custGeom>
              <a:avLst/>
              <a:gdLst>
                <a:gd name="connsiteX0" fmla="*/ 103517 w 112517"/>
                <a:gd name="connsiteY0" fmla="*/ 112548 h 112547"/>
                <a:gd name="connsiteX1" fmla="*/ 97136 w 112517"/>
                <a:gd name="connsiteY1" fmla="*/ 109899 h 112547"/>
                <a:gd name="connsiteX2" fmla="*/ 2619 w 112517"/>
                <a:gd name="connsiteY2" fmla="*/ 15382 h 112547"/>
                <a:gd name="connsiteX3" fmla="*/ 2619 w 112517"/>
                <a:gd name="connsiteY3" fmla="*/ 2619 h 112547"/>
                <a:gd name="connsiteX4" fmla="*/ 15382 w 112517"/>
                <a:gd name="connsiteY4" fmla="*/ 2619 h 112547"/>
                <a:gd name="connsiteX5" fmla="*/ 109899 w 112517"/>
                <a:gd name="connsiteY5" fmla="*/ 97136 h 112547"/>
                <a:gd name="connsiteX6" fmla="*/ 109899 w 112517"/>
                <a:gd name="connsiteY6" fmla="*/ 109899 h 112547"/>
                <a:gd name="connsiteX7" fmla="*/ 103517 w 112517"/>
                <a:gd name="connsiteY7" fmla="*/ 112548 h 11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17" h="112547">
                  <a:moveTo>
                    <a:pt x="103517" y="112548"/>
                  </a:moveTo>
                  <a:cubicBezTo>
                    <a:pt x="101230" y="112548"/>
                    <a:pt x="98942" y="111705"/>
                    <a:pt x="97136" y="109899"/>
                  </a:cubicBezTo>
                  <a:lnTo>
                    <a:pt x="2619" y="15382"/>
                  </a:lnTo>
                  <a:cubicBezTo>
                    <a:pt x="-873" y="11890"/>
                    <a:pt x="-873" y="6110"/>
                    <a:pt x="2619" y="2619"/>
                  </a:cubicBezTo>
                  <a:cubicBezTo>
                    <a:pt x="6111" y="-873"/>
                    <a:pt x="11890" y="-873"/>
                    <a:pt x="15382" y="2619"/>
                  </a:cubicBezTo>
                  <a:lnTo>
                    <a:pt x="109899" y="97136"/>
                  </a:lnTo>
                  <a:cubicBezTo>
                    <a:pt x="113390" y="100628"/>
                    <a:pt x="113390" y="106407"/>
                    <a:pt x="109899" y="109899"/>
                  </a:cubicBezTo>
                  <a:cubicBezTo>
                    <a:pt x="108092" y="111705"/>
                    <a:pt x="105805" y="112548"/>
                    <a:pt x="103517" y="112548"/>
                  </a:cubicBezTo>
                  <a:close/>
                </a:path>
              </a:pathLst>
            </a:custGeom>
            <a:grpFill/>
            <a:ln w="12032"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F94D53CD-DD36-6810-5215-0F0051210C65}"/>
                </a:ext>
              </a:extLst>
            </p:cNvPr>
            <p:cNvSpPr/>
            <p:nvPr/>
          </p:nvSpPr>
          <p:spPr>
            <a:xfrm>
              <a:off x="8468677" y="2137487"/>
              <a:ext cx="155124" cy="48646"/>
            </a:xfrm>
            <a:custGeom>
              <a:avLst/>
              <a:gdLst>
                <a:gd name="connsiteX0" fmla="*/ 73221 w 155124"/>
                <a:gd name="connsiteY0" fmla="*/ 48526 h 48646"/>
                <a:gd name="connsiteX1" fmla="*/ 52872 w 155124"/>
                <a:gd name="connsiteY1" fmla="*/ 47081 h 48646"/>
                <a:gd name="connsiteX2" fmla="*/ 5794 w 155124"/>
                <a:gd name="connsiteY2" fmla="*/ 35643 h 48646"/>
                <a:gd name="connsiteX3" fmla="*/ 617 w 155124"/>
                <a:gd name="connsiteY3" fmla="*/ 23964 h 48646"/>
                <a:gd name="connsiteX4" fmla="*/ 12296 w 155124"/>
                <a:gd name="connsiteY4" fmla="*/ 18786 h 48646"/>
                <a:gd name="connsiteX5" fmla="*/ 55401 w 155124"/>
                <a:gd name="connsiteY5" fmla="*/ 29261 h 48646"/>
                <a:gd name="connsiteX6" fmla="*/ 138841 w 155124"/>
                <a:gd name="connsiteY6" fmla="*/ 3615 h 48646"/>
                <a:gd name="connsiteX7" fmla="*/ 151483 w 155124"/>
                <a:gd name="connsiteY7" fmla="*/ 1809 h 48646"/>
                <a:gd name="connsiteX8" fmla="*/ 153410 w 155124"/>
                <a:gd name="connsiteY8" fmla="*/ 14331 h 48646"/>
                <a:gd name="connsiteX9" fmla="*/ 73341 w 155124"/>
                <a:gd name="connsiteY9" fmla="*/ 48646 h 4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124" h="48646">
                  <a:moveTo>
                    <a:pt x="73221" y="48526"/>
                  </a:moveTo>
                  <a:cubicBezTo>
                    <a:pt x="66839" y="48526"/>
                    <a:pt x="60097" y="48044"/>
                    <a:pt x="52872" y="47081"/>
                  </a:cubicBezTo>
                  <a:cubicBezTo>
                    <a:pt x="26022" y="43349"/>
                    <a:pt x="6637" y="35884"/>
                    <a:pt x="5794" y="35643"/>
                  </a:cubicBezTo>
                  <a:cubicBezTo>
                    <a:pt x="1099" y="33837"/>
                    <a:pt x="-1189" y="28659"/>
                    <a:pt x="617" y="23964"/>
                  </a:cubicBezTo>
                  <a:cubicBezTo>
                    <a:pt x="2423" y="19268"/>
                    <a:pt x="7600" y="16980"/>
                    <a:pt x="12296" y="18786"/>
                  </a:cubicBezTo>
                  <a:cubicBezTo>
                    <a:pt x="12537" y="18786"/>
                    <a:pt x="30718" y="25770"/>
                    <a:pt x="55401" y="29261"/>
                  </a:cubicBezTo>
                  <a:cubicBezTo>
                    <a:pt x="112713" y="37329"/>
                    <a:pt x="137878" y="4940"/>
                    <a:pt x="138841" y="3615"/>
                  </a:cubicBezTo>
                  <a:cubicBezTo>
                    <a:pt x="141851" y="-358"/>
                    <a:pt x="147510" y="-1201"/>
                    <a:pt x="151483" y="1809"/>
                  </a:cubicBezTo>
                  <a:cubicBezTo>
                    <a:pt x="155456" y="4819"/>
                    <a:pt x="156299" y="10358"/>
                    <a:pt x="153410" y="14331"/>
                  </a:cubicBezTo>
                  <a:cubicBezTo>
                    <a:pt x="152326" y="15897"/>
                    <a:pt x="127523" y="48646"/>
                    <a:pt x="73341" y="48646"/>
                  </a:cubicBezTo>
                  <a:close/>
                </a:path>
              </a:pathLst>
            </a:custGeom>
            <a:grpFill/>
            <a:ln w="12032"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4D053BA5-A27E-B907-40E9-9727634D72FF}"/>
                </a:ext>
              </a:extLst>
            </p:cNvPr>
            <p:cNvSpPr/>
            <p:nvPr/>
          </p:nvSpPr>
          <p:spPr>
            <a:xfrm>
              <a:off x="8265612" y="1990398"/>
              <a:ext cx="118515" cy="118436"/>
            </a:xfrm>
            <a:custGeom>
              <a:avLst/>
              <a:gdLst>
                <a:gd name="connsiteX0" fmla="*/ 45712 w 118515"/>
                <a:gd name="connsiteY0" fmla="*/ 118316 h 118436"/>
                <a:gd name="connsiteX1" fmla="*/ 39331 w 118515"/>
                <a:gd name="connsiteY1" fmla="*/ 115667 h 118436"/>
                <a:gd name="connsiteX2" fmla="*/ 2608 w 118515"/>
                <a:gd name="connsiteY2" fmla="*/ 78944 h 118436"/>
                <a:gd name="connsiteX3" fmla="*/ 320 w 118515"/>
                <a:gd name="connsiteY3" fmla="*/ 70275 h 118436"/>
                <a:gd name="connsiteX4" fmla="*/ 13805 w 118515"/>
                <a:gd name="connsiteY4" fmla="*/ 20187 h 118436"/>
                <a:gd name="connsiteX5" fmla="*/ 20187 w 118515"/>
                <a:gd name="connsiteY5" fmla="*/ 13805 h 118436"/>
                <a:gd name="connsiteX6" fmla="*/ 70395 w 118515"/>
                <a:gd name="connsiteY6" fmla="*/ 320 h 118436"/>
                <a:gd name="connsiteX7" fmla="*/ 79184 w 118515"/>
                <a:gd name="connsiteY7" fmla="*/ 2608 h 118436"/>
                <a:gd name="connsiteX8" fmla="*/ 115908 w 118515"/>
                <a:gd name="connsiteY8" fmla="*/ 39331 h 118436"/>
                <a:gd name="connsiteX9" fmla="*/ 118195 w 118515"/>
                <a:gd name="connsiteY9" fmla="*/ 48000 h 118436"/>
                <a:gd name="connsiteX10" fmla="*/ 104831 w 118515"/>
                <a:gd name="connsiteY10" fmla="*/ 98208 h 118436"/>
                <a:gd name="connsiteX11" fmla="*/ 98449 w 118515"/>
                <a:gd name="connsiteY11" fmla="*/ 104590 h 118436"/>
                <a:gd name="connsiteX12" fmla="*/ 48241 w 118515"/>
                <a:gd name="connsiteY12" fmla="*/ 118075 h 118436"/>
                <a:gd name="connsiteX13" fmla="*/ 45953 w 118515"/>
                <a:gd name="connsiteY13" fmla="*/ 118436 h 118436"/>
                <a:gd name="connsiteX14" fmla="*/ 19103 w 118515"/>
                <a:gd name="connsiteY14" fmla="*/ 69913 h 118436"/>
                <a:gd name="connsiteX15" fmla="*/ 48481 w 118515"/>
                <a:gd name="connsiteY15" fmla="*/ 99292 h 118436"/>
                <a:gd name="connsiteX16" fmla="*/ 88576 w 118515"/>
                <a:gd name="connsiteY16" fmla="*/ 88576 h 118436"/>
                <a:gd name="connsiteX17" fmla="*/ 99292 w 118515"/>
                <a:gd name="connsiteY17" fmla="*/ 48481 h 118436"/>
                <a:gd name="connsiteX18" fmla="*/ 70034 w 118515"/>
                <a:gd name="connsiteY18" fmla="*/ 19103 h 118436"/>
                <a:gd name="connsiteX19" fmla="*/ 29939 w 118515"/>
                <a:gd name="connsiteY19" fmla="*/ 29819 h 118436"/>
                <a:gd name="connsiteX20" fmla="*/ 19223 w 118515"/>
                <a:gd name="connsiteY20" fmla="*/ 69913 h 11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515" h="118436">
                  <a:moveTo>
                    <a:pt x="45712" y="118316"/>
                  </a:moveTo>
                  <a:cubicBezTo>
                    <a:pt x="43304" y="118316"/>
                    <a:pt x="41016" y="117353"/>
                    <a:pt x="39331" y="115667"/>
                  </a:cubicBezTo>
                  <a:lnTo>
                    <a:pt x="2608" y="78944"/>
                  </a:lnTo>
                  <a:cubicBezTo>
                    <a:pt x="320" y="76656"/>
                    <a:pt x="-523" y="73285"/>
                    <a:pt x="320" y="70275"/>
                  </a:cubicBezTo>
                  <a:lnTo>
                    <a:pt x="13805" y="20187"/>
                  </a:lnTo>
                  <a:cubicBezTo>
                    <a:pt x="14648" y="17056"/>
                    <a:pt x="17056" y="14648"/>
                    <a:pt x="20187" y="13805"/>
                  </a:cubicBezTo>
                  <a:lnTo>
                    <a:pt x="70395" y="320"/>
                  </a:lnTo>
                  <a:cubicBezTo>
                    <a:pt x="73525" y="-523"/>
                    <a:pt x="76897" y="320"/>
                    <a:pt x="79184" y="2608"/>
                  </a:cubicBezTo>
                  <a:lnTo>
                    <a:pt x="115908" y="39331"/>
                  </a:lnTo>
                  <a:cubicBezTo>
                    <a:pt x="118195" y="41618"/>
                    <a:pt x="119038" y="44990"/>
                    <a:pt x="118195" y="48000"/>
                  </a:cubicBezTo>
                  <a:lnTo>
                    <a:pt x="104831" y="98208"/>
                  </a:lnTo>
                  <a:cubicBezTo>
                    <a:pt x="103988" y="101339"/>
                    <a:pt x="101580" y="103747"/>
                    <a:pt x="98449" y="104590"/>
                  </a:cubicBezTo>
                  <a:lnTo>
                    <a:pt x="48241" y="118075"/>
                  </a:lnTo>
                  <a:cubicBezTo>
                    <a:pt x="47518" y="118316"/>
                    <a:pt x="46675" y="118436"/>
                    <a:pt x="45953" y="118436"/>
                  </a:cubicBezTo>
                  <a:close/>
                  <a:moveTo>
                    <a:pt x="19103" y="69913"/>
                  </a:moveTo>
                  <a:lnTo>
                    <a:pt x="48481" y="99292"/>
                  </a:lnTo>
                  <a:lnTo>
                    <a:pt x="88576" y="88576"/>
                  </a:lnTo>
                  <a:lnTo>
                    <a:pt x="99292" y="48481"/>
                  </a:lnTo>
                  <a:lnTo>
                    <a:pt x="70034" y="19103"/>
                  </a:lnTo>
                  <a:lnTo>
                    <a:pt x="29939" y="29819"/>
                  </a:lnTo>
                  <a:lnTo>
                    <a:pt x="19223" y="69913"/>
                  </a:lnTo>
                  <a:close/>
                </a:path>
              </a:pathLst>
            </a:custGeom>
            <a:grpFill/>
            <a:ln w="12032"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953EB54E-CF76-08BD-2BA5-C8BBAD6A9CAF}"/>
                </a:ext>
              </a:extLst>
            </p:cNvPr>
            <p:cNvSpPr/>
            <p:nvPr/>
          </p:nvSpPr>
          <p:spPr>
            <a:xfrm>
              <a:off x="8202039" y="2053851"/>
              <a:ext cx="118394" cy="118436"/>
            </a:xfrm>
            <a:custGeom>
              <a:avLst/>
              <a:gdLst>
                <a:gd name="connsiteX0" fmla="*/ 45712 w 118394"/>
                <a:gd name="connsiteY0" fmla="*/ 118436 h 118436"/>
                <a:gd name="connsiteX1" fmla="*/ 39331 w 118394"/>
                <a:gd name="connsiteY1" fmla="*/ 115787 h 118436"/>
                <a:gd name="connsiteX2" fmla="*/ 2608 w 118394"/>
                <a:gd name="connsiteY2" fmla="*/ 79064 h 118436"/>
                <a:gd name="connsiteX3" fmla="*/ 320 w 118394"/>
                <a:gd name="connsiteY3" fmla="*/ 70395 h 118436"/>
                <a:gd name="connsiteX4" fmla="*/ 13805 w 118394"/>
                <a:gd name="connsiteY4" fmla="*/ 20187 h 118436"/>
                <a:gd name="connsiteX5" fmla="*/ 20187 w 118394"/>
                <a:gd name="connsiteY5" fmla="*/ 13805 h 118436"/>
                <a:gd name="connsiteX6" fmla="*/ 70395 w 118394"/>
                <a:gd name="connsiteY6" fmla="*/ 320 h 118436"/>
                <a:gd name="connsiteX7" fmla="*/ 79064 w 118394"/>
                <a:gd name="connsiteY7" fmla="*/ 2608 h 118436"/>
                <a:gd name="connsiteX8" fmla="*/ 115787 w 118394"/>
                <a:gd name="connsiteY8" fmla="*/ 39331 h 118436"/>
                <a:gd name="connsiteX9" fmla="*/ 118075 w 118394"/>
                <a:gd name="connsiteY9" fmla="*/ 48000 h 118436"/>
                <a:gd name="connsiteX10" fmla="*/ 104590 w 118394"/>
                <a:gd name="connsiteY10" fmla="*/ 98208 h 118436"/>
                <a:gd name="connsiteX11" fmla="*/ 98208 w 118394"/>
                <a:gd name="connsiteY11" fmla="*/ 104590 h 118436"/>
                <a:gd name="connsiteX12" fmla="*/ 48000 w 118394"/>
                <a:gd name="connsiteY12" fmla="*/ 118075 h 118436"/>
                <a:gd name="connsiteX13" fmla="*/ 45712 w 118394"/>
                <a:gd name="connsiteY13" fmla="*/ 118436 h 118436"/>
                <a:gd name="connsiteX14" fmla="*/ 19103 w 118394"/>
                <a:gd name="connsiteY14" fmla="*/ 70034 h 118436"/>
                <a:gd name="connsiteX15" fmla="*/ 48481 w 118394"/>
                <a:gd name="connsiteY15" fmla="*/ 99412 h 118436"/>
                <a:gd name="connsiteX16" fmla="*/ 88576 w 118394"/>
                <a:gd name="connsiteY16" fmla="*/ 88696 h 118436"/>
                <a:gd name="connsiteX17" fmla="*/ 99292 w 118394"/>
                <a:gd name="connsiteY17" fmla="*/ 48602 h 118436"/>
                <a:gd name="connsiteX18" fmla="*/ 69913 w 118394"/>
                <a:gd name="connsiteY18" fmla="*/ 19223 h 118436"/>
                <a:gd name="connsiteX19" fmla="*/ 29819 w 118394"/>
                <a:gd name="connsiteY19" fmla="*/ 29939 h 118436"/>
                <a:gd name="connsiteX20" fmla="*/ 19103 w 118394"/>
                <a:gd name="connsiteY20" fmla="*/ 70034 h 11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394" h="118436">
                  <a:moveTo>
                    <a:pt x="45712" y="118436"/>
                  </a:moveTo>
                  <a:cubicBezTo>
                    <a:pt x="43304" y="118436"/>
                    <a:pt x="41016" y="117473"/>
                    <a:pt x="39331" y="115787"/>
                  </a:cubicBezTo>
                  <a:lnTo>
                    <a:pt x="2608" y="79064"/>
                  </a:lnTo>
                  <a:cubicBezTo>
                    <a:pt x="320" y="76776"/>
                    <a:pt x="-523" y="73405"/>
                    <a:pt x="320" y="70395"/>
                  </a:cubicBezTo>
                  <a:lnTo>
                    <a:pt x="13805" y="20187"/>
                  </a:lnTo>
                  <a:cubicBezTo>
                    <a:pt x="14648" y="17056"/>
                    <a:pt x="17056" y="14648"/>
                    <a:pt x="20187" y="13805"/>
                  </a:cubicBezTo>
                  <a:lnTo>
                    <a:pt x="70395" y="320"/>
                  </a:lnTo>
                  <a:cubicBezTo>
                    <a:pt x="73525" y="-523"/>
                    <a:pt x="76897" y="320"/>
                    <a:pt x="79064" y="2608"/>
                  </a:cubicBezTo>
                  <a:lnTo>
                    <a:pt x="115787" y="39331"/>
                  </a:lnTo>
                  <a:cubicBezTo>
                    <a:pt x="118075" y="41618"/>
                    <a:pt x="118918" y="44990"/>
                    <a:pt x="118075" y="48000"/>
                  </a:cubicBezTo>
                  <a:lnTo>
                    <a:pt x="104590" y="98208"/>
                  </a:lnTo>
                  <a:cubicBezTo>
                    <a:pt x="103747" y="101339"/>
                    <a:pt x="101339" y="103747"/>
                    <a:pt x="98208" y="104590"/>
                  </a:cubicBezTo>
                  <a:lnTo>
                    <a:pt x="48000" y="118075"/>
                  </a:lnTo>
                  <a:cubicBezTo>
                    <a:pt x="47278" y="118316"/>
                    <a:pt x="46435" y="118436"/>
                    <a:pt x="45712" y="118436"/>
                  </a:cubicBezTo>
                  <a:close/>
                  <a:moveTo>
                    <a:pt x="19103" y="70034"/>
                  </a:moveTo>
                  <a:lnTo>
                    <a:pt x="48481" y="99412"/>
                  </a:lnTo>
                  <a:lnTo>
                    <a:pt x="88576" y="88696"/>
                  </a:lnTo>
                  <a:lnTo>
                    <a:pt x="99292" y="48602"/>
                  </a:lnTo>
                  <a:lnTo>
                    <a:pt x="69913" y="19223"/>
                  </a:lnTo>
                  <a:lnTo>
                    <a:pt x="29819" y="29939"/>
                  </a:lnTo>
                  <a:lnTo>
                    <a:pt x="19103" y="70034"/>
                  </a:lnTo>
                  <a:close/>
                </a:path>
              </a:pathLst>
            </a:custGeom>
            <a:grpFill/>
            <a:ln w="12032"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93452DA3-1417-3E22-C7DE-C1DCA3631CE1}"/>
                </a:ext>
              </a:extLst>
            </p:cNvPr>
            <p:cNvSpPr/>
            <p:nvPr/>
          </p:nvSpPr>
          <p:spPr>
            <a:xfrm>
              <a:off x="8138466" y="2117424"/>
              <a:ext cx="118394" cy="118436"/>
            </a:xfrm>
            <a:custGeom>
              <a:avLst/>
              <a:gdLst>
                <a:gd name="connsiteX0" fmla="*/ 45712 w 118394"/>
                <a:gd name="connsiteY0" fmla="*/ 118436 h 118436"/>
                <a:gd name="connsiteX1" fmla="*/ 39331 w 118394"/>
                <a:gd name="connsiteY1" fmla="*/ 115787 h 118436"/>
                <a:gd name="connsiteX2" fmla="*/ 2608 w 118394"/>
                <a:gd name="connsiteY2" fmla="*/ 79064 h 118436"/>
                <a:gd name="connsiteX3" fmla="*/ 320 w 118394"/>
                <a:gd name="connsiteY3" fmla="*/ 70395 h 118436"/>
                <a:gd name="connsiteX4" fmla="*/ 13805 w 118394"/>
                <a:gd name="connsiteY4" fmla="*/ 20187 h 118436"/>
                <a:gd name="connsiteX5" fmla="*/ 20186 w 118394"/>
                <a:gd name="connsiteY5" fmla="*/ 13805 h 118436"/>
                <a:gd name="connsiteX6" fmla="*/ 70395 w 118394"/>
                <a:gd name="connsiteY6" fmla="*/ 320 h 118436"/>
                <a:gd name="connsiteX7" fmla="*/ 79064 w 118394"/>
                <a:gd name="connsiteY7" fmla="*/ 2608 h 118436"/>
                <a:gd name="connsiteX8" fmla="*/ 115787 w 118394"/>
                <a:gd name="connsiteY8" fmla="*/ 39331 h 118436"/>
                <a:gd name="connsiteX9" fmla="*/ 118075 w 118394"/>
                <a:gd name="connsiteY9" fmla="*/ 48000 h 118436"/>
                <a:gd name="connsiteX10" fmla="*/ 104710 w 118394"/>
                <a:gd name="connsiteY10" fmla="*/ 98208 h 118436"/>
                <a:gd name="connsiteX11" fmla="*/ 98329 w 118394"/>
                <a:gd name="connsiteY11" fmla="*/ 104590 h 118436"/>
                <a:gd name="connsiteX12" fmla="*/ 48120 w 118394"/>
                <a:gd name="connsiteY12" fmla="*/ 118075 h 118436"/>
                <a:gd name="connsiteX13" fmla="*/ 45833 w 118394"/>
                <a:gd name="connsiteY13" fmla="*/ 118436 h 118436"/>
                <a:gd name="connsiteX14" fmla="*/ 19103 w 118394"/>
                <a:gd name="connsiteY14" fmla="*/ 70034 h 118436"/>
                <a:gd name="connsiteX15" fmla="*/ 48481 w 118394"/>
                <a:gd name="connsiteY15" fmla="*/ 99412 h 118436"/>
                <a:gd name="connsiteX16" fmla="*/ 88576 w 118394"/>
                <a:gd name="connsiteY16" fmla="*/ 88696 h 118436"/>
                <a:gd name="connsiteX17" fmla="*/ 99292 w 118394"/>
                <a:gd name="connsiteY17" fmla="*/ 48602 h 118436"/>
                <a:gd name="connsiteX18" fmla="*/ 69913 w 118394"/>
                <a:gd name="connsiteY18" fmla="*/ 19223 h 118436"/>
                <a:gd name="connsiteX19" fmla="*/ 29819 w 118394"/>
                <a:gd name="connsiteY19" fmla="*/ 29939 h 118436"/>
                <a:gd name="connsiteX20" fmla="*/ 19103 w 118394"/>
                <a:gd name="connsiteY20" fmla="*/ 70034 h 11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394" h="118436">
                  <a:moveTo>
                    <a:pt x="45712" y="118436"/>
                  </a:moveTo>
                  <a:cubicBezTo>
                    <a:pt x="43304" y="118436"/>
                    <a:pt x="41016" y="117473"/>
                    <a:pt x="39331" y="115787"/>
                  </a:cubicBezTo>
                  <a:lnTo>
                    <a:pt x="2608" y="79064"/>
                  </a:lnTo>
                  <a:cubicBezTo>
                    <a:pt x="320" y="76776"/>
                    <a:pt x="-523" y="73405"/>
                    <a:pt x="320" y="70395"/>
                  </a:cubicBezTo>
                  <a:lnTo>
                    <a:pt x="13805" y="20187"/>
                  </a:lnTo>
                  <a:cubicBezTo>
                    <a:pt x="14648" y="17056"/>
                    <a:pt x="17056" y="14648"/>
                    <a:pt x="20186" y="13805"/>
                  </a:cubicBezTo>
                  <a:lnTo>
                    <a:pt x="70395" y="320"/>
                  </a:lnTo>
                  <a:cubicBezTo>
                    <a:pt x="73525" y="-523"/>
                    <a:pt x="76897" y="320"/>
                    <a:pt x="79064" y="2608"/>
                  </a:cubicBezTo>
                  <a:lnTo>
                    <a:pt x="115787" y="39331"/>
                  </a:lnTo>
                  <a:cubicBezTo>
                    <a:pt x="118075" y="41618"/>
                    <a:pt x="118918" y="44990"/>
                    <a:pt x="118075" y="48000"/>
                  </a:cubicBezTo>
                  <a:lnTo>
                    <a:pt x="104710" y="98208"/>
                  </a:lnTo>
                  <a:cubicBezTo>
                    <a:pt x="103867" y="101339"/>
                    <a:pt x="101459" y="103747"/>
                    <a:pt x="98329" y="104590"/>
                  </a:cubicBezTo>
                  <a:lnTo>
                    <a:pt x="48120" y="118075"/>
                  </a:lnTo>
                  <a:cubicBezTo>
                    <a:pt x="47398" y="118316"/>
                    <a:pt x="46555" y="118436"/>
                    <a:pt x="45833" y="118436"/>
                  </a:cubicBezTo>
                  <a:close/>
                  <a:moveTo>
                    <a:pt x="19103" y="70034"/>
                  </a:moveTo>
                  <a:lnTo>
                    <a:pt x="48481" y="99412"/>
                  </a:lnTo>
                  <a:lnTo>
                    <a:pt x="88576" y="88696"/>
                  </a:lnTo>
                  <a:lnTo>
                    <a:pt x="99292" y="48602"/>
                  </a:lnTo>
                  <a:lnTo>
                    <a:pt x="69913" y="19223"/>
                  </a:lnTo>
                  <a:lnTo>
                    <a:pt x="29819" y="29939"/>
                  </a:lnTo>
                  <a:lnTo>
                    <a:pt x="19103" y="70034"/>
                  </a:lnTo>
                  <a:close/>
                </a:path>
              </a:pathLst>
            </a:custGeom>
            <a:grpFill/>
            <a:ln w="12032"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B91677E5-2F20-D6A1-5BD0-E2FEF93DFF34}"/>
                </a:ext>
              </a:extLst>
            </p:cNvPr>
            <p:cNvSpPr/>
            <p:nvPr/>
          </p:nvSpPr>
          <p:spPr>
            <a:xfrm>
              <a:off x="8115107" y="2030613"/>
              <a:ext cx="118394" cy="118436"/>
            </a:xfrm>
            <a:custGeom>
              <a:avLst/>
              <a:gdLst>
                <a:gd name="connsiteX0" fmla="*/ 45712 w 118394"/>
                <a:gd name="connsiteY0" fmla="*/ 118436 h 118436"/>
                <a:gd name="connsiteX1" fmla="*/ 39331 w 118394"/>
                <a:gd name="connsiteY1" fmla="*/ 115787 h 118436"/>
                <a:gd name="connsiteX2" fmla="*/ 2608 w 118394"/>
                <a:gd name="connsiteY2" fmla="*/ 79064 h 118436"/>
                <a:gd name="connsiteX3" fmla="*/ 320 w 118394"/>
                <a:gd name="connsiteY3" fmla="*/ 70395 h 118436"/>
                <a:gd name="connsiteX4" fmla="*/ 13805 w 118394"/>
                <a:gd name="connsiteY4" fmla="*/ 20187 h 118436"/>
                <a:gd name="connsiteX5" fmla="*/ 20187 w 118394"/>
                <a:gd name="connsiteY5" fmla="*/ 13805 h 118436"/>
                <a:gd name="connsiteX6" fmla="*/ 70395 w 118394"/>
                <a:gd name="connsiteY6" fmla="*/ 320 h 118436"/>
                <a:gd name="connsiteX7" fmla="*/ 79064 w 118394"/>
                <a:gd name="connsiteY7" fmla="*/ 2608 h 118436"/>
                <a:gd name="connsiteX8" fmla="*/ 115787 w 118394"/>
                <a:gd name="connsiteY8" fmla="*/ 39331 h 118436"/>
                <a:gd name="connsiteX9" fmla="*/ 118075 w 118394"/>
                <a:gd name="connsiteY9" fmla="*/ 48000 h 118436"/>
                <a:gd name="connsiteX10" fmla="*/ 104590 w 118394"/>
                <a:gd name="connsiteY10" fmla="*/ 98208 h 118436"/>
                <a:gd name="connsiteX11" fmla="*/ 98208 w 118394"/>
                <a:gd name="connsiteY11" fmla="*/ 104590 h 118436"/>
                <a:gd name="connsiteX12" fmla="*/ 48000 w 118394"/>
                <a:gd name="connsiteY12" fmla="*/ 118075 h 118436"/>
                <a:gd name="connsiteX13" fmla="*/ 45712 w 118394"/>
                <a:gd name="connsiteY13" fmla="*/ 118436 h 118436"/>
                <a:gd name="connsiteX14" fmla="*/ 19103 w 118394"/>
                <a:gd name="connsiteY14" fmla="*/ 70034 h 118436"/>
                <a:gd name="connsiteX15" fmla="*/ 48481 w 118394"/>
                <a:gd name="connsiteY15" fmla="*/ 99412 h 118436"/>
                <a:gd name="connsiteX16" fmla="*/ 88576 w 118394"/>
                <a:gd name="connsiteY16" fmla="*/ 88696 h 118436"/>
                <a:gd name="connsiteX17" fmla="*/ 99292 w 118394"/>
                <a:gd name="connsiteY17" fmla="*/ 48602 h 118436"/>
                <a:gd name="connsiteX18" fmla="*/ 69913 w 118394"/>
                <a:gd name="connsiteY18" fmla="*/ 19223 h 118436"/>
                <a:gd name="connsiteX19" fmla="*/ 29819 w 118394"/>
                <a:gd name="connsiteY19" fmla="*/ 29939 h 118436"/>
                <a:gd name="connsiteX20" fmla="*/ 19103 w 118394"/>
                <a:gd name="connsiteY20" fmla="*/ 70034 h 11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394" h="118436">
                  <a:moveTo>
                    <a:pt x="45712" y="118436"/>
                  </a:moveTo>
                  <a:cubicBezTo>
                    <a:pt x="43304" y="118436"/>
                    <a:pt x="41016" y="117473"/>
                    <a:pt x="39331" y="115787"/>
                  </a:cubicBezTo>
                  <a:lnTo>
                    <a:pt x="2608" y="79064"/>
                  </a:lnTo>
                  <a:cubicBezTo>
                    <a:pt x="320" y="76776"/>
                    <a:pt x="-523" y="73405"/>
                    <a:pt x="320" y="70395"/>
                  </a:cubicBezTo>
                  <a:lnTo>
                    <a:pt x="13805" y="20187"/>
                  </a:lnTo>
                  <a:cubicBezTo>
                    <a:pt x="14648" y="17056"/>
                    <a:pt x="17056" y="14648"/>
                    <a:pt x="20187" y="13805"/>
                  </a:cubicBezTo>
                  <a:lnTo>
                    <a:pt x="70395" y="320"/>
                  </a:lnTo>
                  <a:cubicBezTo>
                    <a:pt x="73525" y="-523"/>
                    <a:pt x="76897" y="320"/>
                    <a:pt x="79064" y="2608"/>
                  </a:cubicBezTo>
                  <a:lnTo>
                    <a:pt x="115787" y="39331"/>
                  </a:lnTo>
                  <a:cubicBezTo>
                    <a:pt x="118075" y="41618"/>
                    <a:pt x="118918" y="44990"/>
                    <a:pt x="118075" y="48000"/>
                  </a:cubicBezTo>
                  <a:lnTo>
                    <a:pt x="104590" y="98208"/>
                  </a:lnTo>
                  <a:cubicBezTo>
                    <a:pt x="103747" y="101339"/>
                    <a:pt x="101339" y="103747"/>
                    <a:pt x="98208" y="104590"/>
                  </a:cubicBezTo>
                  <a:lnTo>
                    <a:pt x="48000" y="118075"/>
                  </a:lnTo>
                  <a:cubicBezTo>
                    <a:pt x="47278" y="118316"/>
                    <a:pt x="46435" y="118436"/>
                    <a:pt x="45712" y="118436"/>
                  </a:cubicBezTo>
                  <a:close/>
                  <a:moveTo>
                    <a:pt x="19103" y="70034"/>
                  </a:moveTo>
                  <a:lnTo>
                    <a:pt x="48481" y="99412"/>
                  </a:lnTo>
                  <a:lnTo>
                    <a:pt x="88576" y="88696"/>
                  </a:lnTo>
                  <a:lnTo>
                    <a:pt x="99292" y="48602"/>
                  </a:lnTo>
                  <a:lnTo>
                    <a:pt x="69913" y="19223"/>
                  </a:lnTo>
                  <a:lnTo>
                    <a:pt x="29819" y="29939"/>
                  </a:lnTo>
                  <a:lnTo>
                    <a:pt x="19103" y="70034"/>
                  </a:lnTo>
                  <a:close/>
                </a:path>
              </a:pathLst>
            </a:custGeom>
            <a:grpFill/>
            <a:ln w="12032"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AE64F66B-7190-CDBF-3123-03B8EE8152F0}"/>
                </a:ext>
              </a:extLst>
            </p:cNvPr>
            <p:cNvSpPr/>
            <p:nvPr/>
          </p:nvSpPr>
          <p:spPr>
            <a:xfrm>
              <a:off x="8365867" y="2027080"/>
              <a:ext cx="56349" cy="18060"/>
            </a:xfrm>
            <a:custGeom>
              <a:avLst/>
              <a:gdLst>
                <a:gd name="connsiteX0" fmla="*/ 47319 w 56349"/>
                <a:gd name="connsiteY0" fmla="*/ 18061 h 18060"/>
                <a:gd name="connsiteX1" fmla="*/ 9030 w 56349"/>
                <a:gd name="connsiteY1" fmla="*/ 18061 h 18060"/>
                <a:gd name="connsiteX2" fmla="*/ 0 w 56349"/>
                <a:gd name="connsiteY2" fmla="*/ 9030 h 18060"/>
                <a:gd name="connsiteX3" fmla="*/ 9030 w 56349"/>
                <a:gd name="connsiteY3" fmla="*/ 0 h 18060"/>
                <a:gd name="connsiteX4" fmla="*/ 47319 w 56349"/>
                <a:gd name="connsiteY4" fmla="*/ 0 h 18060"/>
                <a:gd name="connsiteX5" fmla="*/ 56349 w 56349"/>
                <a:gd name="connsiteY5" fmla="*/ 9030 h 18060"/>
                <a:gd name="connsiteX6" fmla="*/ 47319 w 56349"/>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49" h="18060">
                  <a:moveTo>
                    <a:pt x="47319" y="18061"/>
                  </a:moveTo>
                  <a:lnTo>
                    <a:pt x="9030" y="18061"/>
                  </a:lnTo>
                  <a:cubicBezTo>
                    <a:pt x="4094" y="18061"/>
                    <a:pt x="0" y="13967"/>
                    <a:pt x="0" y="9030"/>
                  </a:cubicBezTo>
                  <a:cubicBezTo>
                    <a:pt x="0" y="4094"/>
                    <a:pt x="4094" y="0"/>
                    <a:pt x="9030" y="0"/>
                  </a:cubicBezTo>
                  <a:lnTo>
                    <a:pt x="47319" y="0"/>
                  </a:lnTo>
                  <a:cubicBezTo>
                    <a:pt x="52255" y="0"/>
                    <a:pt x="56349" y="4094"/>
                    <a:pt x="56349" y="9030"/>
                  </a:cubicBezTo>
                  <a:cubicBezTo>
                    <a:pt x="56349" y="13967"/>
                    <a:pt x="52255" y="18061"/>
                    <a:pt x="47319" y="18061"/>
                  </a:cubicBezTo>
                  <a:close/>
                </a:path>
              </a:pathLst>
            </a:custGeom>
            <a:grpFill/>
            <a:ln w="12032"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9CC05490-69BD-9817-135A-10D178911801}"/>
                </a:ext>
              </a:extLst>
            </p:cNvPr>
            <p:cNvSpPr/>
            <p:nvPr/>
          </p:nvSpPr>
          <p:spPr>
            <a:xfrm>
              <a:off x="8093754" y="2181076"/>
              <a:ext cx="62730" cy="18060"/>
            </a:xfrm>
            <a:custGeom>
              <a:avLst/>
              <a:gdLst>
                <a:gd name="connsiteX0" fmla="*/ 53700 w 62730"/>
                <a:gd name="connsiteY0" fmla="*/ 18061 h 18060"/>
                <a:gd name="connsiteX1" fmla="*/ 9030 w 62730"/>
                <a:gd name="connsiteY1" fmla="*/ 18061 h 18060"/>
                <a:gd name="connsiteX2" fmla="*/ 0 w 62730"/>
                <a:gd name="connsiteY2" fmla="*/ 9030 h 18060"/>
                <a:gd name="connsiteX3" fmla="*/ 9030 w 62730"/>
                <a:gd name="connsiteY3" fmla="*/ 0 h 18060"/>
                <a:gd name="connsiteX4" fmla="*/ 53700 w 62730"/>
                <a:gd name="connsiteY4" fmla="*/ 0 h 18060"/>
                <a:gd name="connsiteX5" fmla="*/ 62731 w 62730"/>
                <a:gd name="connsiteY5" fmla="*/ 9030 h 18060"/>
                <a:gd name="connsiteX6" fmla="*/ 53700 w 62730"/>
                <a:gd name="connsiteY6" fmla="*/ 18061 h 1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30" h="18060">
                  <a:moveTo>
                    <a:pt x="53700" y="18061"/>
                  </a:moveTo>
                  <a:lnTo>
                    <a:pt x="9030" y="18061"/>
                  </a:lnTo>
                  <a:cubicBezTo>
                    <a:pt x="4094" y="18061"/>
                    <a:pt x="0" y="13967"/>
                    <a:pt x="0" y="9030"/>
                  </a:cubicBezTo>
                  <a:cubicBezTo>
                    <a:pt x="0" y="4094"/>
                    <a:pt x="4094" y="0"/>
                    <a:pt x="9030" y="0"/>
                  </a:cubicBezTo>
                  <a:lnTo>
                    <a:pt x="53700" y="0"/>
                  </a:lnTo>
                  <a:cubicBezTo>
                    <a:pt x="58637" y="0"/>
                    <a:pt x="62731" y="4094"/>
                    <a:pt x="62731" y="9030"/>
                  </a:cubicBezTo>
                  <a:cubicBezTo>
                    <a:pt x="62731" y="13967"/>
                    <a:pt x="58637" y="18061"/>
                    <a:pt x="53700" y="18061"/>
                  </a:cubicBezTo>
                  <a:close/>
                </a:path>
              </a:pathLst>
            </a:custGeom>
            <a:grpFill/>
            <a:ln w="12032"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9E7C2474-3AD9-E414-8DDF-6736305A9EBA}"/>
                </a:ext>
              </a:extLst>
            </p:cNvPr>
            <p:cNvSpPr/>
            <p:nvPr/>
          </p:nvSpPr>
          <p:spPr>
            <a:xfrm>
              <a:off x="8255366" y="1980152"/>
              <a:ext cx="41720" cy="41750"/>
            </a:xfrm>
            <a:custGeom>
              <a:avLst/>
              <a:gdLst>
                <a:gd name="connsiteX0" fmla="*/ 32720 w 41720"/>
                <a:gd name="connsiteY0" fmla="*/ 41750 h 41750"/>
                <a:gd name="connsiteX1" fmla="*/ 26338 w 41720"/>
                <a:gd name="connsiteY1" fmla="*/ 39101 h 41750"/>
                <a:gd name="connsiteX2" fmla="*/ 2619 w 41720"/>
                <a:gd name="connsiteY2" fmla="*/ 15382 h 41750"/>
                <a:gd name="connsiteX3" fmla="*/ 2619 w 41720"/>
                <a:gd name="connsiteY3" fmla="*/ 2619 h 41750"/>
                <a:gd name="connsiteX4" fmla="*/ 15382 w 41720"/>
                <a:gd name="connsiteY4" fmla="*/ 2619 h 41750"/>
                <a:gd name="connsiteX5" fmla="*/ 39101 w 41720"/>
                <a:gd name="connsiteY5" fmla="*/ 26338 h 41750"/>
                <a:gd name="connsiteX6" fmla="*/ 39101 w 41720"/>
                <a:gd name="connsiteY6" fmla="*/ 39101 h 41750"/>
                <a:gd name="connsiteX7" fmla="*/ 32720 w 41720"/>
                <a:gd name="connsiteY7" fmla="*/ 41750 h 4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20" h="41750">
                  <a:moveTo>
                    <a:pt x="32720" y="41750"/>
                  </a:moveTo>
                  <a:cubicBezTo>
                    <a:pt x="30432" y="41750"/>
                    <a:pt x="28144" y="40907"/>
                    <a:pt x="26338" y="39101"/>
                  </a:cubicBezTo>
                  <a:lnTo>
                    <a:pt x="2619" y="15382"/>
                  </a:lnTo>
                  <a:cubicBezTo>
                    <a:pt x="-873" y="11890"/>
                    <a:pt x="-873" y="6110"/>
                    <a:pt x="2619" y="2619"/>
                  </a:cubicBezTo>
                  <a:cubicBezTo>
                    <a:pt x="6111" y="-873"/>
                    <a:pt x="11890" y="-873"/>
                    <a:pt x="15382" y="2619"/>
                  </a:cubicBezTo>
                  <a:lnTo>
                    <a:pt x="39101" y="26338"/>
                  </a:lnTo>
                  <a:cubicBezTo>
                    <a:pt x="42593" y="29830"/>
                    <a:pt x="42593" y="35609"/>
                    <a:pt x="39101" y="39101"/>
                  </a:cubicBezTo>
                  <a:cubicBezTo>
                    <a:pt x="37295" y="40907"/>
                    <a:pt x="35007" y="41750"/>
                    <a:pt x="32720" y="41750"/>
                  </a:cubicBezTo>
                  <a:close/>
                </a:path>
              </a:pathLst>
            </a:custGeom>
            <a:grpFill/>
            <a:ln w="12032"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084F9627-802F-F2AE-DB6A-378CA7B091A0}"/>
                </a:ext>
              </a:extLst>
            </p:cNvPr>
            <p:cNvSpPr/>
            <p:nvPr/>
          </p:nvSpPr>
          <p:spPr>
            <a:xfrm>
              <a:off x="8225386" y="2204465"/>
              <a:ext cx="41719" cy="41750"/>
            </a:xfrm>
            <a:custGeom>
              <a:avLst/>
              <a:gdLst>
                <a:gd name="connsiteX0" fmla="*/ 32720 w 41719"/>
                <a:gd name="connsiteY0" fmla="*/ 41750 h 41750"/>
                <a:gd name="connsiteX1" fmla="*/ 26338 w 41719"/>
                <a:gd name="connsiteY1" fmla="*/ 39101 h 41750"/>
                <a:gd name="connsiteX2" fmla="*/ 2619 w 41719"/>
                <a:gd name="connsiteY2" fmla="*/ 15382 h 41750"/>
                <a:gd name="connsiteX3" fmla="*/ 2619 w 41719"/>
                <a:gd name="connsiteY3" fmla="*/ 2619 h 41750"/>
                <a:gd name="connsiteX4" fmla="*/ 15382 w 41719"/>
                <a:gd name="connsiteY4" fmla="*/ 2619 h 41750"/>
                <a:gd name="connsiteX5" fmla="*/ 39101 w 41719"/>
                <a:gd name="connsiteY5" fmla="*/ 26338 h 41750"/>
                <a:gd name="connsiteX6" fmla="*/ 39101 w 41719"/>
                <a:gd name="connsiteY6" fmla="*/ 39101 h 41750"/>
                <a:gd name="connsiteX7" fmla="*/ 32720 w 41719"/>
                <a:gd name="connsiteY7" fmla="*/ 41750 h 4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19" h="41750">
                  <a:moveTo>
                    <a:pt x="32720" y="41750"/>
                  </a:moveTo>
                  <a:cubicBezTo>
                    <a:pt x="30432" y="41750"/>
                    <a:pt x="28144" y="40907"/>
                    <a:pt x="26338" y="39101"/>
                  </a:cubicBezTo>
                  <a:lnTo>
                    <a:pt x="2619" y="15382"/>
                  </a:lnTo>
                  <a:cubicBezTo>
                    <a:pt x="-873" y="11890"/>
                    <a:pt x="-873" y="6110"/>
                    <a:pt x="2619" y="2619"/>
                  </a:cubicBezTo>
                  <a:cubicBezTo>
                    <a:pt x="6110" y="-873"/>
                    <a:pt x="11890" y="-873"/>
                    <a:pt x="15382" y="2619"/>
                  </a:cubicBezTo>
                  <a:lnTo>
                    <a:pt x="39101" y="26338"/>
                  </a:lnTo>
                  <a:cubicBezTo>
                    <a:pt x="42593" y="29830"/>
                    <a:pt x="42593" y="35609"/>
                    <a:pt x="39101" y="39101"/>
                  </a:cubicBezTo>
                  <a:cubicBezTo>
                    <a:pt x="37295" y="40907"/>
                    <a:pt x="35008" y="41750"/>
                    <a:pt x="32720" y="41750"/>
                  </a:cubicBezTo>
                  <a:close/>
                </a:path>
              </a:pathLst>
            </a:custGeom>
            <a:grpFill/>
            <a:ln w="12032" cap="flat">
              <a:noFill/>
              <a:prstDash val="solid"/>
              <a:miter/>
            </a:ln>
          </p:spPr>
          <p:txBody>
            <a:bodyPr rtlCol="0" anchor="ctr"/>
            <a:lstStyle/>
            <a:p>
              <a:endParaRPr lang="en-US"/>
            </a:p>
          </p:txBody>
        </p:sp>
      </p:grpSp>
      <p:grpSp>
        <p:nvGrpSpPr>
          <p:cNvPr id="1343" name="Graphic 1038">
            <a:extLst>
              <a:ext uri="{FF2B5EF4-FFF2-40B4-BE49-F238E27FC236}">
                <a16:creationId xmlns:a16="http://schemas.microsoft.com/office/drawing/2014/main" id="{4FF6077C-C87E-7F35-E435-DDEA2C0F6292}"/>
              </a:ext>
            </a:extLst>
          </p:cNvPr>
          <p:cNvGrpSpPr/>
          <p:nvPr/>
        </p:nvGrpSpPr>
        <p:grpSpPr>
          <a:xfrm>
            <a:off x="7347393" y="5256501"/>
            <a:ext cx="390811" cy="390810"/>
            <a:chOff x="7282714" y="5176582"/>
            <a:chExt cx="520169" cy="520168"/>
          </a:xfrm>
          <a:solidFill>
            <a:srgbClr val="004550"/>
          </a:solidFill>
        </p:grpSpPr>
        <p:sp>
          <p:nvSpPr>
            <p:cNvPr id="1344" name="Freeform: Shape 1343">
              <a:extLst>
                <a:ext uri="{FF2B5EF4-FFF2-40B4-BE49-F238E27FC236}">
                  <a16:creationId xmlns:a16="http://schemas.microsoft.com/office/drawing/2014/main" id="{DD0787B2-8238-91D9-5ACD-D0E9CE30079A}"/>
                </a:ext>
              </a:extLst>
            </p:cNvPr>
            <p:cNvSpPr/>
            <p:nvPr/>
          </p:nvSpPr>
          <p:spPr>
            <a:xfrm>
              <a:off x="7525866" y="5359879"/>
              <a:ext cx="93680" cy="93655"/>
            </a:xfrm>
            <a:custGeom>
              <a:avLst/>
              <a:gdLst>
                <a:gd name="connsiteX0" fmla="*/ 38231 w 93680"/>
                <a:gd name="connsiteY0" fmla="*/ 93655 h 93655"/>
                <a:gd name="connsiteX1" fmla="*/ 10900 w 93680"/>
                <a:gd name="connsiteY1" fmla="*/ 82819 h 93655"/>
                <a:gd name="connsiteX2" fmla="*/ 304 w 93680"/>
                <a:gd name="connsiteY2" fmla="*/ 50069 h 93655"/>
                <a:gd name="connsiteX3" fmla="*/ 16920 w 93680"/>
                <a:gd name="connsiteY3" fmla="*/ 16958 h 93655"/>
                <a:gd name="connsiteX4" fmla="*/ 50031 w 93680"/>
                <a:gd name="connsiteY4" fmla="*/ 342 h 93655"/>
                <a:gd name="connsiteX5" fmla="*/ 82781 w 93680"/>
                <a:gd name="connsiteY5" fmla="*/ 10938 h 93655"/>
                <a:gd name="connsiteX6" fmla="*/ 82781 w 93680"/>
                <a:gd name="connsiteY6" fmla="*/ 10938 h 93655"/>
                <a:gd name="connsiteX7" fmla="*/ 93376 w 93680"/>
                <a:gd name="connsiteY7" fmla="*/ 43567 h 93655"/>
                <a:gd name="connsiteX8" fmla="*/ 76761 w 93680"/>
                <a:gd name="connsiteY8" fmla="*/ 76678 h 93655"/>
                <a:gd name="connsiteX9" fmla="*/ 43649 w 93680"/>
                <a:gd name="connsiteY9" fmla="*/ 93294 h 93655"/>
                <a:gd name="connsiteX10" fmla="*/ 38352 w 93680"/>
                <a:gd name="connsiteY10" fmla="*/ 93655 h 93655"/>
                <a:gd name="connsiteX11" fmla="*/ 55329 w 93680"/>
                <a:gd name="connsiteY11" fmla="*/ 18041 h 93655"/>
                <a:gd name="connsiteX12" fmla="*/ 52078 w 93680"/>
                <a:gd name="connsiteY12" fmla="*/ 18282 h 93655"/>
                <a:gd name="connsiteX13" fmla="*/ 29683 w 93680"/>
                <a:gd name="connsiteY13" fmla="*/ 29721 h 93655"/>
                <a:gd name="connsiteX14" fmla="*/ 18244 w 93680"/>
                <a:gd name="connsiteY14" fmla="*/ 52116 h 93655"/>
                <a:gd name="connsiteX15" fmla="*/ 23662 w 93680"/>
                <a:gd name="connsiteY15" fmla="*/ 70056 h 93655"/>
                <a:gd name="connsiteX16" fmla="*/ 41482 w 93680"/>
                <a:gd name="connsiteY16" fmla="*/ 75474 h 93655"/>
                <a:gd name="connsiteX17" fmla="*/ 63877 w 93680"/>
                <a:gd name="connsiteY17" fmla="*/ 64036 h 93655"/>
                <a:gd name="connsiteX18" fmla="*/ 75316 w 93680"/>
                <a:gd name="connsiteY18" fmla="*/ 41641 h 93655"/>
                <a:gd name="connsiteX19" fmla="*/ 69898 w 93680"/>
                <a:gd name="connsiteY19" fmla="*/ 23821 h 93655"/>
                <a:gd name="connsiteX20" fmla="*/ 69898 w 93680"/>
                <a:gd name="connsiteY20" fmla="*/ 23821 h 93655"/>
                <a:gd name="connsiteX21" fmla="*/ 55208 w 93680"/>
                <a:gd name="connsiteY21" fmla="*/ 18282 h 9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680" h="93655">
                  <a:moveTo>
                    <a:pt x="38231" y="93655"/>
                  </a:moveTo>
                  <a:cubicBezTo>
                    <a:pt x="27515" y="93655"/>
                    <a:pt x="18003" y="89923"/>
                    <a:pt x="10900" y="82819"/>
                  </a:cubicBezTo>
                  <a:cubicBezTo>
                    <a:pt x="2592" y="74511"/>
                    <a:pt x="-1141" y="62952"/>
                    <a:pt x="304" y="50069"/>
                  </a:cubicBezTo>
                  <a:cubicBezTo>
                    <a:pt x="1629" y="38028"/>
                    <a:pt x="7528" y="26229"/>
                    <a:pt x="16920" y="16958"/>
                  </a:cubicBezTo>
                  <a:cubicBezTo>
                    <a:pt x="26191" y="7566"/>
                    <a:pt x="37990" y="1667"/>
                    <a:pt x="50031" y="342"/>
                  </a:cubicBezTo>
                  <a:cubicBezTo>
                    <a:pt x="62794" y="-1223"/>
                    <a:pt x="74473" y="2630"/>
                    <a:pt x="82781" y="10938"/>
                  </a:cubicBezTo>
                  <a:lnTo>
                    <a:pt x="82781" y="10938"/>
                  </a:lnTo>
                  <a:cubicBezTo>
                    <a:pt x="91089" y="19246"/>
                    <a:pt x="94821" y="30804"/>
                    <a:pt x="93376" y="43567"/>
                  </a:cubicBezTo>
                  <a:cubicBezTo>
                    <a:pt x="92052" y="55608"/>
                    <a:pt x="86152" y="67407"/>
                    <a:pt x="76761" y="76678"/>
                  </a:cubicBezTo>
                  <a:cubicBezTo>
                    <a:pt x="67489" y="86070"/>
                    <a:pt x="55690" y="91849"/>
                    <a:pt x="43649" y="93294"/>
                  </a:cubicBezTo>
                  <a:cubicBezTo>
                    <a:pt x="41843" y="93535"/>
                    <a:pt x="40037" y="93655"/>
                    <a:pt x="38352" y="93655"/>
                  </a:cubicBezTo>
                  <a:close/>
                  <a:moveTo>
                    <a:pt x="55329" y="18041"/>
                  </a:moveTo>
                  <a:cubicBezTo>
                    <a:pt x="54245" y="18041"/>
                    <a:pt x="53161" y="18041"/>
                    <a:pt x="52078" y="18282"/>
                  </a:cubicBezTo>
                  <a:cubicBezTo>
                    <a:pt x="44131" y="19246"/>
                    <a:pt x="36064" y="23219"/>
                    <a:pt x="29683" y="29721"/>
                  </a:cubicBezTo>
                  <a:cubicBezTo>
                    <a:pt x="23181" y="36223"/>
                    <a:pt x="19207" y="44169"/>
                    <a:pt x="18244" y="52116"/>
                  </a:cubicBezTo>
                  <a:cubicBezTo>
                    <a:pt x="17401" y="59340"/>
                    <a:pt x="19328" y="65722"/>
                    <a:pt x="23662" y="70056"/>
                  </a:cubicBezTo>
                  <a:cubicBezTo>
                    <a:pt x="27997" y="74391"/>
                    <a:pt x="34378" y="76197"/>
                    <a:pt x="41482" y="75474"/>
                  </a:cubicBezTo>
                  <a:cubicBezTo>
                    <a:pt x="49429" y="74511"/>
                    <a:pt x="57496" y="70538"/>
                    <a:pt x="63877" y="64036"/>
                  </a:cubicBezTo>
                  <a:cubicBezTo>
                    <a:pt x="70379" y="57534"/>
                    <a:pt x="74353" y="49588"/>
                    <a:pt x="75316" y="41641"/>
                  </a:cubicBezTo>
                  <a:cubicBezTo>
                    <a:pt x="76158" y="34417"/>
                    <a:pt x="74232" y="28035"/>
                    <a:pt x="69898" y="23821"/>
                  </a:cubicBezTo>
                  <a:lnTo>
                    <a:pt x="69898" y="23821"/>
                  </a:lnTo>
                  <a:cubicBezTo>
                    <a:pt x="66285" y="20209"/>
                    <a:pt x="61108" y="18282"/>
                    <a:pt x="55208" y="18282"/>
                  </a:cubicBezTo>
                  <a:close/>
                </a:path>
              </a:pathLst>
            </a:custGeom>
            <a:grpFill/>
            <a:ln w="12032"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3603D6DF-3AAE-1C16-2A77-365C7B3DF610}"/>
                </a:ext>
              </a:extLst>
            </p:cNvPr>
            <p:cNvSpPr/>
            <p:nvPr/>
          </p:nvSpPr>
          <p:spPr>
            <a:xfrm>
              <a:off x="7557677" y="5176582"/>
              <a:ext cx="245205" cy="245286"/>
            </a:xfrm>
            <a:custGeom>
              <a:avLst/>
              <a:gdLst>
                <a:gd name="connsiteX0" fmla="*/ 224954 w 245205"/>
                <a:gd name="connsiteY0" fmla="*/ 245287 h 245286"/>
                <a:gd name="connsiteX1" fmla="*/ 69151 w 245205"/>
                <a:gd name="connsiteY1" fmla="*/ 176054 h 245286"/>
                <a:gd name="connsiteX2" fmla="*/ 401 w 245205"/>
                <a:gd name="connsiteY2" fmla="*/ 8452 h 245286"/>
                <a:gd name="connsiteX3" fmla="*/ 10033 w 245205"/>
                <a:gd name="connsiteY3" fmla="*/ 23 h 245286"/>
                <a:gd name="connsiteX4" fmla="*/ 18461 w 245205"/>
                <a:gd name="connsiteY4" fmla="*/ 9656 h 245286"/>
                <a:gd name="connsiteX5" fmla="*/ 82035 w 245205"/>
                <a:gd name="connsiteY5" fmla="*/ 163171 h 245286"/>
                <a:gd name="connsiteX6" fmla="*/ 235550 w 245205"/>
                <a:gd name="connsiteY6" fmla="*/ 226744 h 245286"/>
                <a:gd name="connsiteX7" fmla="*/ 245182 w 245205"/>
                <a:gd name="connsiteY7" fmla="*/ 235172 h 245286"/>
                <a:gd name="connsiteX8" fmla="*/ 236754 w 245205"/>
                <a:gd name="connsiteY8" fmla="*/ 244805 h 245286"/>
                <a:gd name="connsiteX9" fmla="*/ 225074 w 245205"/>
                <a:gd name="connsiteY9" fmla="*/ 245166 h 24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05" h="245286">
                  <a:moveTo>
                    <a:pt x="224954" y="245287"/>
                  </a:moveTo>
                  <a:cubicBezTo>
                    <a:pt x="170411" y="245287"/>
                    <a:pt x="112978" y="220002"/>
                    <a:pt x="69151" y="176054"/>
                  </a:cubicBezTo>
                  <a:cubicBezTo>
                    <a:pt x="22194" y="128976"/>
                    <a:pt x="-3573" y="66366"/>
                    <a:pt x="401" y="8452"/>
                  </a:cubicBezTo>
                  <a:cubicBezTo>
                    <a:pt x="762" y="3515"/>
                    <a:pt x="4976" y="-338"/>
                    <a:pt x="10033" y="23"/>
                  </a:cubicBezTo>
                  <a:cubicBezTo>
                    <a:pt x="14970" y="385"/>
                    <a:pt x="18823" y="4719"/>
                    <a:pt x="18461" y="9656"/>
                  </a:cubicBezTo>
                  <a:cubicBezTo>
                    <a:pt x="14849" y="62393"/>
                    <a:pt x="38689" y="119826"/>
                    <a:pt x="82035" y="163171"/>
                  </a:cubicBezTo>
                  <a:cubicBezTo>
                    <a:pt x="125380" y="206517"/>
                    <a:pt x="182933" y="230236"/>
                    <a:pt x="235550" y="226744"/>
                  </a:cubicBezTo>
                  <a:cubicBezTo>
                    <a:pt x="240486" y="226503"/>
                    <a:pt x="244821" y="230116"/>
                    <a:pt x="245182" y="235172"/>
                  </a:cubicBezTo>
                  <a:cubicBezTo>
                    <a:pt x="245543" y="240109"/>
                    <a:pt x="241811" y="244444"/>
                    <a:pt x="236754" y="244805"/>
                  </a:cubicBezTo>
                  <a:cubicBezTo>
                    <a:pt x="232901" y="245046"/>
                    <a:pt x="228927" y="245166"/>
                    <a:pt x="225074" y="245166"/>
                  </a:cubicBezTo>
                  <a:close/>
                </a:path>
              </a:pathLst>
            </a:custGeom>
            <a:grpFill/>
            <a:ln w="12032"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909395ED-BDA4-6A45-0FA9-F705B91859C9}"/>
                </a:ext>
              </a:extLst>
            </p:cNvPr>
            <p:cNvSpPr/>
            <p:nvPr/>
          </p:nvSpPr>
          <p:spPr>
            <a:xfrm>
              <a:off x="7575473" y="5478475"/>
              <a:ext cx="93560" cy="93536"/>
            </a:xfrm>
            <a:custGeom>
              <a:avLst/>
              <a:gdLst>
                <a:gd name="connsiteX0" fmla="*/ 38352 w 93560"/>
                <a:gd name="connsiteY0" fmla="*/ 93416 h 93536"/>
                <a:gd name="connsiteX1" fmla="*/ 10900 w 93560"/>
                <a:gd name="connsiteY1" fmla="*/ 82580 h 93536"/>
                <a:gd name="connsiteX2" fmla="*/ 304 w 93560"/>
                <a:gd name="connsiteY2" fmla="*/ 49950 h 93536"/>
                <a:gd name="connsiteX3" fmla="*/ 16920 w 93560"/>
                <a:gd name="connsiteY3" fmla="*/ 16839 h 93536"/>
                <a:gd name="connsiteX4" fmla="*/ 82781 w 93560"/>
                <a:gd name="connsiteY4" fmla="*/ 10819 h 93536"/>
                <a:gd name="connsiteX5" fmla="*/ 82781 w 93560"/>
                <a:gd name="connsiteY5" fmla="*/ 10819 h 93536"/>
                <a:gd name="connsiteX6" fmla="*/ 76761 w 93560"/>
                <a:gd name="connsiteY6" fmla="*/ 76680 h 93536"/>
                <a:gd name="connsiteX7" fmla="*/ 38352 w 93560"/>
                <a:gd name="connsiteY7" fmla="*/ 93537 h 93536"/>
                <a:gd name="connsiteX8" fmla="*/ 55329 w 93560"/>
                <a:gd name="connsiteY8" fmla="*/ 17923 h 93536"/>
                <a:gd name="connsiteX9" fmla="*/ 29683 w 93560"/>
                <a:gd name="connsiteY9" fmla="*/ 29602 h 93536"/>
                <a:gd name="connsiteX10" fmla="*/ 18244 w 93560"/>
                <a:gd name="connsiteY10" fmla="*/ 51997 h 93536"/>
                <a:gd name="connsiteX11" fmla="*/ 23662 w 93560"/>
                <a:gd name="connsiteY11" fmla="*/ 69817 h 93536"/>
                <a:gd name="connsiteX12" fmla="*/ 63998 w 93560"/>
                <a:gd name="connsiteY12" fmla="*/ 63797 h 93536"/>
                <a:gd name="connsiteX13" fmla="*/ 70018 w 93560"/>
                <a:gd name="connsiteY13" fmla="*/ 23462 h 93536"/>
                <a:gd name="connsiteX14" fmla="*/ 55329 w 93560"/>
                <a:gd name="connsiteY14" fmla="*/ 17803 h 9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560" h="93536">
                  <a:moveTo>
                    <a:pt x="38352" y="93416"/>
                  </a:moveTo>
                  <a:cubicBezTo>
                    <a:pt x="27997" y="93416"/>
                    <a:pt x="18244" y="89924"/>
                    <a:pt x="10900" y="82580"/>
                  </a:cubicBezTo>
                  <a:cubicBezTo>
                    <a:pt x="2592" y="74272"/>
                    <a:pt x="-1141" y="62713"/>
                    <a:pt x="304" y="49950"/>
                  </a:cubicBezTo>
                  <a:cubicBezTo>
                    <a:pt x="1628" y="37910"/>
                    <a:pt x="7528" y="26110"/>
                    <a:pt x="16920" y="16839"/>
                  </a:cubicBezTo>
                  <a:cubicBezTo>
                    <a:pt x="36666" y="-3027"/>
                    <a:pt x="66285" y="-5676"/>
                    <a:pt x="82781" y="10819"/>
                  </a:cubicBezTo>
                  <a:lnTo>
                    <a:pt x="82781" y="10819"/>
                  </a:lnTo>
                  <a:cubicBezTo>
                    <a:pt x="99276" y="27315"/>
                    <a:pt x="96507" y="56813"/>
                    <a:pt x="76761" y="76680"/>
                  </a:cubicBezTo>
                  <a:cubicBezTo>
                    <a:pt x="65683" y="87757"/>
                    <a:pt x="51476" y="93537"/>
                    <a:pt x="38352" y="93537"/>
                  </a:cubicBezTo>
                  <a:close/>
                  <a:moveTo>
                    <a:pt x="55329" y="17923"/>
                  </a:moveTo>
                  <a:cubicBezTo>
                    <a:pt x="46900" y="17923"/>
                    <a:pt x="37388" y="22017"/>
                    <a:pt x="29683" y="29602"/>
                  </a:cubicBezTo>
                  <a:cubicBezTo>
                    <a:pt x="23181" y="36104"/>
                    <a:pt x="19207" y="44051"/>
                    <a:pt x="18244" y="51997"/>
                  </a:cubicBezTo>
                  <a:cubicBezTo>
                    <a:pt x="17401" y="59222"/>
                    <a:pt x="19328" y="65603"/>
                    <a:pt x="23662" y="69817"/>
                  </a:cubicBezTo>
                  <a:cubicBezTo>
                    <a:pt x="33054" y="79209"/>
                    <a:pt x="51235" y="76560"/>
                    <a:pt x="63998" y="63797"/>
                  </a:cubicBezTo>
                  <a:cubicBezTo>
                    <a:pt x="76761" y="51034"/>
                    <a:pt x="79530" y="32973"/>
                    <a:pt x="70018" y="23462"/>
                  </a:cubicBezTo>
                  <a:cubicBezTo>
                    <a:pt x="66165" y="19609"/>
                    <a:pt x="60988" y="17803"/>
                    <a:pt x="55329" y="17803"/>
                  </a:cubicBezTo>
                  <a:close/>
                </a:path>
              </a:pathLst>
            </a:custGeom>
            <a:grpFill/>
            <a:ln w="12032"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2FDC7F1D-E4F7-BEFD-032B-E5FC51FF49DB}"/>
                </a:ext>
              </a:extLst>
            </p:cNvPr>
            <p:cNvSpPr/>
            <p:nvPr/>
          </p:nvSpPr>
          <p:spPr>
            <a:xfrm>
              <a:off x="7407629" y="5310311"/>
              <a:ext cx="93560" cy="93617"/>
            </a:xfrm>
            <a:custGeom>
              <a:avLst/>
              <a:gdLst>
                <a:gd name="connsiteX0" fmla="*/ 38112 w 93560"/>
                <a:gd name="connsiteY0" fmla="*/ 93617 h 93617"/>
                <a:gd name="connsiteX1" fmla="*/ 10780 w 93560"/>
                <a:gd name="connsiteY1" fmla="*/ 82781 h 93617"/>
                <a:gd name="connsiteX2" fmla="*/ 16800 w 93560"/>
                <a:gd name="connsiteY2" fmla="*/ 16920 h 93617"/>
                <a:gd name="connsiteX3" fmla="*/ 49911 w 93560"/>
                <a:gd name="connsiteY3" fmla="*/ 304 h 93617"/>
                <a:gd name="connsiteX4" fmla="*/ 82661 w 93560"/>
                <a:gd name="connsiteY4" fmla="*/ 10900 h 93617"/>
                <a:gd name="connsiteX5" fmla="*/ 82661 w 93560"/>
                <a:gd name="connsiteY5" fmla="*/ 10900 h 93617"/>
                <a:gd name="connsiteX6" fmla="*/ 93257 w 93560"/>
                <a:gd name="connsiteY6" fmla="*/ 43529 h 93617"/>
                <a:gd name="connsiteX7" fmla="*/ 76641 w 93560"/>
                <a:gd name="connsiteY7" fmla="*/ 76640 h 93617"/>
                <a:gd name="connsiteX8" fmla="*/ 43530 w 93560"/>
                <a:gd name="connsiteY8" fmla="*/ 93256 h 93617"/>
                <a:gd name="connsiteX9" fmla="*/ 38232 w 93560"/>
                <a:gd name="connsiteY9" fmla="*/ 93617 h 93617"/>
                <a:gd name="connsiteX10" fmla="*/ 55209 w 93560"/>
                <a:gd name="connsiteY10" fmla="*/ 18003 h 93617"/>
                <a:gd name="connsiteX11" fmla="*/ 51958 w 93560"/>
                <a:gd name="connsiteY11" fmla="*/ 18244 h 93617"/>
                <a:gd name="connsiteX12" fmla="*/ 29563 w 93560"/>
                <a:gd name="connsiteY12" fmla="*/ 29683 h 93617"/>
                <a:gd name="connsiteX13" fmla="*/ 18124 w 93560"/>
                <a:gd name="connsiteY13" fmla="*/ 52078 h 93617"/>
                <a:gd name="connsiteX14" fmla="*/ 23543 w 93560"/>
                <a:gd name="connsiteY14" fmla="*/ 70018 h 93617"/>
                <a:gd name="connsiteX15" fmla="*/ 41362 w 93560"/>
                <a:gd name="connsiteY15" fmla="*/ 75436 h 93617"/>
                <a:gd name="connsiteX16" fmla="*/ 63758 w 93560"/>
                <a:gd name="connsiteY16" fmla="*/ 63998 h 93617"/>
                <a:gd name="connsiteX17" fmla="*/ 75196 w 93560"/>
                <a:gd name="connsiteY17" fmla="*/ 41603 h 93617"/>
                <a:gd name="connsiteX18" fmla="*/ 69778 w 93560"/>
                <a:gd name="connsiteY18" fmla="*/ 23783 h 93617"/>
                <a:gd name="connsiteX19" fmla="*/ 69778 w 93560"/>
                <a:gd name="connsiteY19" fmla="*/ 23783 h 93617"/>
                <a:gd name="connsiteX20" fmla="*/ 55088 w 93560"/>
                <a:gd name="connsiteY20" fmla="*/ 18244 h 9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560" h="93617">
                  <a:moveTo>
                    <a:pt x="38112" y="93617"/>
                  </a:moveTo>
                  <a:cubicBezTo>
                    <a:pt x="27396" y="93617"/>
                    <a:pt x="17884" y="89885"/>
                    <a:pt x="10780" y="82781"/>
                  </a:cubicBezTo>
                  <a:cubicBezTo>
                    <a:pt x="-5715" y="66286"/>
                    <a:pt x="-2946" y="36786"/>
                    <a:pt x="16800" y="16920"/>
                  </a:cubicBezTo>
                  <a:cubicBezTo>
                    <a:pt x="26192" y="7528"/>
                    <a:pt x="37871" y="1749"/>
                    <a:pt x="49911" y="304"/>
                  </a:cubicBezTo>
                  <a:cubicBezTo>
                    <a:pt x="62674" y="-1141"/>
                    <a:pt x="74353" y="2592"/>
                    <a:pt x="82661" y="10900"/>
                  </a:cubicBezTo>
                  <a:lnTo>
                    <a:pt x="82661" y="10900"/>
                  </a:lnTo>
                  <a:cubicBezTo>
                    <a:pt x="90969" y="19208"/>
                    <a:pt x="94701" y="30766"/>
                    <a:pt x="93257" y="43529"/>
                  </a:cubicBezTo>
                  <a:cubicBezTo>
                    <a:pt x="91932" y="55569"/>
                    <a:pt x="86032" y="67369"/>
                    <a:pt x="76641" y="76640"/>
                  </a:cubicBezTo>
                  <a:cubicBezTo>
                    <a:pt x="67370" y="86032"/>
                    <a:pt x="55570" y="91932"/>
                    <a:pt x="43530" y="93256"/>
                  </a:cubicBezTo>
                  <a:cubicBezTo>
                    <a:pt x="41724" y="93497"/>
                    <a:pt x="39918" y="93617"/>
                    <a:pt x="38232" y="93617"/>
                  </a:cubicBezTo>
                  <a:close/>
                  <a:moveTo>
                    <a:pt x="55209" y="18003"/>
                  </a:moveTo>
                  <a:cubicBezTo>
                    <a:pt x="54125" y="18003"/>
                    <a:pt x="53042" y="18003"/>
                    <a:pt x="51958" y="18244"/>
                  </a:cubicBezTo>
                  <a:cubicBezTo>
                    <a:pt x="43891" y="19208"/>
                    <a:pt x="35944" y="23181"/>
                    <a:pt x="29563" y="29683"/>
                  </a:cubicBezTo>
                  <a:cubicBezTo>
                    <a:pt x="23061" y="36185"/>
                    <a:pt x="19088" y="44131"/>
                    <a:pt x="18124" y="52078"/>
                  </a:cubicBezTo>
                  <a:cubicBezTo>
                    <a:pt x="17282" y="59302"/>
                    <a:pt x="19208" y="65683"/>
                    <a:pt x="23543" y="70018"/>
                  </a:cubicBezTo>
                  <a:cubicBezTo>
                    <a:pt x="27877" y="74352"/>
                    <a:pt x="34259" y="76159"/>
                    <a:pt x="41362" y="75436"/>
                  </a:cubicBezTo>
                  <a:cubicBezTo>
                    <a:pt x="49430" y="74473"/>
                    <a:pt x="57376" y="70500"/>
                    <a:pt x="63758" y="63998"/>
                  </a:cubicBezTo>
                  <a:cubicBezTo>
                    <a:pt x="70259" y="57496"/>
                    <a:pt x="74233" y="49549"/>
                    <a:pt x="75196" y="41603"/>
                  </a:cubicBezTo>
                  <a:cubicBezTo>
                    <a:pt x="76039" y="34379"/>
                    <a:pt x="74112" y="27997"/>
                    <a:pt x="69778" y="23783"/>
                  </a:cubicBezTo>
                  <a:lnTo>
                    <a:pt x="69778" y="23783"/>
                  </a:lnTo>
                  <a:cubicBezTo>
                    <a:pt x="66166" y="20171"/>
                    <a:pt x="60988" y="18244"/>
                    <a:pt x="55088" y="18244"/>
                  </a:cubicBezTo>
                  <a:close/>
                </a:path>
              </a:pathLst>
            </a:custGeom>
            <a:grpFill/>
            <a:ln w="12032"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32DE6D12-BDC3-F790-6F1A-0A7FC6F57C72}"/>
                </a:ext>
              </a:extLst>
            </p:cNvPr>
            <p:cNvSpPr/>
            <p:nvPr/>
          </p:nvSpPr>
          <p:spPr>
            <a:xfrm>
              <a:off x="7282714" y="5377680"/>
              <a:ext cx="151106" cy="151106"/>
            </a:xfrm>
            <a:custGeom>
              <a:avLst/>
              <a:gdLst>
                <a:gd name="connsiteX0" fmla="*/ 9030 w 151106"/>
                <a:gd name="connsiteY0" fmla="*/ 151107 h 151106"/>
                <a:gd name="connsiteX1" fmla="*/ 0 w 151106"/>
                <a:gd name="connsiteY1" fmla="*/ 142076 h 151106"/>
                <a:gd name="connsiteX2" fmla="*/ 15653 w 151106"/>
                <a:gd name="connsiteY2" fmla="*/ 104390 h 151106"/>
                <a:gd name="connsiteX3" fmla="*/ 53339 w 151106"/>
                <a:gd name="connsiteY3" fmla="*/ 88738 h 151106"/>
                <a:gd name="connsiteX4" fmla="*/ 53339 w 151106"/>
                <a:gd name="connsiteY4" fmla="*/ 88738 h 151106"/>
                <a:gd name="connsiteX5" fmla="*/ 88617 w 151106"/>
                <a:gd name="connsiteY5" fmla="*/ 53459 h 151106"/>
                <a:gd name="connsiteX6" fmla="*/ 104270 w 151106"/>
                <a:gd name="connsiteY6" fmla="*/ 15652 h 151106"/>
                <a:gd name="connsiteX7" fmla="*/ 142077 w 151106"/>
                <a:gd name="connsiteY7" fmla="*/ 0 h 151106"/>
                <a:gd name="connsiteX8" fmla="*/ 151107 w 151106"/>
                <a:gd name="connsiteY8" fmla="*/ 9030 h 151106"/>
                <a:gd name="connsiteX9" fmla="*/ 142077 w 151106"/>
                <a:gd name="connsiteY9" fmla="*/ 18061 h 151106"/>
                <a:gd name="connsiteX10" fmla="*/ 117033 w 151106"/>
                <a:gd name="connsiteY10" fmla="*/ 28415 h 151106"/>
                <a:gd name="connsiteX11" fmla="*/ 106678 w 151106"/>
                <a:gd name="connsiteY11" fmla="*/ 53339 h 151106"/>
                <a:gd name="connsiteX12" fmla="*/ 53339 w 151106"/>
                <a:gd name="connsiteY12" fmla="*/ 106678 h 151106"/>
                <a:gd name="connsiteX13" fmla="*/ 53339 w 151106"/>
                <a:gd name="connsiteY13" fmla="*/ 106678 h 151106"/>
                <a:gd name="connsiteX14" fmla="*/ 28415 w 151106"/>
                <a:gd name="connsiteY14" fmla="*/ 117033 h 151106"/>
                <a:gd name="connsiteX15" fmla="*/ 18061 w 151106"/>
                <a:gd name="connsiteY15" fmla="*/ 141956 h 151106"/>
                <a:gd name="connsiteX16" fmla="*/ 9030 w 151106"/>
                <a:gd name="connsiteY16" fmla="*/ 150987 h 15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6" h="151106">
                  <a:moveTo>
                    <a:pt x="9030" y="151107"/>
                  </a:moveTo>
                  <a:cubicBezTo>
                    <a:pt x="4094" y="151107"/>
                    <a:pt x="0" y="147013"/>
                    <a:pt x="0" y="142076"/>
                  </a:cubicBezTo>
                  <a:cubicBezTo>
                    <a:pt x="0" y="127869"/>
                    <a:pt x="5539" y="114384"/>
                    <a:pt x="15653" y="104390"/>
                  </a:cubicBezTo>
                  <a:cubicBezTo>
                    <a:pt x="25766" y="94276"/>
                    <a:pt x="39131" y="88738"/>
                    <a:pt x="53339" y="88738"/>
                  </a:cubicBezTo>
                  <a:lnTo>
                    <a:pt x="53339" y="88738"/>
                  </a:lnTo>
                  <a:cubicBezTo>
                    <a:pt x="72844" y="88738"/>
                    <a:pt x="88617" y="72844"/>
                    <a:pt x="88617" y="53459"/>
                  </a:cubicBezTo>
                  <a:cubicBezTo>
                    <a:pt x="88617" y="39252"/>
                    <a:pt x="94156" y="25767"/>
                    <a:pt x="104270" y="15652"/>
                  </a:cubicBezTo>
                  <a:cubicBezTo>
                    <a:pt x="114384" y="5538"/>
                    <a:pt x="127749" y="0"/>
                    <a:pt x="142077" y="0"/>
                  </a:cubicBezTo>
                  <a:cubicBezTo>
                    <a:pt x="147013" y="0"/>
                    <a:pt x="151107" y="4094"/>
                    <a:pt x="151107" y="9030"/>
                  </a:cubicBezTo>
                  <a:cubicBezTo>
                    <a:pt x="151107" y="13967"/>
                    <a:pt x="147013" y="18061"/>
                    <a:pt x="142077" y="18061"/>
                  </a:cubicBezTo>
                  <a:cubicBezTo>
                    <a:pt x="132685" y="18061"/>
                    <a:pt x="123775" y="21673"/>
                    <a:pt x="117033" y="28415"/>
                  </a:cubicBezTo>
                  <a:cubicBezTo>
                    <a:pt x="110410" y="35038"/>
                    <a:pt x="106678" y="43947"/>
                    <a:pt x="106678" y="53339"/>
                  </a:cubicBezTo>
                  <a:cubicBezTo>
                    <a:pt x="106678" y="82717"/>
                    <a:pt x="82718" y="106678"/>
                    <a:pt x="53339" y="106678"/>
                  </a:cubicBezTo>
                  <a:lnTo>
                    <a:pt x="53339" y="106678"/>
                  </a:lnTo>
                  <a:cubicBezTo>
                    <a:pt x="43947" y="106678"/>
                    <a:pt x="35037" y="110290"/>
                    <a:pt x="28415" y="117033"/>
                  </a:cubicBezTo>
                  <a:cubicBezTo>
                    <a:pt x="21793" y="123775"/>
                    <a:pt x="18061" y="132565"/>
                    <a:pt x="18061" y="141956"/>
                  </a:cubicBezTo>
                  <a:cubicBezTo>
                    <a:pt x="18061" y="146893"/>
                    <a:pt x="13967" y="150987"/>
                    <a:pt x="9030" y="150987"/>
                  </a:cubicBezTo>
                  <a:close/>
                </a:path>
              </a:pathLst>
            </a:custGeom>
            <a:grpFill/>
            <a:ln w="12032"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F4DFB15B-AF83-8FBE-44B3-FE5DC9746E49}"/>
                </a:ext>
              </a:extLst>
            </p:cNvPr>
            <p:cNvSpPr/>
            <p:nvPr/>
          </p:nvSpPr>
          <p:spPr>
            <a:xfrm>
              <a:off x="7401071" y="5427286"/>
              <a:ext cx="151106" cy="151107"/>
            </a:xfrm>
            <a:custGeom>
              <a:avLst/>
              <a:gdLst>
                <a:gd name="connsiteX0" fmla="*/ 9030 w 151106"/>
                <a:gd name="connsiteY0" fmla="*/ 151107 h 151107"/>
                <a:gd name="connsiteX1" fmla="*/ 0 w 151106"/>
                <a:gd name="connsiteY1" fmla="*/ 142077 h 151107"/>
                <a:gd name="connsiteX2" fmla="*/ 15652 w 151106"/>
                <a:gd name="connsiteY2" fmla="*/ 104270 h 151107"/>
                <a:gd name="connsiteX3" fmla="*/ 53459 w 151106"/>
                <a:gd name="connsiteY3" fmla="*/ 88617 h 151107"/>
                <a:gd name="connsiteX4" fmla="*/ 88738 w 151106"/>
                <a:gd name="connsiteY4" fmla="*/ 53339 h 151107"/>
                <a:gd name="connsiteX5" fmla="*/ 104390 w 151106"/>
                <a:gd name="connsiteY5" fmla="*/ 15653 h 151107"/>
                <a:gd name="connsiteX6" fmla="*/ 142077 w 151106"/>
                <a:gd name="connsiteY6" fmla="*/ 0 h 151107"/>
                <a:gd name="connsiteX7" fmla="*/ 142077 w 151106"/>
                <a:gd name="connsiteY7" fmla="*/ 0 h 151107"/>
                <a:gd name="connsiteX8" fmla="*/ 151107 w 151106"/>
                <a:gd name="connsiteY8" fmla="*/ 9030 h 151107"/>
                <a:gd name="connsiteX9" fmla="*/ 142077 w 151106"/>
                <a:gd name="connsiteY9" fmla="*/ 18061 h 151107"/>
                <a:gd name="connsiteX10" fmla="*/ 142077 w 151106"/>
                <a:gd name="connsiteY10" fmla="*/ 18061 h 151107"/>
                <a:gd name="connsiteX11" fmla="*/ 117153 w 151106"/>
                <a:gd name="connsiteY11" fmla="*/ 28416 h 151107"/>
                <a:gd name="connsiteX12" fmla="*/ 106798 w 151106"/>
                <a:gd name="connsiteY12" fmla="*/ 53339 h 151107"/>
                <a:gd name="connsiteX13" fmla="*/ 53459 w 151106"/>
                <a:gd name="connsiteY13" fmla="*/ 106678 h 151107"/>
                <a:gd name="connsiteX14" fmla="*/ 28536 w 151106"/>
                <a:gd name="connsiteY14" fmla="*/ 117033 h 151107"/>
                <a:gd name="connsiteX15" fmla="*/ 18181 w 151106"/>
                <a:gd name="connsiteY15" fmla="*/ 141956 h 151107"/>
                <a:gd name="connsiteX16" fmla="*/ 9151 w 151106"/>
                <a:gd name="connsiteY16" fmla="*/ 150987 h 151107"/>
                <a:gd name="connsiteX17" fmla="*/ 9151 w 151106"/>
                <a:gd name="connsiteY17" fmla="*/ 150987 h 15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106" h="151107">
                  <a:moveTo>
                    <a:pt x="9030" y="151107"/>
                  </a:moveTo>
                  <a:cubicBezTo>
                    <a:pt x="4094" y="151107"/>
                    <a:pt x="0" y="147013"/>
                    <a:pt x="0" y="142077"/>
                  </a:cubicBezTo>
                  <a:cubicBezTo>
                    <a:pt x="0" y="127869"/>
                    <a:pt x="5539" y="114384"/>
                    <a:pt x="15652" y="104270"/>
                  </a:cubicBezTo>
                  <a:cubicBezTo>
                    <a:pt x="25766" y="94156"/>
                    <a:pt x="39131" y="88617"/>
                    <a:pt x="53459" y="88617"/>
                  </a:cubicBezTo>
                  <a:cubicBezTo>
                    <a:pt x="72965" y="88617"/>
                    <a:pt x="88738" y="72724"/>
                    <a:pt x="88738" y="53339"/>
                  </a:cubicBezTo>
                  <a:cubicBezTo>
                    <a:pt x="88738" y="39131"/>
                    <a:pt x="94276" y="25646"/>
                    <a:pt x="104390" y="15653"/>
                  </a:cubicBezTo>
                  <a:cubicBezTo>
                    <a:pt x="114504" y="5538"/>
                    <a:pt x="127869" y="0"/>
                    <a:pt x="142077" y="0"/>
                  </a:cubicBezTo>
                  <a:lnTo>
                    <a:pt x="142077" y="0"/>
                  </a:lnTo>
                  <a:cubicBezTo>
                    <a:pt x="147013" y="0"/>
                    <a:pt x="151107" y="4094"/>
                    <a:pt x="151107" y="9030"/>
                  </a:cubicBezTo>
                  <a:cubicBezTo>
                    <a:pt x="151107" y="13967"/>
                    <a:pt x="147013" y="18061"/>
                    <a:pt x="142077" y="18061"/>
                  </a:cubicBezTo>
                  <a:lnTo>
                    <a:pt x="142077" y="18061"/>
                  </a:lnTo>
                  <a:cubicBezTo>
                    <a:pt x="132685" y="18061"/>
                    <a:pt x="123775" y="21673"/>
                    <a:pt x="117153" y="28416"/>
                  </a:cubicBezTo>
                  <a:cubicBezTo>
                    <a:pt x="110531" y="35158"/>
                    <a:pt x="106798" y="43947"/>
                    <a:pt x="106798" y="53339"/>
                  </a:cubicBezTo>
                  <a:cubicBezTo>
                    <a:pt x="106798" y="82717"/>
                    <a:pt x="82838" y="106678"/>
                    <a:pt x="53459" y="106678"/>
                  </a:cubicBezTo>
                  <a:cubicBezTo>
                    <a:pt x="44068" y="106678"/>
                    <a:pt x="35158" y="110290"/>
                    <a:pt x="28536" y="117033"/>
                  </a:cubicBezTo>
                  <a:cubicBezTo>
                    <a:pt x="21914" y="123655"/>
                    <a:pt x="18181" y="132565"/>
                    <a:pt x="18181" y="141956"/>
                  </a:cubicBezTo>
                  <a:cubicBezTo>
                    <a:pt x="18181" y="146893"/>
                    <a:pt x="14087" y="150987"/>
                    <a:pt x="9151" y="150987"/>
                  </a:cubicBezTo>
                  <a:lnTo>
                    <a:pt x="9151" y="150987"/>
                  </a:lnTo>
                  <a:close/>
                </a:path>
              </a:pathLst>
            </a:custGeom>
            <a:grpFill/>
            <a:ln w="12032"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B71EE3B6-9AFC-3807-E6B6-A0F286B42792}"/>
                </a:ext>
              </a:extLst>
            </p:cNvPr>
            <p:cNvSpPr/>
            <p:nvPr/>
          </p:nvSpPr>
          <p:spPr>
            <a:xfrm>
              <a:off x="7450677" y="5545644"/>
              <a:ext cx="150986" cy="151106"/>
            </a:xfrm>
            <a:custGeom>
              <a:avLst/>
              <a:gdLst>
                <a:gd name="connsiteX0" fmla="*/ 9030 w 150986"/>
                <a:gd name="connsiteY0" fmla="*/ 151107 h 151106"/>
                <a:gd name="connsiteX1" fmla="*/ 9030 w 150986"/>
                <a:gd name="connsiteY1" fmla="*/ 151107 h 151106"/>
                <a:gd name="connsiteX2" fmla="*/ 0 w 150986"/>
                <a:gd name="connsiteY2" fmla="*/ 142076 h 151106"/>
                <a:gd name="connsiteX3" fmla="*/ 9030 w 150986"/>
                <a:gd name="connsiteY3" fmla="*/ 133046 h 151106"/>
                <a:gd name="connsiteX4" fmla="*/ 9030 w 150986"/>
                <a:gd name="connsiteY4" fmla="*/ 133046 h 151106"/>
                <a:gd name="connsiteX5" fmla="*/ 33954 w 150986"/>
                <a:gd name="connsiteY5" fmla="*/ 122692 h 151106"/>
                <a:gd name="connsiteX6" fmla="*/ 44309 w 150986"/>
                <a:gd name="connsiteY6" fmla="*/ 97768 h 151106"/>
                <a:gd name="connsiteX7" fmla="*/ 97648 w 150986"/>
                <a:gd name="connsiteY7" fmla="*/ 44429 h 151106"/>
                <a:gd name="connsiteX8" fmla="*/ 97648 w 150986"/>
                <a:gd name="connsiteY8" fmla="*/ 44429 h 151106"/>
                <a:gd name="connsiteX9" fmla="*/ 122571 w 150986"/>
                <a:gd name="connsiteY9" fmla="*/ 34074 h 151106"/>
                <a:gd name="connsiteX10" fmla="*/ 132926 w 150986"/>
                <a:gd name="connsiteY10" fmla="*/ 9030 h 151106"/>
                <a:gd name="connsiteX11" fmla="*/ 141956 w 150986"/>
                <a:gd name="connsiteY11" fmla="*/ 0 h 151106"/>
                <a:gd name="connsiteX12" fmla="*/ 150987 w 150986"/>
                <a:gd name="connsiteY12" fmla="*/ 9030 h 151106"/>
                <a:gd name="connsiteX13" fmla="*/ 135334 w 150986"/>
                <a:gd name="connsiteY13" fmla="*/ 46837 h 151106"/>
                <a:gd name="connsiteX14" fmla="*/ 97648 w 150986"/>
                <a:gd name="connsiteY14" fmla="*/ 62490 h 151106"/>
                <a:gd name="connsiteX15" fmla="*/ 97648 w 150986"/>
                <a:gd name="connsiteY15" fmla="*/ 62490 h 151106"/>
                <a:gd name="connsiteX16" fmla="*/ 62369 w 150986"/>
                <a:gd name="connsiteY16" fmla="*/ 97768 h 151106"/>
                <a:gd name="connsiteX17" fmla="*/ 46717 w 150986"/>
                <a:gd name="connsiteY17" fmla="*/ 135454 h 151106"/>
                <a:gd name="connsiteX18" fmla="*/ 9030 w 150986"/>
                <a:gd name="connsiteY18" fmla="*/ 151107 h 15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0986" h="151106">
                  <a:moveTo>
                    <a:pt x="9030" y="151107"/>
                  </a:moveTo>
                  <a:lnTo>
                    <a:pt x="9030" y="151107"/>
                  </a:lnTo>
                  <a:cubicBezTo>
                    <a:pt x="4094" y="151107"/>
                    <a:pt x="0" y="147013"/>
                    <a:pt x="0" y="142076"/>
                  </a:cubicBezTo>
                  <a:cubicBezTo>
                    <a:pt x="0" y="137140"/>
                    <a:pt x="4094" y="133046"/>
                    <a:pt x="9030" y="133046"/>
                  </a:cubicBezTo>
                  <a:lnTo>
                    <a:pt x="9030" y="133046"/>
                  </a:lnTo>
                  <a:cubicBezTo>
                    <a:pt x="18422" y="133046"/>
                    <a:pt x="27332" y="129434"/>
                    <a:pt x="33954" y="122692"/>
                  </a:cubicBezTo>
                  <a:cubicBezTo>
                    <a:pt x="40576" y="115949"/>
                    <a:pt x="44309" y="107159"/>
                    <a:pt x="44309" y="97768"/>
                  </a:cubicBezTo>
                  <a:cubicBezTo>
                    <a:pt x="44309" y="68389"/>
                    <a:pt x="68269" y="44429"/>
                    <a:pt x="97648" y="44429"/>
                  </a:cubicBezTo>
                  <a:lnTo>
                    <a:pt x="97648" y="44429"/>
                  </a:lnTo>
                  <a:cubicBezTo>
                    <a:pt x="107039" y="44429"/>
                    <a:pt x="115949" y="40817"/>
                    <a:pt x="122571" y="34074"/>
                  </a:cubicBezTo>
                  <a:cubicBezTo>
                    <a:pt x="129193" y="27452"/>
                    <a:pt x="132926" y="18542"/>
                    <a:pt x="132926" y="9030"/>
                  </a:cubicBezTo>
                  <a:cubicBezTo>
                    <a:pt x="132926" y="4094"/>
                    <a:pt x="137020" y="0"/>
                    <a:pt x="141956" y="0"/>
                  </a:cubicBezTo>
                  <a:cubicBezTo>
                    <a:pt x="146893" y="0"/>
                    <a:pt x="150987" y="4094"/>
                    <a:pt x="150987" y="9030"/>
                  </a:cubicBezTo>
                  <a:cubicBezTo>
                    <a:pt x="150987" y="23238"/>
                    <a:pt x="145448" y="36723"/>
                    <a:pt x="135334" y="46837"/>
                  </a:cubicBezTo>
                  <a:cubicBezTo>
                    <a:pt x="125220" y="56951"/>
                    <a:pt x="111855" y="62490"/>
                    <a:pt x="97648" y="62490"/>
                  </a:cubicBezTo>
                  <a:lnTo>
                    <a:pt x="97648" y="62490"/>
                  </a:lnTo>
                  <a:cubicBezTo>
                    <a:pt x="78142" y="62490"/>
                    <a:pt x="62369" y="78383"/>
                    <a:pt x="62369" y="97768"/>
                  </a:cubicBezTo>
                  <a:cubicBezTo>
                    <a:pt x="62369" y="111976"/>
                    <a:pt x="56831" y="125461"/>
                    <a:pt x="46717" y="135454"/>
                  </a:cubicBezTo>
                  <a:cubicBezTo>
                    <a:pt x="36603" y="145568"/>
                    <a:pt x="23238" y="151107"/>
                    <a:pt x="9030" y="151107"/>
                  </a:cubicBezTo>
                  <a:close/>
                </a:path>
              </a:pathLst>
            </a:custGeom>
            <a:grpFill/>
            <a:ln w="12032" cap="flat">
              <a:noFill/>
              <a:prstDash val="solid"/>
              <a:miter/>
            </a:ln>
          </p:spPr>
          <p:txBody>
            <a:bodyPr rtlCol="0" anchor="ctr"/>
            <a:lstStyle/>
            <a:p>
              <a:endParaRPr lang="en-US"/>
            </a:p>
          </p:txBody>
        </p:sp>
      </p:grpSp>
      <p:grpSp>
        <p:nvGrpSpPr>
          <p:cNvPr id="1351" name="Graphic 1038">
            <a:extLst>
              <a:ext uri="{FF2B5EF4-FFF2-40B4-BE49-F238E27FC236}">
                <a16:creationId xmlns:a16="http://schemas.microsoft.com/office/drawing/2014/main" id="{997E97E1-BE75-C793-121B-3DBFBF899923}"/>
              </a:ext>
            </a:extLst>
          </p:cNvPr>
          <p:cNvGrpSpPr/>
          <p:nvPr/>
        </p:nvGrpSpPr>
        <p:grpSpPr>
          <a:xfrm>
            <a:off x="9810815" y="4495048"/>
            <a:ext cx="332355" cy="332355"/>
            <a:chOff x="9755810" y="4424803"/>
            <a:chExt cx="442364" cy="442364"/>
          </a:xfrm>
          <a:solidFill>
            <a:srgbClr val="004550"/>
          </a:solidFill>
        </p:grpSpPr>
        <p:sp>
          <p:nvSpPr>
            <p:cNvPr id="1352" name="Freeform: Shape 1351">
              <a:extLst>
                <a:ext uri="{FF2B5EF4-FFF2-40B4-BE49-F238E27FC236}">
                  <a16:creationId xmlns:a16="http://schemas.microsoft.com/office/drawing/2014/main" id="{334188FA-1E82-DD85-2A7C-A59DB6075561}"/>
                </a:ext>
              </a:extLst>
            </p:cNvPr>
            <p:cNvSpPr/>
            <p:nvPr/>
          </p:nvSpPr>
          <p:spPr>
            <a:xfrm>
              <a:off x="9805657" y="4515829"/>
              <a:ext cx="342669" cy="260433"/>
            </a:xfrm>
            <a:custGeom>
              <a:avLst/>
              <a:gdLst>
                <a:gd name="connsiteX0" fmla="*/ 171335 w 342669"/>
                <a:gd name="connsiteY0" fmla="*/ 260434 h 260433"/>
                <a:gd name="connsiteX1" fmla="*/ 361 w 342669"/>
                <a:gd name="connsiteY1" fmla="*/ 132806 h 260433"/>
                <a:gd name="connsiteX2" fmla="*/ 361 w 342669"/>
                <a:gd name="connsiteY2" fmla="*/ 127628 h 260433"/>
                <a:gd name="connsiteX3" fmla="*/ 171335 w 342669"/>
                <a:gd name="connsiteY3" fmla="*/ 0 h 260433"/>
                <a:gd name="connsiteX4" fmla="*/ 342308 w 342669"/>
                <a:gd name="connsiteY4" fmla="*/ 127628 h 260433"/>
                <a:gd name="connsiteX5" fmla="*/ 342308 w 342669"/>
                <a:gd name="connsiteY5" fmla="*/ 132806 h 260433"/>
                <a:gd name="connsiteX6" fmla="*/ 171335 w 342669"/>
                <a:gd name="connsiteY6" fmla="*/ 260434 h 260433"/>
                <a:gd name="connsiteX7" fmla="*/ 18542 w 342669"/>
                <a:gd name="connsiteY7" fmla="*/ 130277 h 260433"/>
                <a:gd name="connsiteX8" fmla="*/ 171335 w 342669"/>
                <a:gd name="connsiteY8" fmla="*/ 242373 h 260433"/>
                <a:gd name="connsiteX9" fmla="*/ 324128 w 342669"/>
                <a:gd name="connsiteY9" fmla="*/ 130277 h 260433"/>
                <a:gd name="connsiteX10" fmla="*/ 171335 w 342669"/>
                <a:gd name="connsiteY10" fmla="*/ 18181 h 260433"/>
                <a:gd name="connsiteX11" fmla="*/ 18542 w 342669"/>
                <a:gd name="connsiteY11" fmla="*/ 130277 h 26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669" h="260433">
                  <a:moveTo>
                    <a:pt x="171335" y="260434"/>
                  </a:moveTo>
                  <a:cubicBezTo>
                    <a:pt x="40094" y="260434"/>
                    <a:pt x="722" y="134130"/>
                    <a:pt x="361" y="132806"/>
                  </a:cubicBezTo>
                  <a:cubicBezTo>
                    <a:pt x="-120" y="131120"/>
                    <a:pt x="-120" y="129314"/>
                    <a:pt x="361" y="127628"/>
                  </a:cubicBezTo>
                  <a:cubicBezTo>
                    <a:pt x="722" y="126304"/>
                    <a:pt x="40094" y="0"/>
                    <a:pt x="171335" y="0"/>
                  </a:cubicBezTo>
                  <a:cubicBezTo>
                    <a:pt x="302575" y="0"/>
                    <a:pt x="341947" y="126304"/>
                    <a:pt x="342308" y="127628"/>
                  </a:cubicBezTo>
                  <a:cubicBezTo>
                    <a:pt x="342790" y="129314"/>
                    <a:pt x="342790" y="131120"/>
                    <a:pt x="342308" y="132806"/>
                  </a:cubicBezTo>
                  <a:cubicBezTo>
                    <a:pt x="341947" y="134130"/>
                    <a:pt x="302575" y="260434"/>
                    <a:pt x="171335" y="260434"/>
                  </a:cubicBezTo>
                  <a:close/>
                  <a:moveTo>
                    <a:pt x="18542" y="130277"/>
                  </a:moveTo>
                  <a:cubicBezTo>
                    <a:pt x="24563" y="147736"/>
                    <a:pt x="62369" y="242373"/>
                    <a:pt x="171335" y="242373"/>
                  </a:cubicBezTo>
                  <a:cubicBezTo>
                    <a:pt x="280300" y="242373"/>
                    <a:pt x="318107" y="147736"/>
                    <a:pt x="324128" y="130277"/>
                  </a:cubicBezTo>
                  <a:cubicBezTo>
                    <a:pt x="318107" y="112818"/>
                    <a:pt x="280300" y="18181"/>
                    <a:pt x="171335" y="18181"/>
                  </a:cubicBezTo>
                  <a:cubicBezTo>
                    <a:pt x="62369" y="18181"/>
                    <a:pt x="24563" y="112818"/>
                    <a:pt x="18542" y="130277"/>
                  </a:cubicBezTo>
                  <a:close/>
                </a:path>
              </a:pathLst>
            </a:custGeom>
            <a:grpFill/>
            <a:ln w="12032"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D64E0975-891E-5E1C-9B8D-7F38F5A19A25}"/>
                </a:ext>
              </a:extLst>
            </p:cNvPr>
            <p:cNvSpPr/>
            <p:nvPr/>
          </p:nvSpPr>
          <p:spPr>
            <a:xfrm>
              <a:off x="9907639" y="4576633"/>
              <a:ext cx="138705" cy="138705"/>
            </a:xfrm>
            <a:custGeom>
              <a:avLst/>
              <a:gdLst>
                <a:gd name="connsiteX0" fmla="*/ 69353 w 138705"/>
                <a:gd name="connsiteY0" fmla="*/ 138705 h 138705"/>
                <a:gd name="connsiteX1" fmla="*/ 0 w 138705"/>
                <a:gd name="connsiteY1" fmla="*/ 69353 h 138705"/>
                <a:gd name="connsiteX2" fmla="*/ 69353 w 138705"/>
                <a:gd name="connsiteY2" fmla="*/ 0 h 138705"/>
                <a:gd name="connsiteX3" fmla="*/ 138705 w 138705"/>
                <a:gd name="connsiteY3" fmla="*/ 69353 h 138705"/>
                <a:gd name="connsiteX4" fmla="*/ 69353 w 138705"/>
                <a:gd name="connsiteY4" fmla="*/ 138705 h 138705"/>
                <a:gd name="connsiteX5" fmla="*/ 69353 w 138705"/>
                <a:gd name="connsiteY5" fmla="*/ 18061 h 138705"/>
                <a:gd name="connsiteX6" fmla="*/ 18061 w 138705"/>
                <a:gd name="connsiteY6" fmla="*/ 69353 h 138705"/>
                <a:gd name="connsiteX7" fmla="*/ 69353 w 138705"/>
                <a:gd name="connsiteY7" fmla="*/ 120645 h 138705"/>
                <a:gd name="connsiteX8" fmla="*/ 120645 w 138705"/>
                <a:gd name="connsiteY8" fmla="*/ 69353 h 138705"/>
                <a:gd name="connsiteX9" fmla="*/ 69353 w 138705"/>
                <a:gd name="connsiteY9" fmla="*/ 18061 h 13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05" h="138705">
                  <a:moveTo>
                    <a:pt x="69353" y="138705"/>
                  </a:moveTo>
                  <a:cubicBezTo>
                    <a:pt x="31064" y="138705"/>
                    <a:pt x="0" y="107641"/>
                    <a:pt x="0" y="69353"/>
                  </a:cubicBezTo>
                  <a:cubicBezTo>
                    <a:pt x="0" y="31064"/>
                    <a:pt x="31064" y="0"/>
                    <a:pt x="69353" y="0"/>
                  </a:cubicBezTo>
                  <a:cubicBezTo>
                    <a:pt x="107641" y="0"/>
                    <a:pt x="138705" y="31064"/>
                    <a:pt x="138705" y="69353"/>
                  </a:cubicBezTo>
                  <a:cubicBezTo>
                    <a:pt x="138705" y="107641"/>
                    <a:pt x="107641" y="138705"/>
                    <a:pt x="69353" y="138705"/>
                  </a:cubicBezTo>
                  <a:close/>
                  <a:moveTo>
                    <a:pt x="69353" y="18061"/>
                  </a:moveTo>
                  <a:cubicBezTo>
                    <a:pt x="41058" y="18061"/>
                    <a:pt x="18061" y="41058"/>
                    <a:pt x="18061" y="69353"/>
                  </a:cubicBezTo>
                  <a:cubicBezTo>
                    <a:pt x="18061" y="97648"/>
                    <a:pt x="41058" y="120645"/>
                    <a:pt x="69353" y="120645"/>
                  </a:cubicBezTo>
                  <a:cubicBezTo>
                    <a:pt x="97647" y="120645"/>
                    <a:pt x="120645" y="97648"/>
                    <a:pt x="120645" y="69353"/>
                  </a:cubicBezTo>
                  <a:cubicBezTo>
                    <a:pt x="120645" y="41058"/>
                    <a:pt x="97647" y="18061"/>
                    <a:pt x="69353" y="18061"/>
                  </a:cubicBezTo>
                  <a:close/>
                </a:path>
              </a:pathLst>
            </a:custGeom>
            <a:grpFill/>
            <a:ln w="12032"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13616762-1142-88A1-0F70-B6F5BB826366}"/>
                </a:ext>
              </a:extLst>
            </p:cNvPr>
            <p:cNvSpPr/>
            <p:nvPr/>
          </p:nvSpPr>
          <p:spPr>
            <a:xfrm>
              <a:off x="9755810" y="4745319"/>
              <a:ext cx="157970" cy="121848"/>
            </a:xfrm>
            <a:custGeom>
              <a:avLst/>
              <a:gdLst>
                <a:gd name="connsiteX0" fmla="*/ 148940 w 157970"/>
                <a:gd name="connsiteY0" fmla="*/ 121849 h 121848"/>
                <a:gd name="connsiteX1" fmla="*/ 56229 w 157970"/>
                <a:gd name="connsiteY1" fmla="*/ 121849 h 121848"/>
                <a:gd name="connsiteX2" fmla="*/ 0 w 157970"/>
                <a:gd name="connsiteY2" fmla="*/ 65620 h 121848"/>
                <a:gd name="connsiteX3" fmla="*/ 0 w 157970"/>
                <a:gd name="connsiteY3" fmla="*/ 9030 h 121848"/>
                <a:gd name="connsiteX4" fmla="*/ 9030 w 157970"/>
                <a:gd name="connsiteY4" fmla="*/ 0 h 121848"/>
                <a:gd name="connsiteX5" fmla="*/ 18061 w 157970"/>
                <a:gd name="connsiteY5" fmla="*/ 9030 h 121848"/>
                <a:gd name="connsiteX6" fmla="*/ 18061 w 157970"/>
                <a:gd name="connsiteY6" fmla="*/ 65620 h 121848"/>
                <a:gd name="connsiteX7" fmla="*/ 56229 w 157970"/>
                <a:gd name="connsiteY7" fmla="*/ 103788 h 121848"/>
                <a:gd name="connsiteX8" fmla="*/ 148940 w 157970"/>
                <a:gd name="connsiteY8" fmla="*/ 103788 h 121848"/>
                <a:gd name="connsiteX9" fmla="*/ 157970 w 157970"/>
                <a:gd name="connsiteY9" fmla="*/ 112819 h 121848"/>
                <a:gd name="connsiteX10" fmla="*/ 148940 w 157970"/>
                <a:gd name="connsiteY10" fmla="*/ 121849 h 1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970" h="121848">
                  <a:moveTo>
                    <a:pt x="148940" y="121849"/>
                  </a:moveTo>
                  <a:lnTo>
                    <a:pt x="56229" y="121849"/>
                  </a:lnTo>
                  <a:cubicBezTo>
                    <a:pt x="25165" y="121849"/>
                    <a:pt x="0" y="96564"/>
                    <a:pt x="0" y="65620"/>
                  </a:cubicBezTo>
                  <a:lnTo>
                    <a:pt x="0" y="9030"/>
                  </a:lnTo>
                  <a:cubicBezTo>
                    <a:pt x="0" y="4094"/>
                    <a:pt x="4094" y="0"/>
                    <a:pt x="9030" y="0"/>
                  </a:cubicBezTo>
                  <a:cubicBezTo>
                    <a:pt x="13967" y="0"/>
                    <a:pt x="18061" y="4094"/>
                    <a:pt x="18061" y="9030"/>
                  </a:cubicBezTo>
                  <a:lnTo>
                    <a:pt x="18061" y="65620"/>
                  </a:lnTo>
                  <a:cubicBezTo>
                    <a:pt x="18061" y="86691"/>
                    <a:pt x="35158" y="103788"/>
                    <a:pt x="56229" y="103788"/>
                  </a:cubicBezTo>
                  <a:lnTo>
                    <a:pt x="148940" y="103788"/>
                  </a:lnTo>
                  <a:cubicBezTo>
                    <a:pt x="153876" y="103788"/>
                    <a:pt x="157970" y="107882"/>
                    <a:pt x="157970" y="112819"/>
                  </a:cubicBezTo>
                  <a:cubicBezTo>
                    <a:pt x="157970" y="117755"/>
                    <a:pt x="153876" y="121849"/>
                    <a:pt x="148940" y="121849"/>
                  </a:cubicBezTo>
                  <a:close/>
                </a:path>
              </a:pathLst>
            </a:custGeom>
            <a:grpFill/>
            <a:ln w="12032"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DEB521BC-BC3E-0058-F524-3A133B9CAD84}"/>
                </a:ext>
              </a:extLst>
            </p:cNvPr>
            <p:cNvSpPr/>
            <p:nvPr/>
          </p:nvSpPr>
          <p:spPr>
            <a:xfrm>
              <a:off x="10040204" y="4745319"/>
              <a:ext cx="157969" cy="121848"/>
            </a:xfrm>
            <a:custGeom>
              <a:avLst/>
              <a:gdLst>
                <a:gd name="connsiteX0" fmla="*/ 101741 w 157969"/>
                <a:gd name="connsiteY0" fmla="*/ 121849 h 121848"/>
                <a:gd name="connsiteX1" fmla="*/ 9030 w 157969"/>
                <a:gd name="connsiteY1" fmla="*/ 121849 h 121848"/>
                <a:gd name="connsiteX2" fmla="*/ 0 w 157969"/>
                <a:gd name="connsiteY2" fmla="*/ 112819 h 121848"/>
                <a:gd name="connsiteX3" fmla="*/ 9030 w 157969"/>
                <a:gd name="connsiteY3" fmla="*/ 103788 h 121848"/>
                <a:gd name="connsiteX4" fmla="*/ 101741 w 157969"/>
                <a:gd name="connsiteY4" fmla="*/ 103788 h 121848"/>
                <a:gd name="connsiteX5" fmla="*/ 139909 w 157969"/>
                <a:gd name="connsiteY5" fmla="*/ 65620 h 121848"/>
                <a:gd name="connsiteX6" fmla="*/ 139909 w 157969"/>
                <a:gd name="connsiteY6" fmla="*/ 9030 h 121848"/>
                <a:gd name="connsiteX7" fmla="*/ 148940 w 157969"/>
                <a:gd name="connsiteY7" fmla="*/ 0 h 121848"/>
                <a:gd name="connsiteX8" fmla="*/ 157970 w 157969"/>
                <a:gd name="connsiteY8" fmla="*/ 9030 h 121848"/>
                <a:gd name="connsiteX9" fmla="*/ 157970 w 157969"/>
                <a:gd name="connsiteY9" fmla="*/ 65620 h 121848"/>
                <a:gd name="connsiteX10" fmla="*/ 101741 w 157969"/>
                <a:gd name="connsiteY10" fmla="*/ 121849 h 1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969" h="121848">
                  <a:moveTo>
                    <a:pt x="101741" y="121849"/>
                  </a:moveTo>
                  <a:lnTo>
                    <a:pt x="9030" y="121849"/>
                  </a:lnTo>
                  <a:cubicBezTo>
                    <a:pt x="4094" y="121849"/>
                    <a:pt x="0" y="117755"/>
                    <a:pt x="0" y="112819"/>
                  </a:cubicBezTo>
                  <a:cubicBezTo>
                    <a:pt x="0" y="107882"/>
                    <a:pt x="4094" y="103788"/>
                    <a:pt x="9030" y="103788"/>
                  </a:cubicBezTo>
                  <a:lnTo>
                    <a:pt x="101741" y="103788"/>
                  </a:lnTo>
                  <a:cubicBezTo>
                    <a:pt x="122812" y="103788"/>
                    <a:pt x="139909" y="86691"/>
                    <a:pt x="139909" y="65620"/>
                  </a:cubicBezTo>
                  <a:lnTo>
                    <a:pt x="139909" y="9030"/>
                  </a:lnTo>
                  <a:cubicBezTo>
                    <a:pt x="139909" y="4094"/>
                    <a:pt x="144003" y="0"/>
                    <a:pt x="148940" y="0"/>
                  </a:cubicBezTo>
                  <a:cubicBezTo>
                    <a:pt x="153876" y="0"/>
                    <a:pt x="157970" y="4094"/>
                    <a:pt x="157970" y="9030"/>
                  </a:cubicBezTo>
                  <a:lnTo>
                    <a:pt x="157970" y="65620"/>
                  </a:lnTo>
                  <a:cubicBezTo>
                    <a:pt x="157970" y="96684"/>
                    <a:pt x="132685" y="121849"/>
                    <a:pt x="101741" y="121849"/>
                  </a:cubicBezTo>
                  <a:close/>
                </a:path>
              </a:pathLst>
            </a:custGeom>
            <a:grpFill/>
            <a:ln w="12032"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BD3D374D-3EC6-492A-782F-52E873DB0386}"/>
                </a:ext>
              </a:extLst>
            </p:cNvPr>
            <p:cNvSpPr/>
            <p:nvPr/>
          </p:nvSpPr>
          <p:spPr>
            <a:xfrm>
              <a:off x="10040204" y="4424803"/>
              <a:ext cx="157969" cy="121848"/>
            </a:xfrm>
            <a:custGeom>
              <a:avLst/>
              <a:gdLst>
                <a:gd name="connsiteX0" fmla="*/ 148940 w 157969"/>
                <a:gd name="connsiteY0" fmla="*/ 121849 h 121848"/>
                <a:gd name="connsiteX1" fmla="*/ 139909 w 157969"/>
                <a:gd name="connsiteY1" fmla="*/ 112818 h 121848"/>
                <a:gd name="connsiteX2" fmla="*/ 139909 w 157969"/>
                <a:gd name="connsiteY2" fmla="*/ 56229 h 121848"/>
                <a:gd name="connsiteX3" fmla="*/ 101741 w 157969"/>
                <a:gd name="connsiteY3" fmla="*/ 18061 h 121848"/>
                <a:gd name="connsiteX4" fmla="*/ 9030 w 157969"/>
                <a:gd name="connsiteY4" fmla="*/ 18061 h 121848"/>
                <a:gd name="connsiteX5" fmla="*/ 0 w 157969"/>
                <a:gd name="connsiteY5" fmla="*/ 9030 h 121848"/>
                <a:gd name="connsiteX6" fmla="*/ 9030 w 157969"/>
                <a:gd name="connsiteY6" fmla="*/ 0 h 121848"/>
                <a:gd name="connsiteX7" fmla="*/ 101741 w 157969"/>
                <a:gd name="connsiteY7" fmla="*/ 0 h 121848"/>
                <a:gd name="connsiteX8" fmla="*/ 157970 w 157969"/>
                <a:gd name="connsiteY8" fmla="*/ 56229 h 121848"/>
                <a:gd name="connsiteX9" fmla="*/ 157970 w 157969"/>
                <a:gd name="connsiteY9" fmla="*/ 112818 h 121848"/>
                <a:gd name="connsiteX10" fmla="*/ 148940 w 157969"/>
                <a:gd name="connsiteY10" fmla="*/ 121849 h 1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969" h="121848">
                  <a:moveTo>
                    <a:pt x="148940" y="121849"/>
                  </a:moveTo>
                  <a:cubicBezTo>
                    <a:pt x="144003" y="121849"/>
                    <a:pt x="139909" y="117755"/>
                    <a:pt x="139909" y="112818"/>
                  </a:cubicBezTo>
                  <a:lnTo>
                    <a:pt x="139909" y="56229"/>
                  </a:lnTo>
                  <a:cubicBezTo>
                    <a:pt x="139909" y="35158"/>
                    <a:pt x="122812" y="18061"/>
                    <a:pt x="101741" y="18061"/>
                  </a:cubicBezTo>
                  <a:lnTo>
                    <a:pt x="9030" y="18061"/>
                  </a:lnTo>
                  <a:cubicBezTo>
                    <a:pt x="4094" y="18061"/>
                    <a:pt x="0" y="13967"/>
                    <a:pt x="0" y="9030"/>
                  </a:cubicBezTo>
                  <a:cubicBezTo>
                    <a:pt x="0" y="4094"/>
                    <a:pt x="4094" y="0"/>
                    <a:pt x="9030" y="0"/>
                  </a:cubicBezTo>
                  <a:lnTo>
                    <a:pt x="101741" y="0"/>
                  </a:lnTo>
                  <a:cubicBezTo>
                    <a:pt x="132806" y="0"/>
                    <a:pt x="157970" y="25285"/>
                    <a:pt x="157970" y="56229"/>
                  </a:cubicBezTo>
                  <a:lnTo>
                    <a:pt x="157970" y="112818"/>
                  </a:lnTo>
                  <a:cubicBezTo>
                    <a:pt x="157970" y="117755"/>
                    <a:pt x="153876" y="121849"/>
                    <a:pt x="148940" y="121849"/>
                  </a:cubicBezTo>
                  <a:close/>
                </a:path>
              </a:pathLst>
            </a:custGeom>
            <a:grpFill/>
            <a:ln w="12032"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224DF2F3-A161-39EC-2F3A-7D701A744EBE}"/>
                </a:ext>
              </a:extLst>
            </p:cNvPr>
            <p:cNvSpPr/>
            <p:nvPr/>
          </p:nvSpPr>
          <p:spPr>
            <a:xfrm>
              <a:off x="9755810" y="4424803"/>
              <a:ext cx="157970" cy="121848"/>
            </a:xfrm>
            <a:custGeom>
              <a:avLst/>
              <a:gdLst>
                <a:gd name="connsiteX0" fmla="*/ 9030 w 157970"/>
                <a:gd name="connsiteY0" fmla="*/ 121849 h 121848"/>
                <a:gd name="connsiteX1" fmla="*/ 0 w 157970"/>
                <a:gd name="connsiteY1" fmla="*/ 112818 h 121848"/>
                <a:gd name="connsiteX2" fmla="*/ 0 w 157970"/>
                <a:gd name="connsiteY2" fmla="*/ 56229 h 121848"/>
                <a:gd name="connsiteX3" fmla="*/ 56229 w 157970"/>
                <a:gd name="connsiteY3" fmla="*/ 0 h 121848"/>
                <a:gd name="connsiteX4" fmla="*/ 148940 w 157970"/>
                <a:gd name="connsiteY4" fmla="*/ 0 h 121848"/>
                <a:gd name="connsiteX5" fmla="*/ 157970 w 157970"/>
                <a:gd name="connsiteY5" fmla="*/ 9030 h 121848"/>
                <a:gd name="connsiteX6" fmla="*/ 148940 w 157970"/>
                <a:gd name="connsiteY6" fmla="*/ 18061 h 121848"/>
                <a:gd name="connsiteX7" fmla="*/ 56229 w 157970"/>
                <a:gd name="connsiteY7" fmla="*/ 18061 h 121848"/>
                <a:gd name="connsiteX8" fmla="*/ 18061 w 157970"/>
                <a:gd name="connsiteY8" fmla="*/ 56229 h 121848"/>
                <a:gd name="connsiteX9" fmla="*/ 18061 w 157970"/>
                <a:gd name="connsiteY9" fmla="*/ 112818 h 121848"/>
                <a:gd name="connsiteX10" fmla="*/ 9030 w 157970"/>
                <a:gd name="connsiteY10" fmla="*/ 121849 h 1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970" h="121848">
                  <a:moveTo>
                    <a:pt x="9030" y="121849"/>
                  </a:moveTo>
                  <a:cubicBezTo>
                    <a:pt x="4094" y="121849"/>
                    <a:pt x="0" y="117755"/>
                    <a:pt x="0" y="112818"/>
                  </a:cubicBezTo>
                  <a:lnTo>
                    <a:pt x="0" y="56229"/>
                  </a:lnTo>
                  <a:cubicBezTo>
                    <a:pt x="0" y="25164"/>
                    <a:pt x="25285" y="0"/>
                    <a:pt x="56229" y="0"/>
                  </a:cubicBezTo>
                  <a:lnTo>
                    <a:pt x="148940" y="0"/>
                  </a:lnTo>
                  <a:cubicBezTo>
                    <a:pt x="153876" y="0"/>
                    <a:pt x="157970" y="4094"/>
                    <a:pt x="157970" y="9030"/>
                  </a:cubicBezTo>
                  <a:cubicBezTo>
                    <a:pt x="157970" y="13967"/>
                    <a:pt x="153876" y="18061"/>
                    <a:pt x="148940" y="18061"/>
                  </a:cubicBezTo>
                  <a:lnTo>
                    <a:pt x="56229" y="18061"/>
                  </a:lnTo>
                  <a:cubicBezTo>
                    <a:pt x="35158" y="18061"/>
                    <a:pt x="18061" y="35158"/>
                    <a:pt x="18061" y="56229"/>
                  </a:cubicBezTo>
                  <a:lnTo>
                    <a:pt x="18061" y="112818"/>
                  </a:lnTo>
                  <a:cubicBezTo>
                    <a:pt x="18061" y="117755"/>
                    <a:pt x="13967" y="121849"/>
                    <a:pt x="9030" y="121849"/>
                  </a:cubicBezTo>
                  <a:close/>
                </a:path>
              </a:pathLst>
            </a:custGeom>
            <a:grpFill/>
            <a:ln w="12032" cap="flat">
              <a:noFill/>
              <a:prstDash val="solid"/>
              <a:miter/>
            </a:ln>
          </p:spPr>
          <p:txBody>
            <a:bodyPr rtlCol="0" anchor="ctr"/>
            <a:lstStyle/>
            <a:p>
              <a:endParaRPr lang="en-US"/>
            </a:p>
          </p:txBody>
        </p:sp>
      </p:grpSp>
      <p:grpSp>
        <p:nvGrpSpPr>
          <p:cNvPr id="1358" name="Graphic 1038">
            <a:extLst>
              <a:ext uri="{FF2B5EF4-FFF2-40B4-BE49-F238E27FC236}">
                <a16:creationId xmlns:a16="http://schemas.microsoft.com/office/drawing/2014/main" id="{0E83699D-68B2-E208-A967-F161ED802F38}"/>
              </a:ext>
            </a:extLst>
          </p:cNvPr>
          <p:cNvGrpSpPr/>
          <p:nvPr/>
        </p:nvGrpSpPr>
        <p:grpSpPr>
          <a:xfrm>
            <a:off x="9819972" y="2038669"/>
            <a:ext cx="290304" cy="368527"/>
            <a:chOff x="9771927" y="1962437"/>
            <a:chExt cx="386394" cy="490510"/>
          </a:xfrm>
          <a:solidFill>
            <a:srgbClr val="004550"/>
          </a:solidFill>
        </p:grpSpPr>
        <p:sp>
          <p:nvSpPr>
            <p:cNvPr id="1359" name="Freeform: Shape 1358">
              <a:extLst>
                <a:ext uri="{FF2B5EF4-FFF2-40B4-BE49-F238E27FC236}">
                  <a16:creationId xmlns:a16="http://schemas.microsoft.com/office/drawing/2014/main" id="{1B12EB34-229A-9D1E-8340-FC2F6B6A4DFE}"/>
                </a:ext>
              </a:extLst>
            </p:cNvPr>
            <p:cNvSpPr/>
            <p:nvPr/>
          </p:nvSpPr>
          <p:spPr>
            <a:xfrm>
              <a:off x="9846432" y="1965179"/>
              <a:ext cx="136386" cy="166892"/>
            </a:xfrm>
            <a:custGeom>
              <a:avLst/>
              <a:gdLst>
                <a:gd name="connsiteX0" fmla="*/ 37006 w 136386"/>
                <a:gd name="connsiteY0" fmla="*/ 166892 h 166892"/>
                <a:gd name="connsiteX1" fmla="*/ 28698 w 136386"/>
                <a:gd name="connsiteY1" fmla="*/ 161354 h 166892"/>
                <a:gd name="connsiteX2" fmla="*/ 18223 w 136386"/>
                <a:gd name="connsiteY2" fmla="*/ 76349 h 166892"/>
                <a:gd name="connsiteX3" fmla="*/ 1246 w 136386"/>
                <a:gd name="connsiteY3" fmla="*/ 47452 h 166892"/>
                <a:gd name="connsiteX4" fmla="*/ 2932 w 136386"/>
                <a:gd name="connsiteY4" fmla="*/ 36254 h 166892"/>
                <a:gd name="connsiteX5" fmla="*/ 25568 w 136386"/>
                <a:gd name="connsiteY5" fmla="*/ 15424 h 166892"/>
                <a:gd name="connsiteX6" fmla="*/ 32791 w 136386"/>
                <a:gd name="connsiteY6" fmla="*/ 13137 h 166892"/>
                <a:gd name="connsiteX7" fmla="*/ 39293 w 136386"/>
                <a:gd name="connsiteY7" fmla="*/ 17110 h 166892"/>
                <a:gd name="connsiteX8" fmla="*/ 55548 w 136386"/>
                <a:gd name="connsiteY8" fmla="*/ 38301 h 166892"/>
                <a:gd name="connsiteX9" fmla="*/ 62291 w 136386"/>
                <a:gd name="connsiteY9" fmla="*/ 34930 h 166892"/>
                <a:gd name="connsiteX10" fmla="*/ 62291 w 136386"/>
                <a:gd name="connsiteY10" fmla="*/ 9765 h 166892"/>
                <a:gd name="connsiteX11" fmla="*/ 71080 w 136386"/>
                <a:gd name="connsiteY11" fmla="*/ 735 h 166892"/>
                <a:gd name="connsiteX12" fmla="*/ 99134 w 136386"/>
                <a:gd name="connsiteY12" fmla="*/ 13 h 166892"/>
                <a:gd name="connsiteX13" fmla="*/ 108285 w 136386"/>
                <a:gd name="connsiteY13" fmla="*/ 7478 h 166892"/>
                <a:gd name="connsiteX14" fmla="*/ 112981 w 136386"/>
                <a:gd name="connsiteY14" fmla="*/ 34809 h 166892"/>
                <a:gd name="connsiteX15" fmla="*/ 131764 w 136386"/>
                <a:gd name="connsiteY15" fmla="*/ 44442 h 166892"/>
                <a:gd name="connsiteX16" fmla="*/ 135255 w 136386"/>
                <a:gd name="connsiteY16" fmla="*/ 56723 h 166892"/>
                <a:gd name="connsiteX17" fmla="*/ 122974 w 136386"/>
                <a:gd name="connsiteY17" fmla="*/ 60094 h 166892"/>
                <a:gd name="connsiteX18" fmla="*/ 102746 w 136386"/>
                <a:gd name="connsiteY18" fmla="*/ 50221 h 166892"/>
                <a:gd name="connsiteX19" fmla="*/ 96485 w 136386"/>
                <a:gd name="connsiteY19" fmla="*/ 44923 h 166892"/>
                <a:gd name="connsiteX20" fmla="*/ 95763 w 136386"/>
                <a:gd name="connsiteY20" fmla="*/ 41191 h 166892"/>
                <a:gd name="connsiteX21" fmla="*/ 91790 w 136386"/>
                <a:gd name="connsiteY21" fmla="*/ 18314 h 166892"/>
                <a:gd name="connsiteX22" fmla="*/ 80351 w 136386"/>
                <a:gd name="connsiteY22" fmla="*/ 18555 h 166892"/>
                <a:gd name="connsiteX23" fmla="*/ 80351 w 136386"/>
                <a:gd name="connsiteY23" fmla="*/ 41191 h 166892"/>
                <a:gd name="connsiteX24" fmla="*/ 73488 w 136386"/>
                <a:gd name="connsiteY24" fmla="*/ 49980 h 166892"/>
                <a:gd name="connsiteX25" fmla="*/ 59762 w 136386"/>
                <a:gd name="connsiteY25" fmla="*/ 56964 h 166892"/>
                <a:gd name="connsiteX26" fmla="*/ 48324 w 136386"/>
                <a:gd name="connsiteY26" fmla="*/ 56482 h 166892"/>
                <a:gd name="connsiteX27" fmla="*/ 30384 w 136386"/>
                <a:gd name="connsiteY27" fmla="*/ 35652 h 166892"/>
                <a:gd name="connsiteX28" fmla="*/ 20751 w 136386"/>
                <a:gd name="connsiteY28" fmla="*/ 44562 h 166892"/>
                <a:gd name="connsiteX29" fmla="*/ 36163 w 136386"/>
                <a:gd name="connsiteY29" fmla="*/ 70810 h 166892"/>
                <a:gd name="connsiteX30" fmla="*/ 36765 w 136386"/>
                <a:gd name="connsiteY30" fmla="*/ 78636 h 166892"/>
                <a:gd name="connsiteX31" fmla="*/ 45555 w 136386"/>
                <a:gd name="connsiteY31" fmla="*/ 154250 h 166892"/>
                <a:gd name="connsiteX32" fmla="*/ 40859 w 136386"/>
                <a:gd name="connsiteY32" fmla="*/ 166050 h 166892"/>
                <a:gd name="connsiteX33" fmla="*/ 37367 w 136386"/>
                <a:gd name="connsiteY33" fmla="*/ 166772 h 16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6386" h="166892">
                  <a:moveTo>
                    <a:pt x="37006" y="166892"/>
                  </a:moveTo>
                  <a:cubicBezTo>
                    <a:pt x="33514" y="166892"/>
                    <a:pt x="30143" y="164846"/>
                    <a:pt x="28698" y="161354"/>
                  </a:cubicBezTo>
                  <a:cubicBezTo>
                    <a:pt x="27855" y="159307"/>
                    <a:pt x="7748" y="111627"/>
                    <a:pt x="18223" y="76349"/>
                  </a:cubicBezTo>
                  <a:lnTo>
                    <a:pt x="1246" y="47452"/>
                  </a:lnTo>
                  <a:cubicBezTo>
                    <a:pt x="-921" y="43840"/>
                    <a:pt x="-199" y="39144"/>
                    <a:pt x="2932" y="36254"/>
                  </a:cubicBezTo>
                  <a:lnTo>
                    <a:pt x="25568" y="15424"/>
                  </a:lnTo>
                  <a:cubicBezTo>
                    <a:pt x="27494" y="13618"/>
                    <a:pt x="30022" y="12775"/>
                    <a:pt x="32791" y="13137"/>
                  </a:cubicBezTo>
                  <a:cubicBezTo>
                    <a:pt x="35440" y="13498"/>
                    <a:pt x="37728" y="14943"/>
                    <a:pt x="39293" y="17110"/>
                  </a:cubicBezTo>
                  <a:cubicBezTo>
                    <a:pt x="39293" y="17230"/>
                    <a:pt x="47481" y="29391"/>
                    <a:pt x="55548" y="38301"/>
                  </a:cubicBezTo>
                  <a:cubicBezTo>
                    <a:pt x="57474" y="37217"/>
                    <a:pt x="59762" y="36013"/>
                    <a:pt x="62291" y="34930"/>
                  </a:cubicBezTo>
                  <a:lnTo>
                    <a:pt x="62291" y="9765"/>
                  </a:lnTo>
                  <a:cubicBezTo>
                    <a:pt x="62291" y="4829"/>
                    <a:pt x="66144" y="855"/>
                    <a:pt x="71080" y="735"/>
                  </a:cubicBezTo>
                  <a:lnTo>
                    <a:pt x="99134" y="13"/>
                  </a:lnTo>
                  <a:cubicBezTo>
                    <a:pt x="103589" y="-228"/>
                    <a:pt x="107442" y="3023"/>
                    <a:pt x="108285" y="7478"/>
                  </a:cubicBezTo>
                  <a:cubicBezTo>
                    <a:pt x="108285" y="7478"/>
                    <a:pt x="110693" y="21324"/>
                    <a:pt x="112981" y="34809"/>
                  </a:cubicBezTo>
                  <a:cubicBezTo>
                    <a:pt x="119964" y="37819"/>
                    <a:pt x="128633" y="42636"/>
                    <a:pt x="131764" y="44442"/>
                  </a:cubicBezTo>
                  <a:cubicBezTo>
                    <a:pt x="136098" y="46850"/>
                    <a:pt x="137664" y="52388"/>
                    <a:pt x="135255" y="56723"/>
                  </a:cubicBezTo>
                  <a:cubicBezTo>
                    <a:pt x="132847" y="61057"/>
                    <a:pt x="127309" y="62623"/>
                    <a:pt x="122974" y="60094"/>
                  </a:cubicBezTo>
                  <a:cubicBezTo>
                    <a:pt x="112740" y="54315"/>
                    <a:pt x="104673" y="50703"/>
                    <a:pt x="102746" y="50221"/>
                  </a:cubicBezTo>
                  <a:cubicBezTo>
                    <a:pt x="99977" y="49499"/>
                    <a:pt x="97689" y="47572"/>
                    <a:pt x="96485" y="44923"/>
                  </a:cubicBezTo>
                  <a:cubicBezTo>
                    <a:pt x="96004" y="43719"/>
                    <a:pt x="95763" y="42395"/>
                    <a:pt x="95763" y="41191"/>
                  </a:cubicBezTo>
                  <a:cubicBezTo>
                    <a:pt x="94439" y="33124"/>
                    <a:pt x="92873" y="24334"/>
                    <a:pt x="91790" y="18314"/>
                  </a:cubicBezTo>
                  <a:lnTo>
                    <a:pt x="80351" y="18555"/>
                  </a:lnTo>
                  <a:lnTo>
                    <a:pt x="80351" y="41191"/>
                  </a:lnTo>
                  <a:cubicBezTo>
                    <a:pt x="80351" y="45284"/>
                    <a:pt x="77582" y="48897"/>
                    <a:pt x="73488" y="49980"/>
                  </a:cubicBezTo>
                  <a:cubicBezTo>
                    <a:pt x="68070" y="51305"/>
                    <a:pt x="61689" y="55519"/>
                    <a:pt x="59762" y="56964"/>
                  </a:cubicBezTo>
                  <a:cubicBezTo>
                    <a:pt x="56270" y="59612"/>
                    <a:pt x="51454" y="59372"/>
                    <a:pt x="48324" y="56482"/>
                  </a:cubicBezTo>
                  <a:cubicBezTo>
                    <a:pt x="41942" y="50703"/>
                    <a:pt x="35079" y="42034"/>
                    <a:pt x="30384" y="35652"/>
                  </a:cubicBezTo>
                  <a:lnTo>
                    <a:pt x="20751" y="44562"/>
                  </a:lnTo>
                  <a:lnTo>
                    <a:pt x="36163" y="70810"/>
                  </a:lnTo>
                  <a:cubicBezTo>
                    <a:pt x="37608" y="73218"/>
                    <a:pt x="37849" y="75987"/>
                    <a:pt x="36765" y="78636"/>
                  </a:cubicBezTo>
                  <a:cubicBezTo>
                    <a:pt x="25808" y="107292"/>
                    <a:pt x="45314" y="153889"/>
                    <a:pt x="45555" y="154250"/>
                  </a:cubicBezTo>
                  <a:cubicBezTo>
                    <a:pt x="47481" y="158825"/>
                    <a:pt x="45434" y="164123"/>
                    <a:pt x="40859" y="166050"/>
                  </a:cubicBezTo>
                  <a:cubicBezTo>
                    <a:pt x="39655" y="166531"/>
                    <a:pt x="38450" y="166772"/>
                    <a:pt x="37367" y="166772"/>
                  </a:cubicBezTo>
                  <a:close/>
                </a:path>
              </a:pathLst>
            </a:custGeom>
            <a:grpFill/>
            <a:ln w="12032"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D182B330-3929-AFFF-EFFF-A679A95BBADE}"/>
                </a:ext>
              </a:extLst>
            </p:cNvPr>
            <p:cNvSpPr/>
            <p:nvPr/>
          </p:nvSpPr>
          <p:spPr>
            <a:xfrm>
              <a:off x="9851485" y="2154781"/>
              <a:ext cx="69238" cy="170538"/>
            </a:xfrm>
            <a:custGeom>
              <a:avLst/>
              <a:gdLst>
                <a:gd name="connsiteX0" fmla="*/ 60128 w 69238"/>
                <a:gd name="connsiteY0" fmla="*/ 170539 h 170538"/>
                <a:gd name="connsiteX1" fmla="*/ 53626 w 69238"/>
                <a:gd name="connsiteY1" fmla="*/ 167770 h 170538"/>
                <a:gd name="connsiteX2" fmla="*/ 3538 w 69238"/>
                <a:gd name="connsiteY2" fmla="*/ 82162 h 170538"/>
                <a:gd name="connsiteX3" fmla="*/ 12207 w 69238"/>
                <a:gd name="connsiteY3" fmla="*/ 4622 h 170538"/>
                <a:gd name="connsiteX4" fmla="*/ 24488 w 69238"/>
                <a:gd name="connsiteY4" fmla="*/ 1131 h 170538"/>
                <a:gd name="connsiteX5" fmla="*/ 27980 w 69238"/>
                <a:gd name="connsiteY5" fmla="*/ 13412 h 170538"/>
                <a:gd name="connsiteX6" fmla="*/ 21117 w 69238"/>
                <a:gd name="connsiteY6" fmla="*/ 77948 h 170538"/>
                <a:gd name="connsiteX7" fmla="*/ 66750 w 69238"/>
                <a:gd name="connsiteY7" fmla="*/ 155127 h 170538"/>
                <a:gd name="connsiteX8" fmla="*/ 66389 w 69238"/>
                <a:gd name="connsiteY8" fmla="*/ 167890 h 170538"/>
                <a:gd name="connsiteX9" fmla="*/ 60128 w 69238"/>
                <a:gd name="connsiteY9" fmla="*/ 170419 h 17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238" h="170538">
                  <a:moveTo>
                    <a:pt x="60128" y="170539"/>
                  </a:moveTo>
                  <a:cubicBezTo>
                    <a:pt x="57720" y="170539"/>
                    <a:pt x="55312" y="169576"/>
                    <a:pt x="53626" y="167770"/>
                  </a:cubicBezTo>
                  <a:cubicBezTo>
                    <a:pt x="27137" y="139956"/>
                    <a:pt x="10281" y="111180"/>
                    <a:pt x="3538" y="82162"/>
                  </a:cubicBezTo>
                  <a:cubicBezTo>
                    <a:pt x="-5011" y="45921"/>
                    <a:pt x="3538" y="19914"/>
                    <a:pt x="12207" y="4622"/>
                  </a:cubicBezTo>
                  <a:cubicBezTo>
                    <a:pt x="14615" y="288"/>
                    <a:pt x="20154" y="-1277"/>
                    <a:pt x="24488" y="1131"/>
                  </a:cubicBezTo>
                  <a:cubicBezTo>
                    <a:pt x="28823" y="3539"/>
                    <a:pt x="30388" y="9077"/>
                    <a:pt x="27980" y="13412"/>
                  </a:cubicBezTo>
                  <a:cubicBezTo>
                    <a:pt x="20876" y="25934"/>
                    <a:pt x="14013" y="47366"/>
                    <a:pt x="21117" y="77948"/>
                  </a:cubicBezTo>
                  <a:cubicBezTo>
                    <a:pt x="27137" y="103835"/>
                    <a:pt x="42549" y="129842"/>
                    <a:pt x="66750" y="155127"/>
                  </a:cubicBezTo>
                  <a:cubicBezTo>
                    <a:pt x="70242" y="158739"/>
                    <a:pt x="70001" y="164398"/>
                    <a:pt x="66389" y="167890"/>
                  </a:cubicBezTo>
                  <a:cubicBezTo>
                    <a:pt x="64583" y="169576"/>
                    <a:pt x="62415" y="170419"/>
                    <a:pt x="60128" y="170419"/>
                  </a:cubicBezTo>
                  <a:close/>
                </a:path>
              </a:pathLst>
            </a:custGeom>
            <a:grpFill/>
            <a:ln w="12032"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A4D76DCC-712C-55AA-840C-1D529EA1E51A}"/>
                </a:ext>
              </a:extLst>
            </p:cNvPr>
            <p:cNvSpPr/>
            <p:nvPr/>
          </p:nvSpPr>
          <p:spPr>
            <a:xfrm>
              <a:off x="9803123" y="2055160"/>
              <a:ext cx="355199" cy="397788"/>
            </a:xfrm>
            <a:custGeom>
              <a:avLst/>
              <a:gdLst>
                <a:gd name="connsiteX0" fmla="*/ 231423 w 355199"/>
                <a:gd name="connsiteY0" fmla="*/ 397788 h 397788"/>
                <a:gd name="connsiteX1" fmla="*/ 194338 w 355199"/>
                <a:gd name="connsiteY1" fmla="*/ 390444 h 397788"/>
                <a:gd name="connsiteX2" fmla="*/ 4822 w 355199"/>
                <a:gd name="connsiteY2" fmla="*/ 192861 h 397788"/>
                <a:gd name="connsiteX3" fmla="*/ 18428 w 355199"/>
                <a:gd name="connsiteY3" fmla="*/ 80645 h 397788"/>
                <a:gd name="connsiteX4" fmla="*/ 66590 w 355199"/>
                <a:gd name="connsiteY4" fmla="*/ 35613 h 397788"/>
                <a:gd name="connsiteX5" fmla="*/ 78991 w 355199"/>
                <a:gd name="connsiteY5" fmla="*/ 38744 h 397788"/>
                <a:gd name="connsiteX6" fmla="*/ 75861 w 355199"/>
                <a:gd name="connsiteY6" fmla="*/ 51146 h 397788"/>
                <a:gd name="connsiteX7" fmla="*/ 34201 w 355199"/>
                <a:gd name="connsiteY7" fmla="*/ 89554 h 397788"/>
                <a:gd name="connsiteX8" fmla="*/ 22522 w 355199"/>
                <a:gd name="connsiteY8" fmla="*/ 188767 h 397788"/>
                <a:gd name="connsiteX9" fmla="*/ 201442 w 355199"/>
                <a:gd name="connsiteY9" fmla="*/ 373828 h 397788"/>
                <a:gd name="connsiteX10" fmla="*/ 290782 w 355199"/>
                <a:gd name="connsiteY10" fmla="*/ 353359 h 397788"/>
                <a:gd name="connsiteX11" fmla="*/ 331358 w 355199"/>
                <a:gd name="connsiteY11" fmla="*/ 124231 h 397788"/>
                <a:gd name="connsiteX12" fmla="*/ 218058 w 355199"/>
                <a:gd name="connsiteY12" fmla="*/ 17794 h 397788"/>
                <a:gd name="connsiteX13" fmla="*/ 211195 w 355199"/>
                <a:gd name="connsiteY13" fmla="*/ 7078 h 397788"/>
                <a:gd name="connsiteX14" fmla="*/ 221911 w 355199"/>
                <a:gd name="connsiteY14" fmla="*/ 215 h 397788"/>
                <a:gd name="connsiteX15" fmla="*/ 348816 w 355199"/>
                <a:gd name="connsiteY15" fmla="*/ 120137 h 397788"/>
                <a:gd name="connsiteX16" fmla="*/ 305230 w 355199"/>
                <a:gd name="connsiteY16" fmla="*/ 363955 h 397788"/>
                <a:gd name="connsiteX17" fmla="*/ 231423 w 355199"/>
                <a:gd name="connsiteY17" fmla="*/ 397788 h 3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199" h="397788">
                  <a:moveTo>
                    <a:pt x="231423" y="397788"/>
                  </a:moveTo>
                  <a:cubicBezTo>
                    <a:pt x="219141" y="397788"/>
                    <a:pt x="206619" y="395501"/>
                    <a:pt x="194338" y="390444"/>
                  </a:cubicBezTo>
                  <a:cubicBezTo>
                    <a:pt x="150150" y="372022"/>
                    <a:pt x="30107" y="300502"/>
                    <a:pt x="4822" y="192861"/>
                  </a:cubicBezTo>
                  <a:cubicBezTo>
                    <a:pt x="-7218" y="141449"/>
                    <a:pt x="5545" y="103521"/>
                    <a:pt x="18428" y="80645"/>
                  </a:cubicBezTo>
                  <a:cubicBezTo>
                    <a:pt x="29746" y="60537"/>
                    <a:pt x="50817" y="45005"/>
                    <a:pt x="66590" y="35613"/>
                  </a:cubicBezTo>
                  <a:cubicBezTo>
                    <a:pt x="70924" y="33085"/>
                    <a:pt x="76462" y="34409"/>
                    <a:pt x="78991" y="38744"/>
                  </a:cubicBezTo>
                  <a:cubicBezTo>
                    <a:pt x="81520" y="42958"/>
                    <a:pt x="80195" y="48617"/>
                    <a:pt x="75861" y="51146"/>
                  </a:cubicBezTo>
                  <a:cubicBezTo>
                    <a:pt x="62014" y="59453"/>
                    <a:pt x="43592" y="72818"/>
                    <a:pt x="34201" y="89554"/>
                  </a:cubicBezTo>
                  <a:cubicBezTo>
                    <a:pt x="22883" y="109541"/>
                    <a:pt x="11685" y="143014"/>
                    <a:pt x="22522" y="188767"/>
                  </a:cubicBezTo>
                  <a:cubicBezTo>
                    <a:pt x="45880" y="288582"/>
                    <a:pt x="162431" y="357574"/>
                    <a:pt x="201442" y="373828"/>
                  </a:cubicBezTo>
                  <a:cubicBezTo>
                    <a:pt x="235516" y="388036"/>
                    <a:pt x="275129" y="374791"/>
                    <a:pt x="290782" y="353359"/>
                  </a:cubicBezTo>
                  <a:cubicBezTo>
                    <a:pt x="305350" y="333493"/>
                    <a:pt x="354234" y="221517"/>
                    <a:pt x="331358" y="124231"/>
                  </a:cubicBezTo>
                  <a:cubicBezTo>
                    <a:pt x="312214" y="42476"/>
                    <a:pt x="233590" y="21165"/>
                    <a:pt x="218058" y="17794"/>
                  </a:cubicBezTo>
                  <a:cubicBezTo>
                    <a:pt x="213242" y="16710"/>
                    <a:pt x="210111" y="11894"/>
                    <a:pt x="211195" y="7078"/>
                  </a:cubicBezTo>
                  <a:cubicBezTo>
                    <a:pt x="212278" y="2262"/>
                    <a:pt x="217095" y="-869"/>
                    <a:pt x="221911" y="215"/>
                  </a:cubicBezTo>
                  <a:cubicBezTo>
                    <a:pt x="239369" y="4068"/>
                    <a:pt x="327264" y="27908"/>
                    <a:pt x="348816" y="120137"/>
                  </a:cubicBezTo>
                  <a:cubicBezTo>
                    <a:pt x="371814" y="218266"/>
                    <a:pt x="326903" y="334336"/>
                    <a:pt x="305230" y="363955"/>
                  </a:cubicBezTo>
                  <a:cubicBezTo>
                    <a:pt x="291143" y="383220"/>
                    <a:pt x="262487" y="397788"/>
                    <a:pt x="231423" y="397788"/>
                  </a:cubicBezTo>
                  <a:close/>
                </a:path>
              </a:pathLst>
            </a:custGeom>
            <a:grpFill/>
            <a:ln w="12032"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1CD6B872-3C66-60E6-00D7-05079B3204FD}"/>
                </a:ext>
              </a:extLst>
            </p:cNvPr>
            <p:cNvSpPr/>
            <p:nvPr/>
          </p:nvSpPr>
          <p:spPr>
            <a:xfrm>
              <a:off x="9903513" y="1962437"/>
              <a:ext cx="158977" cy="278479"/>
            </a:xfrm>
            <a:custGeom>
              <a:avLst/>
              <a:gdLst>
                <a:gd name="connsiteX0" fmla="*/ 132356 w 158977"/>
                <a:gd name="connsiteY0" fmla="*/ 278359 h 278479"/>
                <a:gd name="connsiteX1" fmla="*/ 129587 w 158977"/>
                <a:gd name="connsiteY1" fmla="*/ 277878 h 278479"/>
                <a:gd name="connsiteX2" fmla="*/ 123808 w 158977"/>
                <a:gd name="connsiteY2" fmla="*/ 266439 h 278479"/>
                <a:gd name="connsiteX3" fmla="*/ 109119 w 158977"/>
                <a:gd name="connsiteY3" fmla="*/ 215749 h 278479"/>
                <a:gd name="connsiteX4" fmla="*/ 97078 w 158977"/>
                <a:gd name="connsiteY4" fmla="*/ 131828 h 278479"/>
                <a:gd name="connsiteX5" fmla="*/ 137895 w 158977"/>
                <a:gd name="connsiteY5" fmla="*/ 48388 h 278479"/>
                <a:gd name="connsiteX6" fmla="*/ 112490 w 158977"/>
                <a:gd name="connsiteY6" fmla="*/ 20213 h 278479"/>
                <a:gd name="connsiteX7" fmla="*/ 62763 w 158977"/>
                <a:gd name="connsiteY7" fmla="*/ 98837 h 278479"/>
                <a:gd name="connsiteX8" fmla="*/ 16046 w 158977"/>
                <a:gd name="connsiteY8" fmla="*/ 181675 h 278479"/>
                <a:gd name="connsiteX9" fmla="*/ 3404 w 158977"/>
                <a:gd name="connsiteY9" fmla="*/ 183120 h 278479"/>
                <a:gd name="connsiteX10" fmla="*/ 1959 w 158977"/>
                <a:gd name="connsiteY10" fmla="*/ 170477 h 278479"/>
                <a:gd name="connsiteX11" fmla="*/ 45425 w 158977"/>
                <a:gd name="connsiteY11" fmla="*/ 94021 h 278479"/>
                <a:gd name="connsiteX12" fmla="*/ 111286 w 158977"/>
                <a:gd name="connsiteY12" fmla="*/ 587 h 278479"/>
                <a:gd name="connsiteX13" fmla="*/ 121280 w 158977"/>
                <a:gd name="connsiteY13" fmla="*/ 2995 h 278479"/>
                <a:gd name="connsiteX14" fmla="*/ 156678 w 158977"/>
                <a:gd name="connsiteY14" fmla="*/ 42247 h 278479"/>
                <a:gd name="connsiteX15" fmla="*/ 158966 w 158977"/>
                <a:gd name="connsiteY15" fmla="*/ 48869 h 278479"/>
                <a:gd name="connsiteX16" fmla="*/ 155956 w 158977"/>
                <a:gd name="connsiteY16" fmla="*/ 55130 h 278479"/>
                <a:gd name="connsiteX17" fmla="*/ 113935 w 158977"/>
                <a:gd name="connsiteY17" fmla="*/ 138450 h 278479"/>
                <a:gd name="connsiteX18" fmla="*/ 121761 w 158977"/>
                <a:gd name="connsiteY18" fmla="*/ 202866 h 278479"/>
                <a:gd name="connsiteX19" fmla="*/ 141026 w 158977"/>
                <a:gd name="connsiteY19" fmla="*/ 272219 h 278479"/>
                <a:gd name="connsiteX20" fmla="*/ 132477 w 158977"/>
                <a:gd name="connsiteY20" fmla="*/ 278480 h 27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8977" h="278479">
                  <a:moveTo>
                    <a:pt x="132356" y="278359"/>
                  </a:moveTo>
                  <a:cubicBezTo>
                    <a:pt x="131393" y="278359"/>
                    <a:pt x="130430" y="278239"/>
                    <a:pt x="129587" y="277878"/>
                  </a:cubicBezTo>
                  <a:cubicBezTo>
                    <a:pt x="124891" y="276312"/>
                    <a:pt x="122243" y="271255"/>
                    <a:pt x="123808" y="266439"/>
                  </a:cubicBezTo>
                  <a:cubicBezTo>
                    <a:pt x="124169" y="265356"/>
                    <a:pt x="132356" y="238265"/>
                    <a:pt x="109119" y="215749"/>
                  </a:cubicBezTo>
                  <a:cubicBezTo>
                    <a:pt x="88650" y="195883"/>
                    <a:pt x="84195" y="165180"/>
                    <a:pt x="97078" y="131828"/>
                  </a:cubicBezTo>
                  <a:cubicBezTo>
                    <a:pt x="101533" y="120630"/>
                    <a:pt x="121881" y="69940"/>
                    <a:pt x="137895" y="48388"/>
                  </a:cubicBezTo>
                  <a:lnTo>
                    <a:pt x="112490" y="20213"/>
                  </a:lnTo>
                  <a:cubicBezTo>
                    <a:pt x="94791" y="31892"/>
                    <a:pt x="71553" y="67893"/>
                    <a:pt x="62763" y="98837"/>
                  </a:cubicBezTo>
                  <a:cubicBezTo>
                    <a:pt x="52288" y="136042"/>
                    <a:pt x="17491" y="179869"/>
                    <a:pt x="16046" y="181675"/>
                  </a:cubicBezTo>
                  <a:cubicBezTo>
                    <a:pt x="12916" y="185648"/>
                    <a:pt x="7257" y="186250"/>
                    <a:pt x="3404" y="183120"/>
                  </a:cubicBezTo>
                  <a:cubicBezTo>
                    <a:pt x="-449" y="179989"/>
                    <a:pt x="-1171" y="174330"/>
                    <a:pt x="1959" y="170477"/>
                  </a:cubicBezTo>
                  <a:cubicBezTo>
                    <a:pt x="2320" y="169996"/>
                    <a:pt x="35913" y="127613"/>
                    <a:pt x="45425" y="94021"/>
                  </a:cubicBezTo>
                  <a:cubicBezTo>
                    <a:pt x="55659" y="57900"/>
                    <a:pt x="85158" y="10581"/>
                    <a:pt x="111286" y="587"/>
                  </a:cubicBezTo>
                  <a:cubicBezTo>
                    <a:pt x="114778" y="-737"/>
                    <a:pt x="118751" y="226"/>
                    <a:pt x="121280" y="2995"/>
                  </a:cubicBezTo>
                  <a:lnTo>
                    <a:pt x="156678" y="42247"/>
                  </a:lnTo>
                  <a:cubicBezTo>
                    <a:pt x="158243" y="44053"/>
                    <a:pt x="159086" y="46461"/>
                    <a:pt x="158966" y="48869"/>
                  </a:cubicBezTo>
                  <a:cubicBezTo>
                    <a:pt x="158845" y="51277"/>
                    <a:pt x="157762" y="53565"/>
                    <a:pt x="155956" y="55130"/>
                  </a:cubicBezTo>
                  <a:cubicBezTo>
                    <a:pt x="145842" y="64040"/>
                    <a:pt x="124771" y="110998"/>
                    <a:pt x="113935" y="138450"/>
                  </a:cubicBezTo>
                  <a:cubicBezTo>
                    <a:pt x="109119" y="150851"/>
                    <a:pt x="100329" y="182156"/>
                    <a:pt x="121761" y="202866"/>
                  </a:cubicBezTo>
                  <a:cubicBezTo>
                    <a:pt x="153307" y="233449"/>
                    <a:pt x="141507" y="270653"/>
                    <a:pt x="141026" y="272219"/>
                  </a:cubicBezTo>
                  <a:cubicBezTo>
                    <a:pt x="139821" y="276072"/>
                    <a:pt x="136209" y="278480"/>
                    <a:pt x="132477" y="278480"/>
                  </a:cubicBezTo>
                  <a:close/>
                </a:path>
              </a:pathLst>
            </a:custGeom>
            <a:grpFill/>
            <a:ln w="12032"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DDA4A465-1AE2-31B0-112D-16B83AA942FD}"/>
                </a:ext>
              </a:extLst>
            </p:cNvPr>
            <p:cNvSpPr/>
            <p:nvPr/>
          </p:nvSpPr>
          <p:spPr>
            <a:xfrm>
              <a:off x="9771927" y="2053573"/>
              <a:ext cx="108066" cy="87649"/>
            </a:xfrm>
            <a:custGeom>
              <a:avLst/>
              <a:gdLst>
                <a:gd name="connsiteX0" fmla="*/ 62868 w 108066"/>
                <a:gd name="connsiteY0" fmla="*/ 87649 h 87649"/>
                <a:gd name="connsiteX1" fmla="*/ 59256 w 108066"/>
                <a:gd name="connsiteY1" fmla="*/ 86927 h 87649"/>
                <a:gd name="connsiteX2" fmla="*/ 9168 w 108066"/>
                <a:gd name="connsiteY2" fmla="*/ 69950 h 87649"/>
                <a:gd name="connsiteX3" fmla="*/ 2666 w 108066"/>
                <a:gd name="connsiteY3" fmla="*/ 67421 h 87649"/>
                <a:gd name="connsiteX4" fmla="*/ 17 w 108066"/>
                <a:gd name="connsiteY4" fmla="*/ 61040 h 87649"/>
                <a:gd name="connsiteX5" fmla="*/ 17 w 108066"/>
                <a:gd name="connsiteY5" fmla="*/ 11554 h 87649"/>
                <a:gd name="connsiteX6" fmla="*/ 5556 w 108066"/>
                <a:gd name="connsiteY6" fmla="*/ 3126 h 87649"/>
                <a:gd name="connsiteX7" fmla="*/ 103444 w 108066"/>
                <a:gd name="connsiteY7" fmla="*/ 22390 h 87649"/>
                <a:gd name="connsiteX8" fmla="*/ 106936 w 108066"/>
                <a:gd name="connsiteY8" fmla="*/ 34671 h 87649"/>
                <a:gd name="connsiteX9" fmla="*/ 94655 w 108066"/>
                <a:gd name="connsiteY9" fmla="*/ 38163 h 87649"/>
                <a:gd name="connsiteX10" fmla="*/ 17837 w 108066"/>
                <a:gd name="connsiteY10" fmla="*/ 18417 h 87649"/>
                <a:gd name="connsiteX11" fmla="*/ 17837 w 108066"/>
                <a:gd name="connsiteY11" fmla="*/ 52852 h 87649"/>
                <a:gd name="connsiteX12" fmla="*/ 66360 w 108066"/>
                <a:gd name="connsiteY12" fmla="*/ 70311 h 87649"/>
                <a:gd name="connsiteX13" fmla="*/ 71056 w 108066"/>
                <a:gd name="connsiteY13" fmla="*/ 82231 h 87649"/>
                <a:gd name="connsiteX14" fmla="*/ 62748 w 108066"/>
                <a:gd name="connsiteY14" fmla="*/ 87649 h 8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066" h="87649">
                  <a:moveTo>
                    <a:pt x="62868" y="87649"/>
                  </a:moveTo>
                  <a:cubicBezTo>
                    <a:pt x="61664" y="87649"/>
                    <a:pt x="60460" y="87408"/>
                    <a:pt x="59256" y="86927"/>
                  </a:cubicBezTo>
                  <a:cubicBezTo>
                    <a:pt x="22774" y="71033"/>
                    <a:pt x="11817" y="69829"/>
                    <a:pt x="9168" y="69950"/>
                  </a:cubicBezTo>
                  <a:cubicBezTo>
                    <a:pt x="7241" y="69829"/>
                    <a:pt x="4472" y="69107"/>
                    <a:pt x="2666" y="67421"/>
                  </a:cubicBezTo>
                  <a:cubicBezTo>
                    <a:pt x="980" y="65736"/>
                    <a:pt x="17" y="63448"/>
                    <a:pt x="17" y="61040"/>
                  </a:cubicBezTo>
                  <a:lnTo>
                    <a:pt x="17" y="11554"/>
                  </a:lnTo>
                  <a:cubicBezTo>
                    <a:pt x="-224" y="7821"/>
                    <a:pt x="2064" y="4450"/>
                    <a:pt x="5556" y="3126"/>
                  </a:cubicBezTo>
                  <a:cubicBezTo>
                    <a:pt x="28673" y="-5905"/>
                    <a:pt x="73463" y="5895"/>
                    <a:pt x="103444" y="22390"/>
                  </a:cubicBezTo>
                  <a:cubicBezTo>
                    <a:pt x="107779" y="24798"/>
                    <a:pt x="109344" y="30337"/>
                    <a:pt x="106936" y="34671"/>
                  </a:cubicBezTo>
                  <a:cubicBezTo>
                    <a:pt x="104528" y="39006"/>
                    <a:pt x="99110" y="40571"/>
                    <a:pt x="94655" y="38163"/>
                  </a:cubicBezTo>
                  <a:cubicBezTo>
                    <a:pt x="69129" y="24076"/>
                    <a:pt x="35657" y="15768"/>
                    <a:pt x="17837" y="18417"/>
                  </a:cubicBezTo>
                  <a:lnTo>
                    <a:pt x="17837" y="52852"/>
                  </a:lnTo>
                  <a:cubicBezTo>
                    <a:pt x="26024" y="54538"/>
                    <a:pt x="40352" y="58873"/>
                    <a:pt x="66360" y="70311"/>
                  </a:cubicBezTo>
                  <a:cubicBezTo>
                    <a:pt x="70935" y="72358"/>
                    <a:pt x="72982" y="77656"/>
                    <a:pt x="71056" y="82231"/>
                  </a:cubicBezTo>
                  <a:cubicBezTo>
                    <a:pt x="69611" y="85602"/>
                    <a:pt x="66240" y="87649"/>
                    <a:pt x="62748" y="87649"/>
                  </a:cubicBezTo>
                  <a:close/>
                </a:path>
              </a:pathLst>
            </a:custGeom>
            <a:grpFill/>
            <a:ln w="12032"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E2291944-2638-0306-E7DD-A80A180788EE}"/>
                </a:ext>
              </a:extLst>
            </p:cNvPr>
            <p:cNvSpPr/>
            <p:nvPr/>
          </p:nvSpPr>
          <p:spPr>
            <a:xfrm>
              <a:off x="9997549" y="2108320"/>
              <a:ext cx="98355" cy="85157"/>
            </a:xfrm>
            <a:custGeom>
              <a:avLst/>
              <a:gdLst>
                <a:gd name="connsiteX0" fmla="*/ 89372 w 98355"/>
                <a:gd name="connsiteY0" fmla="*/ 85158 h 85157"/>
                <a:gd name="connsiteX1" fmla="*/ 81184 w 98355"/>
                <a:gd name="connsiteY1" fmla="*/ 79860 h 85157"/>
                <a:gd name="connsiteX2" fmla="*/ 6775 w 98355"/>
                <a:gd name="connsiteY2" fmla="*/ 17731 h 85157"/>
                <a:gd name="connsiteX3" fmla="*/ 273 w 98355"/>
                <a:gd name="connsiteY3" fmla="*/ 6775 h 85157"/>
                <a:gd name="connsiteX4" fmla="*/ 11230 w 98355"/>
                <a:gd name="connsiteY4" fmla="*/ 273 h 85157"/>
                <a:gd name="connsiteX5" fmla="*/ 97560 w 98355"/>
                <a:gd name="connsiteY5" fmla="*/ 72395 h 85157"/>
                <a:gd name="connsiteX6" fmla="*/ 93105 w 98355"/>
                <a:gd name="connsiteY6" fmla="*/ 84315 h 85157"/>
                <a:gd name="connsiteX7" fmla="*/ 89372 w 98355"/>
                <a:gd name="connsiteY7" fmla="*/ 85158 h 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55" h="85157">
                  <a:moveTo>
                    <a:pt x="89372" y="85158"/>
                  </a:moveTo>
                  <a:cubicBezTo>
                    <a:pt x="86000" y="85158"/>
                    <a:pt x="82629" y="83231"/>
                    <a:pt x="81184" y="79860"/>
                  </a:cubicBezTo>
                  <a:cubicBezTo>
                    <a:pt x="59271" y="31698"/>
                    <a:pt x="7377" y="17852"/>
                    <a:pt x="6775" y="17731"/>
                  </a:cubicBezTo>
                  <a:cubicBezTo>
                    <a:pt x="1959" y="16527"/>
                    <a:pt x="-931" y="11591"/>
                    <a:pt x="273" y="6775"/>
                  </a:cubicBezTo>
                  <a:cubicBezTo>
                    <a:pt x="1477" y="1959"/>
                    <a:pt x="6414" y="-931"/>
                    <a:pt x="11230" y="273"/>
                  </a:cubicBezTo>
                  <a:cubicBezTo>
                    <a:pt x="13758" y="875"/>
                    <a:pt x="72034" y="16166"/>
                    <a:pt x="97560" y="72395"/>
                  </a:cubicBezTo>
                  <a:cubicBezTo>
                    <a:pt x="99606" y="76970"/>
                    <a:pt x="97560" y="82268"/>
                    <a:pt x="93105" y="84315"/>
                  </a:cubicBezTo>
                  <a:cubicBezTo>
                    <a:pt x="91901" y="84917"/>
                    <a:pt x="90576" y="85158"/>
                    <a:pt x="89372" y="85158"/>
                  </a:cubicBezTo>
                  <a:close/>
                </a:path>
              </a:pathLst>
            </a:custGeom>
            <a:grpFill/>
            <a:ln w="12032"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3FCE8111-835C-AF88-AFBA-23DE1FD94BA9}"/>
                </a:ext>
              </a:extLst>
            </p:cNvPr>
            <p:cNvSpPr/>
            <p:nvPr/>
          </p:nvSpPr>
          <p:spPr>
            <a:xfrm>
              <a:off x="9973984" y="2156275"/>
              <a:ext cx="48398" cy="53095"/>
            </a:xfrm>
            <a:custGeom>
              <a:avLst/>
              <a:gdLst>
                <a:gd name="connsiteX0" fmla="*/ 9028 w 48398"/>
                <a:gd name="connsiteY0" fmla="*/ 53096 h 53095"/>
                <a:gd name="connsiteX1" fmla="*/ 3128 w 48398"/>
                <a:gd name="connsiteY1" fmla="*/ 50929 h 53095"/>
                <a:gd name="connsiteX2" fmla="*/ 2165 w 48398"/>
                <a:gd name="connsiteY2" fmla="*/ 38166 h 53095"/>
                <a:gd name="connsiteX3" fmla="*/ 32507 w 48398"/>
                <a:gd name="connsiteY3" fmla="*/ 3128 h 53095"/>
                <a:gd name="connsiteX4" fmla="*/ 45270 w 48398"/>
                <a:gd name="connsiteY4" fmla="*/ 2165 h 53095"/>
                <a:gd name="connsiteX5" fmla="*/ 46233 w 48398"/>
                <a:gd name="connsiteY5" fmla="*/ 14928 h 53095"/>
                <a:gd name="connsiteX6" fmla="*/ 15891 w 48398"/>
                <a:gd name="connsiteY6" fmla="*/ 49965 h 53095"/>
                <a:gd name="connsiteX7" fmla="*/ 9028 w 48398"/>
                <a:gd name="connsiteY7" fmla="*/ 53096 h 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98" h="53095">
                  <a:moveTo>
                    <a:pt x="9028" y="53096"/>
                  </a:moveTo>
                  <a:cubicBezTo>
                    <a:pt x="6981" y="53096"/>
                    <a:pt x="4814" y="52374"/>
                    <a:pt x="3128" y="50929"/>
                  </a:cubicBezTo>
                  <a:cubicBezTo>
                    <a:pt x="-604" y="47678"/>
                    <a:pt x="-1086" y="42019"/>
                    <a:pt x="2165" y="38166"/>
                  </a:cubicBezTo>
                  <a:lnTo>
                    <a:pt x="32507" y="3128"/>
                  </a:lnTo>
                  <a:cubicBezTo>
                    <a:pt x="35758" y="-604"/>
                    <a:pt x="41537" y="-1086"/>
                    <a:pt x="45270" y="2165"/>
                  </a:cubicBezTo>
                  <a:cubicBezTo>
                    <a:pt x="49002" y="5416"/>
                    <a:pt x="49484" y="11075"/>
                    <a:pt x="46233" y="14928"/>
                  </a:cubicBezTo>
                  <a:lnTo>
                    <a:pt x="15891" y="49965"/>
                  </a:lnTo>
                  <a:cubicBezTo>
                    <a:pt x="14085" y="52012"/>
                    <a:pt x="11557" y="53096"/>
                    <a:pt x="9028" y="53096"/>
                  </a:cubicBezTo>
                  <a:close/>
                </a:path>
              </a:pathLst>
            </a:custGeom>
            <a:grpFill/>
            <a:ln w="12032" cap="flat">
              <a:noFill/>
              <a:prstDash val="solid"/>
              <a:miter/>
            </a:ln>
          </p:spPr>
          <p:txBody>
            <a:bodyPr rtlCol="0" anchor="ctr"/>
            <a:lstStyle/>
            <a:p>
              <a:endParaRPr lang="en-US"/>
            </a:p>
          </p:txBody>
        </p:sp>
      </p:grpSp>
      <p:pic>
        <p:nvPicPr>
          <p:cNvPr id="1367" name="Graphic 1366">
            <a:extLst>
              <a:ext uri="{FF2B5EF4-FFF2-40B4-BE49-F238E27FC236}">
                <a16:creationId xmlns:a16="http://schemas.microsoft.com/office/drawing/2014/main" id="{6D0F772F-531F-29F7-FAAE-573A4D1E64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78499" y="4513209"/>
            <a:ext cx="294302" cy="315322"/>
          </a:xfrm>
          <a:prstGeom prst="rect">
            <a:avLst/>
          </a:prstGeom>
        </p:spPr>
      </p:pic>
      <p:pic>
        <p:nvPicPr>
          <p:cNvPr id="1369" name="Graphic 1368">
            <a:extLst>
              <a:ext uri="{FF2B5EF4-FFF2-40B4-BE49-F238E27FC236}">
                <a16:creationId xmlns:a16="http://schemas.microsoft.com/office/drawing/2014/main" id="{E4FEC41C-0371-A3F1-6782-6472D7CAC8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4459" y="3703320"/>
            <a:ext cx="335282" cy="304800"/>
          </a:xfrm>
          <a:prstGeom prst="rect">
            <a:avLst/>
          </a:prstGeom>
        </p:spPr>
      </p:pic>
    </p:spTree>
    <p:extLst>
      <p:ext uri="{BB962C8B-B14F-4D97-AF65-F5344CB8AC3E}">
        <p14:creationId xmlns:p14="http://schemas.microsoft.com/office/powerpoint/2010/main" val="301822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8F207AE-7359-CBB1-9BA0-0F60D0E431BE}"/>
              </a:ext>
            </a:extLst>
          </p:cNvPr>
          <p:cNvSpPr/>
          <p:nvPr/>
        </p:nvSpPr>
        <p:spPr>
          <a:xfrm>
            <a:off x="2577752" y="4490527"/>
            <a:ext cx="447220" cy="328019"/>
          </a:xfrm>
          <a:custGeom>
            <a:avLst/>
            <a:gdLst>
              <a:gd name="connsiteX0" fmla="*/ 568698 w 571500"/>
              <a:gd name="connsiteY0" fmla="*/ 345612 h 419175"/>
              <a:gd name="connsiteX1" fmla="*/ 561935 w 571500"/>
              <a:gd name="connsiteY1" fmla="*/ 342850 h 419175"/>
              <a:gd name="connsiteX2" fmla="*/ 533360 w 571500"/>
              <a:gd name="connsiteY2" fmla="*/ 342850 h 419175"/>
              <a:gd name="connsiteX3" fmla="*/ 533360 w 571500"/>
              <a:gd name="connsiteY3" fmla="*/ 66625 h 419175"/>
              <a:gd name="connsiteX4" fmla="*/ 504785 w 571500"/>
              <a:gd name="connsiteY4" fmla="*/ 38050 h 419175"/>
              <a:gd name="connsiteX5" fmla="*/ 393533 w 571500"/>
              <a:gd name="connsiteY5" fmla="*/ 38050 h 419175"/>
              <a:gd name="connsiteX6" fmla="*/ 369721 w 571500"/>
              <a:gd name="connsiteY6" fmla="*/ 3950 h 419175"/>
              <a:gd name="connsiteX7" fmla="*/ 356462 w 571500"/>
              <a:gd name="connsiteY7" fmla="*/ 1588 h 419175"/>
              <a:gd name="connsiteX8" fmla="*/ 354099 w 571500"/>
              <a:gd name="connsiteY8" fmla="*/ 3950 h 419175"/>
              <a:gd name="connsiteX9" fmla="*/ 330287 w 571500"/>
              <a:gd name="connsiteY9" fmla="*/ 38050 h 419175"/>
              <a:gd name="connsiteX10" fmla="*/ 66635 w 571500"/>
              <a:gd name="connsiteY10" fmla="*/ 38050 h 419175"/>
              <a:gd name="connsiteX11" fmla="*/ 38060 w 571500"/>
              <a:gd name="connsiteY11" fmla="*/ 66625 h 419175"/>
              <a:gd name="connsiteX12" fmla="*/ 38060 w 571500"/>
              <a:gd name="connsiteY12" fmla="*/ 342850 h 419175"/>
              <a:gd name="connsiteX13" fmla="*/ 9485 w 571500"/>
              <a:gd name="connsiteY13" fmla="*/ 342850 h 419175"/>
              <a:gd name="connsiteX14" fmla="*/ -40 w 571500"/>
              <a:gd name="connsiteY14" fmla="*/ 352375 h 419175"/>
              <a:gd name="connsiteX15" fmla="*/ -40 w 571500"/>
              <a:gd name="connsiteY15" fmla="*/ 371425 h 419175"/>
              <a:gd name="connsiteX16" fmla="*/ 47585 w 571500"/>
              <a:gd name="connsiteY16" fmla="*/ 419050 h 419175"/>
              <a:gd name="connsiteX17" fmla="*/ 523835 w 571500"/>
              <a:gd name="connsiteY17" fmla="*/ 419050 h 419175"/>
              <a:gd name="connsiteX18" fmla="*/ 571460 w 571500"/>
              <a:gd name="connsiteY18" fmla="*/ 371425 h 419175"/>
              <a:gd name="connsiteX19" fmla="*/ 571460 w 571500"/>
              <a:gd name="connsiteY19" fmla="*/ 352375 h 419175"/>
              <a:gd name="connsiteX20" fmla="*/ 568698 w 571500"/>
              <a:gd name="connsiteY20" fmla="*/ 345612 h 419175"/>
              <a:gd name="connsiteX21" fmla="*/ 504785 w 571500"/>
              <a:gd name="connsiteY21" fmla="*/ 57100 h 419175"/>
              <a:gd name="connsiteX22" fmla="*/ 514310 w 571500"/>
              <a:gd name="connsiteY22" fmla="*/ 66625 h 419175"/>
              <a:gd name="connsiteX23" fmla="*/ 514310 w 571500"/>
              <a:gd name="connsiteY23" fmla="*/ 342850 h 419175"/>
              <a:gd name="connsiteX24" fmla="*/ 495260 w 571500"/>
              <a:gd name="connsiteY24" fmla="*/ 342850 h 419175"/>
              <a:gd name="connsiteX25" fmla="*/ 495260 w 571500"/>
              <a:gd name="connsiteY25" fmla="*/ 85675 h 419175"/>
              <a:gd name="connsiteX26" fmla="*/ 485735 w 571500"/>
              <a:gd name="connsiteY26" fmla="*/ 76150 h 419175"/>
              <a:gd name="connsiteX27" fmla="*/ 420203 w 571500"/>
              <a:gd name="connsiteY27" fmla="*/ 76150 h 419175"/>
              <a:gd name="connsiteX28" fmla="*/ 406868 w 571500"/>
              <a:gd name="connsiteY28" fmla="*/ 57100 h 419175"/>
              <a:gd name="connsiteX29" fmla="*/ 286758 w 571500"/>
              <a:gd name="connsiteY29" fmla="*/ 109106 h 419175"/>
              <a:gd name="connsiteX30" fmla="*/ 295235 w 571500"/>
              <a:gd name="connsiteY30" fmla="*/ 114250 h 419175"/>
              <a:gd name="connsiteX31" fmla="*/ 323810 w 571500"/>
              <a:gd name="connsiteY31" fmla="*/ 114250 h 419175"/>
              <a:gd name="connsiteX32" fmla="*/ 323810 w 571500"/>
              <a:gd name="connsiteY32" fmla="*/ 314275 h 419175"/>
              <a:gd name="connsiteX33" fmla="*/ 326572 w 571500"/>
              <a:gd name="connsiteY33" fmla="*/ 321037 h 419175"/>
              <a:gd name="connsiteX34" fmla="*/ 333335 w 571500"/>
              <a:gd name="connsiteY34" fmla="*/ 323800 h 419175"/>
              <a:gd name="connsiteX35" fmla="*/ 390485 w 571500"/>
              <a:gd name="connsiteY35" fmla="*/ 323800 h 419175"/>
              <a:gd name="connsiteX36" fmla="*/ 397248 w 571500"/>
              <a:gd name="connsiteY36" fmla="*/ 321037 h 419175"/>
              <a:gd name="connsiteX37" fmla="*/ 400010 w 571500"/>
              <a:gd name="connsiteY37" fmla="*/ 314275 h 419175"/>
              <a:gd name="connsiteX38" fmla="*/ 400010 w 571500"/>
              <a:gd name="connsiteY38" fmla="*/ 114250 h 419175"/>
              <a:gd name="connsiteX39" fmla="*/ 428585 w 571500"/>
              <a:gd name="connsiteY39" fmla="*/ 114250 h 419175"/>
              <a:gd name="connsiteX40" fmla="*/ 438158 w 571500"/>
              <a:gd name="connsiteY40" fmla="*/ 104772 h 419175"/>
              <a:gd name="connsiteX41" fmla="*/ 436396 w 571500"/>
              <a:gd name="connsiteY41" fmla="*/ 99200 h 419175"/>
              <a:gd name="connsiteX42" fmla="*/ 433538 w 571500"/>
              <a:gd name="connsiteY42" fmla="*/ 95200 h 419175"/>
              <a:gd name="connsiteX43" fmla="*/ 476210 w 571500"/>
              <a:gd name="connsiteY43" fmla="*/ 95200 h 419175"/>
              <a:gd name="connsiteX44" fmla="*/ 476210 w 571500"/>
              <a:gd name="connsiteY44" fmla="*/ 342850 h 419175"/>
              <a:gd name="connsiteX45" fmla="*/ 323810 w 571500"/>
              <a:gd name="connsiteY45" fmla="*/ 342850 h 419175"/>
              <a:gd name="connsiteX46" fmla="*/ 314285 w 571500"/>
              <a:gd name="connsiteY46" fmla="*/ 352375 h 419175"/>
              <a:gd name="connsiteX47" fmla="*/ 304760 w 571500"/>
              <a:gd name="connsiteY47" fmla="*/ 361900 h 419175"/>
              <a:gd name="connsiteX48" fmla="*/ 266660 w 571500"/>
              <a:gd name="connsiteY48" fmla="*/ 361900 h 419175"/>
              <a:gd name="connsiteX49" fmla="*/ 257135 w 571500"/>
              <a:gd name="connsiteY49" fmla="*/ 352375 h 419175"/>
              <a:gd name="connsiteX50" fmla="*/ 247610 w 571500"/>
              <a:gd name="connsiteY50" fmla="*/ 342850 h 419175"/>
              <a:gd name="connsiteX51" fmla="*/ 95210 w 571500"/>
              <a:gd name="connsiteY51" fmla="*/ 342850 h 419175"/>
              <a:gd name="connsiteX52" fmla="*/ 95210 w 571500"/>
              <a:gd name="connsiteY52" fmla="*/ 95200 h 419175"/>
              <a:gd name="connsiteX53" fmla="*/ 290282 w 571500"/>
              <a:gd name="connsiteY53" fmla="*/ 95200 h 419175"/>
              <a:gd name="connsiteX54" fmla="*/ 287424 w 571500"/>
              <a:gd name="connsiteY54" fmla="*/ 99200 h 419175"/>
              <a:gd name="connsiteX55" fmla="*/ 286758 w 571500"/>
              <a:gd name="connsiteY55" fmla="*/ 109106 h 419175"/>
              <a:gd name="connsiteX56" fmla="*/ 361910 w 571500"/>
              <a:gd name="connsiteY56" fmla="*/ 26048 h 419175"/>
              <a:gd name="connsiteX57" fmla="*/ 410297 w 571500"/>
              <a:gd name="connsiteY57" fmla="*/ 95200 h 419175"/>
              <a:gd name="connsiteX58" fmla="*/ 390485 w 571500"/>
              <a:gd name="connsiteY58" fmla="*/ 95200 h 419175"/>
              <a:gd name="connsiteX59" fmla="*/ 380960 w 571500"/>
              <a:gd name="connsiteY59" fmla="*/ 104725 h 419175"/>
              <a:gd name="connsiteX60" fmla="*/ 380960 w 571500"/>
              <a:gd name="connsiteY60" fmla="*/ 304750 h 419175"/>
              <a:gd name="connsiteX61" fmla="*/ 342860 w 571500"/>
              <a:gd name="connsiteY61" fmla="*/ 304750 h 419175"/>
              <a:gd name="connsiteX62" fmla="*/ 342860 w 571500"/>
              <a:gd name="connsiteY62" fmla="*/ 104725 h 419175"/>
              <a:gd name="connsiteX63" fmla="*/ 333335 w 571500"/>
              <a:gd name="connsiteY63" fmla="*/ 95200 h 419175"/>
              <a:gd name="connsiteX64" fmla="*/ 313523 w 571500"/>
              <a:gd name="connsiteY64" fmla="*/ 95200 h 419175"/>
              <a:gd name="connsiteX65" fmla="*/ 66635 w 571500"/>
              <a:gd name="connsiteY65" fmla="*/ 57100 h 419175"/>
              <a:gd name="connsiteX66" fmla="*/ 316952 w 571500"/>
              <a:gd name="connsiteY66" fmla="*/ 57100 h 419175"/>
              <a:gd name="connsiteX67" fmla="*/ 303617 w 571500"/>
              <a:gd name="connsiteY67" fmla="*/ 76150 h 419175"/>
              <a:gd name="connsiteX68" fmla="*/ 85685 w 571500"/>
              <a:gd name="connsiteY68" fmla="*/ 76150 h 419175"/>
              <a:gd name="connsiteX69" fmla="*/ 76160 w 571500"/>
              <a:gd name="connsiteY69" fmla="*/ 85675 h 419175"/>
              <a:gd name="connsiteX70" fmla="*/ 76160 w 571500"/>
              <a:gd name="connsiteY70" fmla="*/ 342850 h 419175"/>
              <a:gd name="connsiteX71" fmla="*/ 57110 w 571500"/>
              <a:gd name="connsiteY71" fmla="*/ 342850 h 419175"/>
              <a:gd name="connsiteX72" fmla="*/ 57110 w 571500"/>
              <a:gd name="connsiteY72" fmla="*/ 66625 h 419175"/>
              <a:gd name="connsiteX73" fmla="*/ 66635 w 571500"/>
              <a:gd name="connsiteY73" fmla="*/ 57100 h 419175"/>
              <a:gd name="connsiteX74" fmla="*/ 552410 w 571500"/>
              <a:gd name="connsiteY74" fmla="*/ 371425 h 419175"/>
              <a:gd name="connsiteX75" fmla="*/ 523835 w 571500"/>
              <a:gd name="connsiteY75" fmla="*/ 400000 h 419175"/>
              <a:gd name="connsiteX76" fmla="*/ 47585 w 571500"/>
              <a:gd name="connsiteY76" fmla="*/ 400000 h 419175"/>
              <a:gd name="connsiteX77" fmla="*/ 19010 w 571500"/>
              <a:gd name="connsiteY77" fmla="*/ 371425 h 419175"/>
              <a:gd name="connsiteX78" fmla="*/ 19010 w 571500"/>
              <a:gd name="connsiteY78" fmla="*/ 361900 h 419175"/>
              <a:gd name="connsiteX79" fmla="*/ 239704 w 571500"/>
              <a:gd name="connsiteY79" fmla="*/ 361900 h 419175"/>
              <a:gd name="connsiteX80" fmla="*/ 266660 w 571500"/>
              <a:gd name="connsiteY80" fmla="*/ 380950 h 419175"/>
              <a:gd name="connsiteX81" fmla="*/ 304760 w 571500"/>
              <a:gd name="connsiteY81" fmla="*/ 380950 h 419175"/>
              <a:gd name="connsiteX82" fmla="*/ 331716 w 571500"/>
              <a:gd name="connsiteY82" fmla="*/ 361900 h 419175"/>
              <a:gd name="connsiteX83" fmla="*/ 552410 w 571500"/>
              <a:gd name="connsiteY83" fmla="*/ 361900 h 419175"/>
              <a:gd name="connsiteX84" fmla="*/ 231322 w 571500"/>
              <a:gd name="connsiteY84" fmla="*/ 174162 h 419175"/>
              <a:gd name="connsiteX85" fmla="*/ 228560 w 571500"/>
              <a:gd name="connsiteY85" fmla="*/ 180925 h 419175"/>
              <a:gd name="connsiteX86" fmla="*/ 228560 w 571500"/>
              <a:gd name="connsiteY86" fmla="*/ 314275 h 419175"/>
              <a:gd name="connsiteX87" fmla="*/ 231322 w 571500"/>
              <a:gd name="connsiteY87" fmla="*/ 321037 h 419175"/>
              <a:gd name="connsiteX88" fmla="*/ 238085 w 571500"/>
              <a:gd name="connsiteY88" fmla="*/ 323800 h 419175"/>
              <a:gd name="connsiteX89" fmla="*/ 295235 w 571500"/>
              <a:gd name="connsiteY89" fmla="*/ 323800 h 419175"/>
              <a:gd name="connsiteX90" fmla="*/ 301998 w 571500"/>
              <a:gd name="connsiteY90" fmla="*/ 321037 h 419175"/>
              <a:gd name="connsiteX91" fmla="*/ 304760 w 571500"/>
              <a:gd name="connsiteY91" fmla="*/ 314275 h 419175"/>
              <a:gd name="connsiteX92" fmla="*/ 304760 w 571500"/>
              <a:gd name="connsiteY92" fmla="*/ 180925 h 419175"/>
              <a:gd name="connsiteX93" fmla="*/ 295235 w 571500"/>
              <a:gd name="connsiteY93" fmla="*/ 171400 h 419175"/>
              <a:gd name="connsiteX94" fmla="*/ 238085 w 571500"/>
              <a:gd name="connsiteY94" fmla="*/ 171400 h 419175"/>
              <a:gd name="connsiteX95" fmla="*/ 231322 w 571500"/>
              <a:gd name="connsiteY95" fmla="*/ 174162 h 419175"/>
              <a:gd name="connsiteX96" fmla="*/ 247610 w 571500"/>
              <a:gd name="connsiteY96" fmla="*/ 190450 h 419175"/>
              <a:gd name="connsiteX97" fmla="*/ 285710 w 571500"/>
              <a:gd name="connsiteY97" fmla="*/ 190450 h 419175"/>
              <a:gd name="connsiteX98" fmla="*/ 285710 w 571500"/>
              <a:gd name="connsiteY98" fmla="*/ 304750 h 419175"/>
              <a:gd name="connsiteX99" fmla="*/ 247610 w 571500"/>
              <a:gd name="connsiteY99" fmla="*/ 304750 h 419175"/>
              <a:gd name="connsiteX100" fmla="*/ 199985 w 571500"/>
              <a:gd name="connsiteY100" fmla="*/ 228550 h 419175"/>
              <a:gd name="connsiteX101" fmla="*/ 142835 w 571500"/>
              <a:gd name="connsiteY101" fmla="*/ 228550 h 419175"/>
              <a:gd name="connsiteX102" fmla="*/ 136072 w 571500"/>
              <a:gd name="connsiteY102" fmla="*/ 231312 h 419175"/>
              <a:gd name="connsiteX103" fmla="*/ 133310 w 571500"/>
              <a:gd name="connsiteY103" fmla="*/ 238075 h 419175"/>
              <a:gd name="connsiteX104" fmla="*/ 133310 w 571500"/>
              <a:gd name="connsiteY104" fmla="*/ 314275 h 419175"/>
              <a:gd name="connsiteX105" fmla="*/ 136072 w 571500"/>
              <a:gd name="connsiteY105" fmla="*/ 321037 h 419175"/>
              <a:gd name="connsiteX106" fmla="*/ 142835 w 571500"/>
              <a:gd name="connsiteY106" fmla="*/ 323800 h 419175"/>
              <a:gd name="connsiteX107" fmla="*/ 199985 w 571500"/>
              <a:gd name="connsiteY107" fmla="*/ 323800 h 419175"/>
              <a:gd name="connsiteX108" fmla="*/ 206748 w 571500"/>
              <a:gd name="connsiteY108" fmla="*/ 321037 h 419175"/>
              <a:gd name="connsiteX109" fmla="*/ 209510 w 571500"/>
              <a:gd name="connsiteY109" fmla="*/ 314275 h 419175"/>
              <a:gd name="connsiteX110" fmla="*/ 209510 w 571500"/>
              <a:gd name="connsiteY110" fmla="*/ 238075 h 419175"/>
              <a:gd name="connsiteX111" fmla="*/ 206748 w 571500"/>
              <a:gd name="connsiteY111" fmla="*/ 231312 h 419175"/>
              <a:gd name="connsiteX112" fmla="*/ 199985 w 571500"/>
              <a:gd name="connsiteY112" fmla="*/ 228550 h 419175"/>
              <a:gd name="connsiteX113" fmla="*/ 190460 w 571500"/>
              <a:gd name="connsiteY113" fmla="*/ 304750 h 419175"/>
              <a:gd name="connsiteX114" fmla="*/ 152360 w 571500"/>
              <a:gd name="connsiteY114" fmla="*/ 304750 h 419175"/>
              <a:gd name="connsiteX115" fmla="*/ 152360 w 571500"/>
              <a:gd name="connsiteY115" fmla="*/ 247600 h 419175"/>
              <a:gd name="connsiteX116" fmla="*/ 190460 w 571500"/>
              <a:gd name="connsiteY116" fmla="*/ 247600 h 4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571500" h="419175">
                <a:moveTo>
                  <a:pt x="568698" y="345612"/>
                </a:moveTo>
                <a:cubicBezTo>
                  <a:pt x="566869" y="343869"/>
                  <a:pt x="564459" y="342888"/>
                  <a:pt x="561935" y="342850"/>
                </a:cubicBezTo>
                <a:lnTo>
                  <a:pt x="533360" y="342850"/>
                </a:lnTo>
                <a:lnTo>
                  <a:pt x="533360" y="66625"/>
                </a:lnTo>
                <a:cubicBezTo>
                  <a:pt x="533360" y="50842"/>
                  <a:pt x="520568" y="38050"/>
                  <a:pt x="504785" y="38050"/>
                </a:cubicBezTo>
                <a:lnTo>
                  <a:pt x="393533" y="38050"/>
                </a:lnTo>
                <a:lnTo>
                  <a:pt x="369721" y="3950"/>
                </a:lnTo>
                <a:cubicBezTo>
                  <a:pt x="366711" y="-364"/>
                  <a:pt x="360777" y="-1422"/>
                  <a:pt x="356462" y="1588"/>
                </a:cubicBezTo>
                <a:cubicBezTo>
                  <a:pt x="355538" y="2236"/>
                  <a:pt x="354738" y="3036"/>
                  <a:pt x="354099" y="3950"/>
                </a:cubicBezTo>
                <a:lnTo>
                  <a:pt x="330287" y="38050"/>
                </a:lnTo>
                <a:lnTo>
                  <a:pt x="66635" y="38050"/>
                </a:lnTo>
                <a:cubicBezTo>
                  <a:pt x="50852" y="38050"/>
                  <a:pt x="38060" y="50842"/>
                  <a:pt x="38060" y="66625"/>
                </a:cubicBezTo>
                <a:lnTo>
                  <a:pt x="38060" y="342850"/>
                </a:lnTo>
                <a:lnTo>
                  <a:pt x="9485" y="342850"/>
                </a:lnTo>
                <a:cubicBezTo>
                  <a:pt x="4227" y="342850"/>
                  <a:pt x="-40" y="347117"/>
                  <a:pt x="-40" y="352375"/>
                </a:cubicBezTo>
                <a:lnTo>
                  <a:pt x="-40" y="371425"/>
                </a:lnTo>
                <a:cubicBezTo>
                  <a:pt x="-40" y="397723"/>
                  <a:pt x="21286" y="419050"/>
                  <a:pt x="47585" y="419050"/>
                </a:cubicBezTo>
                <a:lnTo>
                  <a:pt x="523835" y="419050"/>
                </a:lnTo>
                <a:cubicBezTo>
                  <a:pt x="550133" y="419050"/>
                  <a:pt x="571460" y="397723"/>
                  <a:pt x="571460" y="371425"/>
                </a:cubicBezTo>
                <a:lnTo>
                  <a:pt x="571460" y="352375"/>
                </a:lnTo>
                <a:cubicBezTo>
                  <a:pt x="571422" y="349851"/>
                  <a:pt x="570441" y="347441"/>
                  <a:pt x="568698" y="345612"/>
                </a:cubicBezTo>
                <a:close/>
                <a:moveTo>
                  <a:pt x="504785" y="57100"/>
                </a:moveTo>
                <a:cubicBezTo>
                  <a:pt x="510043" y="57100"/>
                  <a:pt x="514310" y="61367"/>
                  <a:pt x="514310" y="66625"/>
                </a:cubicBezTo>
                <a:lnTo>
                  <a:pt x="514310" y="342850"/>
                </a:lnTo>
                <a:lnTo>
                  <a:pt x="495260" y="342850"/>
                </a:lnTo>
                <a:lnTo>
                  <a:pt x="495260" y="85675"/>
                </a:lnTo>
                <a:cubicBezTo>
                  <a:pt x="495260" y="80417"/>
                  <a:pt x="490993" y="76150"/>
                  <a:pt x="485735" y="76150"/>
                </a:cubicBezTo>
                <a:lnTo>
                  <a:pt x="420203" y="76150"/>
                </a:lnTo>
                <a:lnTo>
                  <a:pt x="406868" y="57100"/>
                </a:lnTo>
                <a:close/>
                <a:moveTo>
                  <a:pt x="286758" y="109106"/>
                </a:moveTo>
                <a:cubicBezTo>
                  <a:pt x="288396" y="112269"/>
                  <a:pt x="291673" y="114259"/>
                  <a:pt x="295235" y="114250"/>
                </a:cubicBezTo>
                <a:lnTo>
                  <a:pt x="323810" y="114250"/>
                </a:lnTo>
                <a:lnTo>
                  <a:pt x="323810" y="314275"/>
                </a:lnTo>
                <a:cubicBezTo>
                  <a:pt x="323791" y="316808"/>
                  <a:pt x="324791" y="319237"/>
                  <a:pt x="326572" y="321037"/>
                </a:cubicBezTo>
                <a:cubicBezTo>
                  <a:pt x="328373" y="322819"/>
                  <a:pt x="330801" y="323819"/>
                  <a:pt x="333335" y="323800"/>
                </a:cubicBezTo>
                <a:lnTo>
                  <a:pt x="390485" y="323800"/>
                </a:lnTo>
                <a:cubicBezTo>
                  <a:pt x="393019" y="323819"/>
                  <a:pt x="395448" y="322819"/>
                  <a:pt x="397248" y="321037"/>
                </a:cubicBezTo>
                <a:cubicBezTo>
                  <a:pt x="399029" y="319237"/>
                  <a:pt x="400029" y="316808"/>
                  <a:pt x="400010" y="314275"/>
                </a:cubicBezTo>
                <a:lnTo>
                  <a:pt x="400010" y="114250"/>
                </a:lnTo>
                <a:lnTo>
                  <a:pt x="428585" y="114250"/>
                </a:lnTo>
                <a:cubicBezTo>
                  <a:pt x="433843" y="114278"/>
                  <a:pt x="438129" y="110040"/>
                  <a:pt x="438158" y="104772"/>
                </a:cubicBezTo>
                <a:cubicBezTo>
                  <a:pt x="438177" y="102782"/>
                  <a:pt x="437558" y="100829"/>
                  <a:pt x="436396" y="99200"/>
                </a:cubicBezTo>
                <a:lnTo>
                  <a:pt x="433538" y="95200"/>
                </a:lnTo>
                <a:lnTo>
                  <a:pt x="476210" y="95200"/>
                </a:lnTo>
                <a:lnTo>
                  <a:pt x="476210" y="342850"/>
                </a:lnTo>
                <a:lnTo>
                  <a:pt x="323810" y="342850"/>
                </a:lnTo>
                <a:cubicBezTo>
                  <a:pt x="318552" y="342850"/>
                  <a:pt x="314285" y="347117"/>
                  <a:pt x="314285" y="352375"/>
                </a:cubicBezTo>
                <a:cubicBezTo>
                  <a:pt x="314285" y="357633"/>
                  <a:pt x="310018" y="361900"/>
                  <a:pt x="304760" y="361900"/>
                </a:cubicBezTo>
                <a:lnTo>
                  <a:pt x="266660" y="361900"/>
                </a:lnTo>
                <a:cubicBezTo>
                  <a:pt x="261402" y="361900"/>
                  <a:pt x="257135" y="357633"/>
                  <a:pt x="257135" y="352375"/>
                </a:cubicBezTo>
                <a:cubicBezTo>
                  <a:pt x="257135" y="347117"/>
                  <a:pt x="252868" y="342850"/>
                  <a:pt x="247610" y="342850"/>
                </a:cubicBezTo>
                <a:lnTo>
                  <a:pt x="95210" y="342850"/>
                </a:lnTo>
                <a:lnTo>
                  <a:pt x="95210" y="95200"/>
                </a:lnTo>
                <a:lnTo>
                  <a:pt x="290282" y="95200"/>
                </a:lnTo>
                <a:lnTo>
                  <a:pt x="287424" y="99200"/>
                </a:lnTo>
                <a:cubicBezTo>
                  <a:pt x="285367" y="102115"/>
                  <a:pt x="285110" y="105944"/>
                  <a:pt x="286758" y="109106"/>
                </a:cubicBezTo>
                <a:close/>
                <a:moveTo>
                  <a:pt x="361910" y="26048"/>
                </a:moveTo>
                <a:lnTo>
                  <a:pt x="410297" y="95200"/>
                </a:lnTo>
                <a:lnTo>
                  <a:pt x="390485" y="95200"/>
                </a:lnTo>
                <a:cubicBezTo>
                  <a:pt x="385227" y="95200"/>
                  <a:pt x="380960" y="99467"/>
                  <a:pt x="380960" y="104725"/>
                </a:cubicBezTo>
                <a:lnTo>
                  <a:pt x="380960" y="304750"/>
                </a:lnTo>
                <a:lnTo>
                  <a:pt x="342860" y="304750"/>
                </a:lnTo>
                <a:lnTo>
                  <a:pt x="342860" y="104725"/>
                </a:lnTo>
                <a:cubicBezTo>
                  <a:pt x="342860" y="99467"/>
                  <a:pt x="338593" y="95200"/>
                  <a:pt x="333335" y="95200"/>
                </a:cubicBezTo>
                <a:lnTo>
                  <a:pt x="313523" y="95200"/>
                </a:lnTo>
                <a:close/>
                <a:moveTo>
                  <a:pt x="66635" y="57100"/>
                </a:moveTo>
                <a:lnTo>
                  <a:pt x="316952" y="57100"/>
                </a:lnTo>
                <a:lnTo>
                  <a:pt x="303617" y="76150"/>
                </a:lnTo>
                <a:lnTo>
                  <a:pt x="85685" y="76150"/>
                </a:lnTo>
                <a:cubicBezTo>
                  <a:pt x="80427" y="76150"/>
                  <a:pt x="76160" y="80417"/>
                  <a:pt x="76160" y="85675"/>
                </a:cubicBezTo>
                <a:lnTo>
                  <a:pt x="76160" y="342850"/>
                </a:lnTo>
                <a:lnTo>
                  <a:pt x="57110" y="342850"/>
                </a:lnTo>
                <a:lnTo>
                  <a:pt x="57110" y="66625"/>
                </a:lnTo>
                <a:cubicBezTo>
                  <a:pt x="57110" y="61367"/>
                  <a:pt x="61377" y="57100"/>
                  <a:pt x="66635" y="57100"/>
                </a:cubicBezTo>
                <a:close/>
                <a:moveTo>
                  <a:pt x="552410" y="371425"/>
                </a:moveTo>
                <a:cubicBezTo>
                  <a:pt x="552410" y="387208"/>
                  <a:pt x="539618" y="400000"/>
                  <a:pt x="523835" y="400000"/>
                </a:cubicBezTo>
                <a:lnTo>
                  <a:pt x="47585" y="400000"/>
                </a:lnTo>
                <a:cubicBezTo>
                  <a:pt x="31802" y="400000"/>
                  <a:pt x="19010" y="387208"/>
                  <a:pt x="19010" y="371425"/>
                </a:cubicBezTo>
                <a:lnTo>
                  <a:pt x="19010" y="361900"/>
                </a:lnTo>
                <a:lnTo>
                  <a:pt x="239704" y="361900"/>
                </a:lnTo>
                <a:cubicBezTo>
                  <a:pt x="243743" y="373320"/>
                  <a:pt x="254544" y="380959"/>
                  <a:pt x="266660" y="380950"/>
                </a:cubicBezTo>
                <a:lnTo>
                  <a:pt x="304760" y="380950"/>
                </a:lnTo>
                <a:cubicBezTo>
                  <a:pt x="316876" y="380959"/>
                  <a:pt x="327677" y="373320"/>
                  <a:pt x="331716" y="361900"/>
                </a:cubicBezTo>
                <a:lnTo>
                  <a:pt x="552410" y="361900"/>
                </a:lnTo>
                <a:close/>
                <a:moveTo>
                  <a:pt x="231322" y="174162"/>
                </a:moveTo>
                <a:cubicBezTo>
                  <a:pt x="229579" y="175991"/>
                  <a:pt x="228598" y="178401"/>
                  <a:pt x="228560" y="180925"/>
                </a:cubicBezTo>
                <a:lnTo>
                  <a:pt x="228560" y="314275"/>
                </a:lnTo>
                <a:cubicBezTo>
                  <a:pt x="228541" y="316808"/>
                  <a:pt x="229541" y="319237"/>
                  <a:pt x="231322" y="321037"/>
                </a:cubicBezTo>
                <a:cubicBezTo>
                  <a:pt x="233123" y="322819"/>
                  <a:pt x="235551" y="323819"/>
                  <a:pt x="238085" y="323800"/>
                </a:cubicBezTo>
                <a:lnTo>
                  <a:pt x="295235" y="323800"/>
                </a:lnTo>
                <a:cubicBezTo>
                  <a:pt x="297769" y="323819"/>
                  <a:pt x="300198" y="322819"/>
                  <a:pt x="301998" y="321037"/>
                </a:cubicBezTo>
                <a:cubicBezTo>
                  <a:pt x="303779" y="319237"/>
                  <a:pt x="304779" y="316808"/>
                  <a:pt x="304760" y="314275"/>
                </a:cubicBezTo>
                <a:lnTo>
                  <a:pt x="304760" y="180925"/>
                </a:lnTo>
                <a:cubicBezTo>
                  <a:pt x="304760" y="175667"/>
                  <a:pt x="300493" y="171400"/>
                  <a:pt x="295235" y="171400"/>
                </a:cubicBezTo>
                <a:lnTo>
                  <a:pt x="238085" y="171400"/>
                </a:lnTo>
                <a:cubicBezTo>
                  <a:pt x="235561" y="171438"/>
                  <a:pt x="233151" y="172419"/>
                  <a:pt x="231322" y="174162"/>
                </a:cubicBezTo>
                <a:close/>
                <a:moveTo>
                  <a:pt x="247610" y="190450"/>
                </a:moveTo>
                <a:lnTo>
                  <a:pt x="285710" y="190450"/>
                </a:lnTo>
                <a:lnTo>
                  <a:pt x="285710" y="304750"/>
                </a:lnTo>
                <a:lnTo>
                  <a:pt x="247610" y="304750"/>
                </a:lnTo>
                <a:close/>
                <a:moveTo>
                  <a:pt x="199985" y="228550"/>
                </a:moveTo>
                <a:lnTo>
                  <a:pt x="142835" y="228550"/>
                </a:lnTo>
                <a:cubicBezTo>
                  <a:pt x="140311" y="228588"/>
                  <a:pt x="137901" y="229569"/>
                  <a:pt x="136072" y="231312"/>
                </a:cubicBezTo>
                <a:cubicBezTo>
                  <a:pt x="134291" y="233112"/>
                  <a:pt x="133291" y="235541"/>
                  <a:pt x="133310" y="238075"/>
                </a:cubicBezTo>
                <a:lnTo>
                  <a:pt x="133310" y="314275"/>
                </a:lnTo>
                <a:cubicBezTo>
                  <a:pt x="133291" y="316808"/>
                  <a:pt x="134291" y="319237"/>
                  <a:pt x="136072" y="321037"/>
                </a:cubicBezTo>
                <a:cubicBezTo>
                  <a:pt x="137873" y="322819"/>
                  <a:pt x="140301" y="323819"/>
                  <a:pt x="142835" y="323800"/>
                </a:cubicBezTo>
                <a:lnTo>
                  <a:pt x="199985" y="323800"/>
                </a:lnTo>
                <a:cubicBezTo>
                  <a:pt x="202519" y="323819"/>
                  <a:pt x="204947" y="322819"/>
                  <a:pt x="206748" y="321037"/>
                </a:cubicBezTo>
                <a:cubicBezTo>
                  <a:pt x="208529" y="319237"/>
                  <a:pt x="209529" y="316808"/>
                  <a:pt x="209510" y="314275"/>
                </a:cubicBezTo>
                <a:lnTo>
                  <a:pt x="209510" y="238075"/>
                </a:lnTo>
                <a:cubicBezTo>
                  <a:pt x="209529" y="235541"/>
                  <a:pt x="208529" y="233112"/>
                  <a:pt x="206748" y="231312"/>
                </a:cubicBezTo>
                <a:cubicBezTo>
                  <a:pt x="204919" y="229569"/>
                  <a:pt x="202509" y="228588"/>
                  <a:pt x="199985" y="228550"/>
                </a:cubicBezTo>
                <a:close/>
                <a:moveTo>
                  <a:pt x="190460" y="304750"/>
                </a:moveTo>
                <a:lnTo>
                  <a:pt x="152360" y="304750"/>
                </a:lnTo>
                <a:lnTo>
                  <a:pt x="152360" y="247600"/>
                </a:lnTo>
                <a:lnTo>
                  <a:pt x="190460" y="247600"/>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 name="Freeform: Shape 4">
            <a:extLst>
              <a:ext uri="{FF2B5EF4-FFF2-40B4-BE49-F238E27FC236}">
                <a16:creationId xmlns:a16="http://schemas.microsoft.com/office/drawing/2014/main" id="{6689A839-131E-7783-7E04-502691F5109B}"/>
              </a:ext>
            </a:extLst>
          </p:cNvPr>
          <p:cNvSpPr/>
          <p:nvPr/>
        </p:nvSpPr>
        <p:spPr>
          <a:xfrm>
            <a:off x="3406054" y="2074583"/>
            <a:ext cx="387591" cy="357775"/>
          </a:xfrm>
          <a:custGeom>
            <a:avLst/>
            <a:gdLst>
              <a:gd name="connsiteX0" fmla="*/ 199985 w 495300"/>
              <a:gd name="connsiteY0" fmla="*/ 114174 h 457200"/>
              <a:gd name="connsiteX1" fmla="*/ 295235 w 495300"/>
              <a:gd name="connsiteY1" fmla="*/ 114174 h 457200"/>
              <a:gd name="connsiteX2" fmla="*/ 304760 w 495300"/>
              <a:gd name="connsiteY2" fmla="*/ 104649 h 457200"/>
              <a:gd name="connsiteX3" fmla="*/ 295235 w 495300"/>
              <a:gd name="connsiteY3" fmla="*/ 95124 h 457200"/>
              <a:gd name="connsiteX4" fmla="*/ 199985 w 495300"/>
              <a:gd name="connsiteY4" fmla="*/ 95124 h 457200"/>
              <a:gd name="connsiteX5" fmla="*/ 190460 w 495300"/>
              <a:gd name="connsiteY5" fmla="*/ 104649 h 457200"/>
              <a:gd name="connsiteX6" fmla="*/ 199985 w 495300"/>
              <a:gd name="connsiteY6" fmla="*/ 114174 h 457200"/>
              <a:gd name="connsiteX7" fmla="*/ 199985 w 495300"/>
              <a:gd name="connsiteY7" fmla="*/ 133224 h 457200"/>
              <a:gd name="connsiteX8" fmla="*/ 190460 w 495300"/>
              <a:gd name="connsiteY8" fmla="*/ 142749 h 457200"/>
              <a:gd name="connsiteX9" fmla="*/ 199985 w 495300"/>
              <a:gd name="connsiteY9" fmla="*/ 152274 h 457200"/>
              <a:gd name="connsiteX10" fmla="*/ 257135 w 495300"/>
              <a:gd name="connsiteY10" fmla="*/ 152274 h 457200"/>
              <a:gd name="connsiteX11" fmla="*/ 266660 w 495300"/>
              <a:gd name="connsiteY11" fmla="*/ 142749 h 457200"/>
              <a:gd name="connsiteX12" fmla="*/ 257135 w 495300"/>
              <a:gd name="connsiteY12" fmla="*/ 133224 h 457200"/>
              <a:gd name="connsiteX13" fmla="*/ 199985 w 495300"/>
              <a:gd name="connsiteY13" fmla="*/ 209424 h 457200"/>
              <a:gd name="connsiteX14" fmla="*/ 295235 w 495300"/>
              <a:gd name="connsiteY14" fmla="*/ 209424 h 457200"/>
              <a:gd name="connsiteX15" fmla="*/ 304760 w 495300"/>
              <a:gd name="connsiteY15" fmla="*/ 199899 h 457200"/>
              <a:gd name="connsiteX16" fmla="*/ 295235 w 495300"/>
              <a:gd name="connsiteY16" fmla="*/ 190374 h 457200"/>
              <a:gd name="connsiteX17" fmla="*/ 199985 w 495300"/>
              <a:gd name="connsiteY17" fmla="*/ 190374 h 457200"/>
              <a:gd name="connsiteX18" fmla="*/ 190460 w 495300"/>
              <a:gd name="connsiteY18" fmla="*/ 199899 h 457200"/>
              <a:gd name="connsiteX19" fmla="*/ 199985 w 495300"/>
              <a:gd name="connsiteY19" fmla="*/ 209424 h 457200"/>
              <a:gd name="connsiteX20" fmla="*/ 199985 w 495300"/>
              <a:gd name="connsiteY20" fmla="*/ 228474 h 457200"/>
              <a:gd name="connsiteX21" fmla="*/ 190460 w 495300"/>
              <a:gd name="connsiteY21" fmla="*/ 237999 h 457200"/>
              <a:gd name="connsiteX22" fmla="*/ 199985 w 495300"/>
              <a:gd name="connsiteY22" fmla="*/ 247524 h 457200"/>
              <a:gd name="connsiteX23" fmla="*/ 257135 w 495300"/>
              <a:gd name="connsiteY23" fmla="*/ 247524 h 457200"/>
              <a:gd name="connsiteX24" fmla="*/ 266660 w 495300"/>
              <a:gd name="connsiteY24" fmla="*/ 237999 h 457200"/>
              <a:gd name="connsiteX25" fmla="*/ 257135 w 495300"/>
              <a:gd name="connsiteY25" fmla="*/ 228474 h 457200"/>
              <a:gd name="connsiteX26" fmla="*/ 199985 w 495300"/>
              <a:gd name="connsiteY26" fmla="*/ 304674 h 457200"/>
              <a:gd name="connsiteX27" fmla="*/ 295235 w 495300"/>
              <a:gd name="connsiteY27" fmla="*/ 304674 h 457200"/>
              <a:gd name="connsiteX28" fmla="*/ 304760 w 495300"/>
              <a:gd name="connsiteY28" fmla="*/ 295149 h 457200"/>
              <a:gd name="connsiteX29" fmla="*/ 295235 w 495300"/>
              <a:gd name="connsiteY29" fmla="*/ 285624 h 457200"/>
              <a:gd name="connsiteX30" fmla="*/ 199985 w 495300"/>
              <a:gd name="connsiteY30" fmla="*/ 285624 h 457200"/>
              <a:gd name="connsiteX31" fmla="*/ 190460 w 495300"/>
              <a:gd name="connsiteY31" fmla="*/ 295149 h 457200"/>
              <a:gd name="connsiteX32" fmla="*/ 199985 w 495300"/>
              <a:gd name="connsiteY32" fmla="*/ 304674 h 457200"/>
              <a:gd name="connsiteX33" fmla="*/ 257135 w 495300"/>
              <a:gd name="connsiteY33" fmla="*/ 323724 h 457200"/>
              <a:gd name="connsiteX34" fmla="*/ 199985 w 495300"/>
              <a:gd name="connsiteY34" fmla="*/ 323724 h 457200"/>
              <a:gd name="connsiteX35" fmla="*/ 190460 w 495300"/>
              <a:gd name="connsiteY35" fmla="*/ 333249 h 457200"/>
              <a:gd name="connsiteX36" fmla="*/ 199985 w 495300"/>
              <a:gd name="connsiteY36" fmla="*/ 342774 h 457200"/>
              <a:gd name="connsiteX37" fmla="*/ 257135 w 495300"/>
              <a:gd name="connsiteY37" fmla="*/ 342774 h 457200"/>
              <a:gd name="connsiteX38" fmla="*/ 266660 w 495300"/>
              <a:gd name="connsiteY38" fmla="*/ 333249 h 457200"/>
              <a:gd name="connsiteX39" fmla="*/ 257135 w 495300"/>
              <a:gd name="connsiteY39" fmla="*/ 323724 h 457200"/>
              <a:gd name="connsiteX40" fmla="*/ 97972 w 495300"/>
              <a:gd name="connsiteY40" fmla="*/ 116936 h 457200"/>
              <a:gd name="connsiteX41" fmla="*/ 97915 w 495300"/>
              <a:gd name="connsiteY41" fmla="*/ 130405 h 457200"/>
              <a:gd name="connsiteX42" fmla="*/ 97972 w 495300"/>
              <a:gd name="connsiteY42" fmla="*/ 130462 h 457200"/>
              <a:gd name="connsiteX43" fmla="*/ 117022 w 495300"/>
              <a:gd name="connsiteY43" fmla="*/ 149512 h 457200"/>
              <a:gd name="connsiteX44" fmla="*/ 130491 w 495300"/>
              <a:gd name="connsiteY44" fmla="*/ 149569 h 457200"/>
              <a:gd name="connsiteX45" fmla="*/ 130548 w 495300"/>
              <a:gd name="connsiteY45" fmla="*/ 149512 h 457200"/>
              <a:gd name="connsiteX46" fmla="*/ 168648 w 495300"/>
              <a:gd name="connsiteY46" fmla="*/ 111412 h 457200"/>
              <a:gd name="connsiteX47" fmla="*/ 168648 w 495300"/>
              <a:gd name="connsiteY47" fmla="*/ 97886 h 457200"/>
              <a:gd name="connsiteX48" fmla="*/ 155122 w 495300"/>
              <a:gd name="connsiteY48" fmla="*/ 97886 h 457200"/>
              <a:gd name="connsiteX49" fmla="*/ 155122 w 495300"/>
              <a:gd name="connsiteY49" fmla="*/ 97886 h 457200"/>
              <a:gd name="connsiteX50" fmla="*/ 123785 w 495300"/>
              <a:gd name="connsiteY50" fmla="*/ 129224 h 457200"/>
              <a:gd name="connsiteX51" fmla="*/ 111498 w 495300"/>
              <a:gd name="connsiteY51" fmla="*/ 116936 h 457200"/>
              <a:gd name="connsiteX52" fmla="*/ 98029 w 495300"/>
              <a:gd name="connsiteY52" fmla="*/ 116879 h 457200"/>
              <a:gd name="connsiteX53" fmla="*/ 97972 w 495300"/>
              <a:gd name="connsiteY53" fmla="*/ 116936 h 457200"/>
              <a:gd name="connsiteX54" fmla="*/ 155122 w 495300"/>
              <a:gd name="connsiteY54" fmla="*/ 193136 h 457200"/>
              <a:gd name="connsiteX55" fmla="*/ 155122 w 495300"/>
              <a:gd name="connsiteY55" fmla="*/ 193136 h 457200"/>
              <a:gd name="connsiteX56" fmla="*/ 123785 w 495300"/>
              <a:gd name="connsiteY56" fmla="*/ 224569 h 457200"/>
              <a:gd name="connsiteX57" fmla="*/ 111498 w 495300"/>
              <a:gd name="connsiteY57" fmla="*/ 212186 h 457200"/>
              <a:gd name="connsiteX58" fmla="*/ 97972 w 495300"/>
              <a:gd name="connsiteY58" fmla="*/ 212186 h 457200"/>
              <a:gd name="connsiteX59" fmla="*/ 97972 w 495300"/>
              <a:gd name="connsiteY59" fmla="*/ 225712 h 457200"/>
              <a:gd name="connsiteX60" fmla="*/ 117022 w 495300"/>
              <a:gd name="connsiteY60" fmla="*/ 244762 h 457200"/>
              <a:gd name="connsiteX61" fmla="*/ 130491 w 495300"/>
              <a:gd name="connsiteY61" fmla="*/ 244819 h 457200"/>
              <a:gd name="connsiteX62" fmla="*/ 130548 w 495300"/>
              <a:gd name="connsiteY62" fmla="*/ 244762 h 457200"/>
              <a:gd name="connsiteX63" fmla="*/ 168648 w 495300"/>
              <a:gd name="connsiteY63" fmla="*/ 206662 h 457200"/>
              <a:gd name="connsiteX64" fmla="*/ 168648 w 495300"/>
              <a:gd name="connsiteY64" fmla="*/ 193136 h 457200"/>
              <a:gd name="connsiteX65" fmla="*/ 155122 w 495300"/>
              <a:gd name="connsiteY65" fmla="*/ 193136 h 457200"/>
              <a:gd name="connsiteX66" fmla="*/ 155122 w 495300"/>
              <a:gd name="connsiteY66" fmla="*/ 288386 h 457200"/>
              <a:gd name="connsiteX67" fmla="*/ 155122 w 495300"/>
              <a:gd name="connsiteY67" fmla="*/ 288386 h 457200"/>
              <a:gd name="connsiteX68" fmla="*/ 123785 w 495300"/>
              <a:gd name="connsiteY68" fmla="*/ 319724 h 457200"/>
              <a:gd name="connsiteX69" fmla="*/ 111498 w 495300"/>
              <a:gd name="connsiteY69" fmla="*/ 307436 h 457200"/>
              <a:gd name="connsiteX70" fmla="*/ 97972 w 495300"/>
              <a:gd name="connsiteY70" fmla="*/ 307436 h 457200"/>
              <a:gd name="connsiteX71" fmla="*/ 97972 w 495300"/>
              <a:gd name="connsiteY71" fmla="*/ 320962 h 457200"/>
              <a:gd name="connsiteX72" fmla="*/ 117022 w 495300"/>
              <a:gd name="connsiteY72" fmla="*/ 340012 h 457200"/>
              <a:gd name="connsiteX73" fmla="*/ 123785 w 495300"/>
              <a:gd name="connsiteY73" fmla="*/ 342774 h 457200"/>
              <a:gd name="connsiteX74" fmla="*/ 130548 w 495300"/>
              <a:gd name="connsiteY74" fmla="*/ 340012 h 457200"/>
              <a:gd name="connsiteX75" fmla="*/ 168648 w 495300"/>
              <a:gd name="connsiteY75" fmla="*/ 301912 h 457200"/>
              <a:gd name="connsiteX76" fmla="*/ 168648 w 495300"/>
              <a:gd name="connsiteY76" fmla="*/ 288386 h 457200"/>
              <a:gd name="connsiteX77" fmla="*/ 155122 w 495300"/>
              <a:gd name="connsiteY77" fmla="*/ 288386 h 457200"/>
              <a:gd name="connsiteX78" fmla="*/ 495260 w 495300"/>
              <a:gd name="connsiteY78" fmla="*/ 152274 h 457200"/>
              <a:gd name="connsiteX79" fmla="*/ 465161 w 495300"/>
              <a:gd name="connsiteY79" fmla="*/ 115031 h 457200"/>
              <a:gd name="connsiteX80" fmla="*/ 438110 w 495300"/>
              <a:gd name="connsiteY80" fmla="*/ 95124 h 457200"/>
              <a:gd name="connsiteX81" fmla="*/ 428585 w 495300"/>
              <a:gd name="connsiteY81" fmla="*/ 95124 h 457200"/>
              <a:gd name="connsiteX82" fmla="*/ 400010 w 495300"/>
              <a:gd name="connsiteY82" fmla="*/ 123699 h 457200"/>
              <a:gd name="connsiteX83" fmla="*/ 400010 w 495300"/>
              <a:gd name="connsiteY83" fmla="*/ 390399 h 457200"/>
              <a:gd name="connsiteX84" fmla="*/ 400772 w 495300"/>
              <a:gd name="connsiteY84" fmla="*/ 394019 h 457200"/>
              <a:gd name="connsiteX85" fmla="*/ 424584 w 495300"/>
              <a:gd name="connsiteY85" fmla="*/ 451169 h 457200"/>
              <a:gd name="connsiteX86" fmla="*/ 433348 w 495300"/>
              <a:gd name="connsiteY86" fmla="*/ 457074 h 457200"/>
              <a:gd name="connsiteX87" fmla="*/ 442111 w 495300"/>
              <a:gd name="connsiteY87" fmla="*/ 451169 h 457200"/>
              <a:gd name="connsiteX88" fmla="*/ 465923 w 495300"/>
              <a:gd name="connsiteY88" fmla="*/ 394019 h 457200"/>
              <a:gd name="connsiteX89" fmla="*/ 466685 w 495300"/>
              <a:gd name="connsiteY89" fmla="*/ 390399 h 457200"/>
              <a:gd name="connsiteX90" fmla="*/ 466685 w 495300"/>
              <a:gd name="connsiteY90" fmla="*/ 135891 h 457200"/>
              <a:gd name="connsiteX91" fmla="*/ 476210 w 495300"/>
              <a:gd name="connsiteY91" fmla="*/ 152274 h 457200"/>
              <a:gd name="connsiteX92" fmla="*/ 476210 w 495300"/>
              <a:gd name="connsiteY92" fmla="*/ 218949 h 457200"/>
              <a:gd name="connsiteX93" fmla="*/ 485735 w 495300"/>
              <a:gd name="connsiteY93" fmla="*/ 228474 h 457200"/>
              <a:gd name="connsiteX94" fmla="*/ 495260 w 495300"/>
              <a:gd name="connsiteY94" fmla="*/ 218949 h 457200"/>
              <a:gd name="connsiteX95" fmla="*/ 447635 w 495300"/>
              <a:gd name="connsiteY95" fmla="*/ 388494 h 457200"/>
              <a:gd name="connsiteX96" fmla="*/ 433348 w 495300"/>
              <a:gd name="connsiteY96" fmla="*/ 422784 h 457200"/>
              <a:gd name="connsiteX97" fmla="*/ 419060 w 495300"/>
              <a:gd name="connsiteY97" fmla="*/ 388494 h 457200"/>
              <a:gd name="connsiteX98" fmla="*/ 419060 w 495300"/>
              <a:gd name="connsiteY98" fmla="*/ 247524 h 457200"/>
              <a:gd name="connsiteX99" fmla="*/ 447635 w 495300"/>
              <a:gd name="connsiteY99" fmla="*/ 247524 h 457200"/>
              <a:gd name="connsiteX100" fmla="*/ 447635 w 495300"/>
              <a:gd name="connsiteY100" fmla="*/ 228474 h 457200"/>
              <a:gd name="connsiteX101" fmla="*/ 419060 w 495300"/>
              <a:gd name="connsiteY101" fmla="*/ 228474 h 457200"/>
              <a:gd name="connsiteX102" fmla="*/ 419060 w 495300"/>
              <a:gd name="connsiteY102" fmla="*/ 123699 h 457200"/>
              <a:gd name="connsiteX103" fmla="*/ 428585 w 495300"/>
              <a:gd name="connsiteY103" fmla="*/ 114174 h 457200"/>
              <a:gd name="connsiteX104" fmla="*/ 438110 w 495300"/>
              <a:gd name="connsiteY104" fmla="*/ 114174 h 457200"/>
              <a:gd name="connsiteX105" fmla="*/ 447635 w 495300"/>
              <a:gd name="connsiteY105" fmla="*/ 123699 h 457200"/>
              <a:gd name="connsiteX106" fmla="*/ 454398 w 495300"/>
              <a:gd name="connsiteY106" fmla="*/ 73312 h 457200"/>
              <a:gd name="connsiteX107" fmla="*/ 457160 w 495300"/>
              <a:gd name="connsiteY107" fmla="*/ 66549 h 457200"/>
              <a:gd name="connsiteX108" fmla="*/ 457160 w 495300"/>
              <a:gd name="connsiteY108" fmla="*/ 47499 h 457200"/>
              <a:gd name="connsiteX109" fmla="*/ 409535 w 495300"/>
              <a:gd name="connsiteY109" fmla="*/ -126 h 457200"/>
              <a:gd name="connsiteX110" fmla="*/ 104735 w 495300"/>
              <a:gd name="connsiteY110" fmla="*/ -126 h 457200"/>
              <a:gd name="connsiteX111" fmla="*/ 57110 w 495300"/>
              <a:gd name="connsiteY111" fmla="*/ 47499 h 457200"/>
              <a:gd name="connsiteX112" fmla="*/ 57110 w 495300"/>
              <a:gd name="connsiteY112" fmla="*/ 380874 h 457200"/>
              <a:gd name="connsiteX113" fmla="*/ 9485 w 495300"/>
              <a:gd name="connsiteY113" fmla="*/ 380874 h 457200"/>
              <a:gd name="connsiteX114" fmla="*/ -40 w 495300"/>
              <a:gd name="connsiteY114" fmla="*/ 390399 h 457200"/>
              <a:gd name="connsiteX115" fmla="*/ -40 w 495300"/>
              <a:gd name="connsiteY115" fmla="*/ 409449 h 457200"/>
              <a:gd name="connsiteX116" fmla="*/ 47585 w 495300"/>
              <a:gd name="connsiteY116" fmla="*/ 457074 h 457200"/>
              <a:gd name="connsiteX117" fmla="*/ 333335 w 495300"/>
              <a:gd name="connsiteY117" fmla="*/ 457074 h 457200"/>
              <a:gd name="connsiteX118" fmla="*/ 380960 w 495300"/>
              <a:gd name="connsiteY118" fmla="*/ 409449 h 457200"/>
              <a:gd name="connsiteX119" fmla="*/ 380960 w 495300"/>
              <a:gd name="connsiteY119" fmla="*/ 76074 h 457200"/>
              <a:gd name="connsiteX120" fmla="*/ 447635 w 495300"/>
              <a:gd name="connsiteY120" fmla="*/ 76074 h 457200"/>
              <a:gd name="connsiteX121" fmla="*/ 454398 w 495300"/>
              <a:gd name="connsiteY121" fmla="*/ 73312 h 457200"/>
              <a:gd name="connsiteX122" fmla="*/ 47585 w 495300"/>
              <a:gd name="connsiteY122" fmla="*/ 438024 h 457200"/>
              <a:gd name="connsiteX123" fmla="*/ 19010 w 495300"/>
              <a:gd name="connsiteY123" fmla="*/ 409449 h 457200"/>
              <a:gd name="connsiteX124" fmla="*/ 19010 w 495300"/>
              <a:gd name="connsiteY124" fmla="*/ 399924 h 457200"/>
              <a:gd name="connsiteX125" fmla="*/ 285710 w 495300"/>
              <a:gd name="connsiteY125" fmla="*/ 399924 h 457200"/>
              <a:gd name="connsiteX126" fmla="*/ 285710 w 495300"/>
              <a:gd name="connsiteY126" fmla="*/ 409449 h 457200"/>
              <a:gd name="connsiteX127" fmla="*/ 295235 w 495300"/>
              <a:gd name="connsiteY127" fmla="*/ 438024 h 457200"/>
              <a:gd name="connsiteX128" fmla="*/ 361910 w 495300"/>
              <a:gd name="connsiteY128" fmla="*/ 47499 h 457200"/>
              <a:gd name="connsiteX129" fmla="*/ 361910 w 495300"/>
              <a:gd name="connsiteY129" fmla="*/ 409449 h 457200"/>
              <a:gd name="connsiteX130" fmla="*/ 333335 w 495300"/>
              <a:gd name="connsiteY130" fmla="*/ 438024 h 457200"/>
              <a:gd name="connsiteX131" fmla="*/ 304760 w 495300"/>
              <a:gd name="connsiteY131" fmla="*/ 409449 h 457200"/>
              <a:gd name="connsiteX132" fmla="*/ 304760 w 495300"/>
              <a:gd name="connsiteY132" fmla="*/ 390399 h 457200"/>
              <a:gd name="connsiteX133" fmla="*/ 295235 w 495300"/>
              <a:gd name="connsiteY133" fmla="*/ 380874 h 457200"/>
              <a:gd name="connsiteX134" fmla="*/ 76160 w 495300"/>
              <a:gd name="connsiteY134" fmla="*/ 380874 h 457200"/>
              <a:gd name="connsiteX135" fmla="*/ 76160 w 495300"/>
              <a:gd name="connsiteY135" fmla="*/ 47499 h 457200"/>
              <a:gd name="connsiteX136" fmla="*/ 104735 w 495300"/>
              <a:gd name="connsiteY136" fmla="*/ 18924 h 457200"/>
              <a:gd name="connsiteX137" fmla="*/ 371435 w 495300"/>
              <a:gd name="connsiteY137" fmla="*/ 18924 h 457200"/>
              <a:gd name="connsiteX138" fmla="*/ 361910 w 495300"/>
              <a:gd name="connsiteY138" fmla="*/ 47499 h 457200"/>
              <a:gd name="connsiteX139" fmla="*/ 438110 w 495300"/>
              <a:gd name="connsiteY139" fmla="*/ 57024 h 457200"/>
              <a:gd name="connsiteX140" fmla="*/ 380960 w 495300"/>
              <a:gd name="connsiteY140" fmla="*/ 57024 h 457200"/>
              <a:gd name="connsiteX141" fmla="*/ 380960 w 495300"/>
              <a:gd name="connsiteY141" fmla="*/ 47499 h 457200"/>
              <a:gd name="connsiteX142" fmla="*/ 409535 w 495300"/>
              <a:gd name="connsiteY142" fmla="*/ 18924 h 457200"/>
              <a:gd name="connsiteX143" fmla="*/ 409535 w 495300"/>
              <a:gd name="connsiteY143" fmla="*/ 18924 h 457200"/>
              <a:gd name="connsiteX144" fmla="*/ 438110 w 495300"/>
              <a:gd name="connsiteY144" fmla="*/ 47499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95300" h="457200">
                <a:moveTo>
                  <a:pt x="199985" y="114174"/>
                </a:moveTo>
                <a:lnTo>
                  <a:pt x="295235" y="114174"/>
                </a:lnTo>
                <a:cubicBezTo>
                  <a:pt x="300493" y="114174"/>
                  <a:pt x="304760" y="109907"/>
                  <a:pt x="304760" y="104649"/>
                </a:cubicBezTo>
                <a:cubicBezTo>
                  <a:pt x="304760" y="99391"/>
                  <a:pt x="300493" y="95124"/>
                  <a:pt x="295235" y="95124"/>
                </a:cubicBezTo>
                <a:lnTo>
                  <a:pt x="199985" y="95124"/>
                </a:lnTo>
                <a:cubicBezTo>
                  <a:pt x="194727" y="95124"/>
                  <a:pt x="190460" y="99391"/>
                  <a:pt x="190460" y="104649"/>
                </a:cubicBezTo>
                <a:cubicBezTo>
                  <a:pt x="190460" y="109907"/>
                  <a:pt x="194727" y="114174"/>
                  <a:pt x="199985" y="114174"/>
                </a:cubicBezTo>
                <a:close/>
                <a:moveTo>
                  <a:pt x="199985" y="133224"/>
                </a:moveTo>
                <a:cubicBezTo>
                  <a:pt x="194727" y="133224"/>
                  <a:pt x="190460" y="137491"/>
                  <a:pt x="190460" y="142749"/>
                </a:cubicBezTo>
                <a:cubicBezTo>
                  <a:pt x="190460" y="148007"/>
                  <a:pt x="194727" y="152274"/>
                  <a:pt x="199985" y="152274"/>
                </a:cubicBezTo>
                <a:lnTo>
                  <a:pt x="257135" y="152274"/>
                </a:lnTo>
                <a:cubicBezTo>
                  <a:pt x="262393" y="152274"/>
                  <a:pt x="266660" y="148007"/>
                  <a:pt x="266660" y="142749"/>
                </a:cubicBezTo>
                <a:cubicBezTo>
                  <a:pt x="266660" y="137491"/>
                  <a:pt x="262393" y="133224"/>
                  <a:pt x="257135" y="133224"/>
                </a:cubicBezTo>
                <a:close/>
                <a:moveTo>
                  <a:pt x="199985" y="209424"/>
                </a:moveTo>
                <a:lnTo>
                  <a:pt x="295235" y="209424"/>
                </a:lnTo>
                <a:cubicBezTo>
                  <a:pt x="300493" y="209424"/>
                  <a:pt x="304760" y="205157"/>
                  <a:pt x="304760" y="199899"/>
                </a:cubicBezTo>
                <a:cubicBezTo>
                  <a:pt x="304760" y="194641"/>
                  <a:pt x="300493" y="190374"/>
                  <a:pt x="295235" y="190374"/>
                </a:cubicBezTo>
                <a:lnTo>
                  <a:pt x="199985" y="190374"/>
                </a:lnTo>
                <a:cubicBezTo>
                  <a:pt x="194727" y="190374"/>
                  <a:pt x="190460" y="194641"/>
                  <a:pt x="190460" y="199899"/>
                </a:cubicBezTo>
                <a:cubicBezTo>
                  <a:pt x="190460" y="205157"/>
                  <a:pt x="194727" y="209424"/>
                  <a:pt x="199985" y="209424"/>
                </a:cubicBezTo>
                <a:close/>
                <a:moveTo>
                  <a:pt x="199985" y="228474"/>
                </a:moveTo>
                <a:cubicBezTo>
                  <a:pt x="194727" y="228474"/>
                  <a:pt x="190460" y="232741"/>
                  <a:pt x="190460" y="237999"/>
                </a:cubicBezTo>
                <a:cubicBezTo>
                  <a:pt x="190460" y="243257"/>
                  <a:pt x="194727" y="247524"/>
                  <a:pt x="199985" y="247524"/>
                </a:cubicBezTo>
                <a:lnTo>
                  <a:pt x="257135" y="247524"/>
                </a:lnTo>
                <a:cubicBezTo>
                  <a:pt x="262393" y="247524"/>
                  <a:pt x="266660" y="243257"/>
                  <a:pt x="266660" y="237999"/>
                </a:cubicBezTo>
                <a:cubicBezTo>
                  <a:pt x="266660" y="232741"/>
                  <a:pt x="262393" y="228474"/>
                  <a:pt x="257135" y="228474"/>
                </a:cubicBezTo>
                <a:close/>
                <a:moveTo>
                  <a:pt x="199985" y="304674"/>
                </a:moveTo>
                <a:lnTo>
                  <a:pt x="295235" y="304674"/>
                </a:lnTo>
                <a:cubicBezTo>
                  <a:pt x="300493" y="304674"/>
                  <a:pt x="304760" y="300407"/>
                  <a:pt x="304760" y="295149"/>
                </a:cubicBezTo>
                <a:cubicBezTo>
                  <a:pt x="304760" y="289891"/>
                  <a:pt x="300493" y="285624"/>
                  <a:pt x="295235" y="285624"/>
                </a:cubicBezTo>
                <a:lnTo>
                  <a:pt x="199985" y="285624"/>
                </a:lnTo>
                <a:cubicBezTo>
                  <a:pt x="194727" y="285624"/>
                  <a:pt x="190460" y="289891"/>
                  <a:pt x="190460" y="295149"/>
                </a:cubicBezTo>
                <a:cubicBezTo>
                  <a:pt x="190460" y="300407"/>
                  <a:pt x="194727" y="304674"/>
                  <a:pt x="199985" y="304674"/>
                </a:cubicBezTo>
                <a:close/>
                <a:moveTo>
                  <a:pt x="257135" y="323724"/>
                </a:moveTo>
                <a:lnTo>
                  <a:pt x="199985" y="323724"/>
                </a:lnTo>
                <a:cubicBezTo>
                  <a:pt x="194727" y="323724"/>
                  <a:pt x="190460" y="327991"/>
                  <a:pt x="190460" y="333249"/>
                </a:cubicBezTo>
                <a:cubicBezTo>
                  <a:pt x="190460" y="338507"/>
                  <a:pt x="194727" y="342774"/>
                  <a:pt x="199985" y="342774"/>
                </a:cubicBezTo>
                <a:lnTo>
                  <a:pt x="257135" y="342774"/>
                </a:lnTo>
                <a:cubicBezTo>
                  <a:pt x="262393" y="342774"/>
                  <a:pt x="266660" y="338507"/>
                  <a:pt x="266660" y="333249"/>
                </a:cubicBezTo>
                <a:cubicBezTo>
                  <a:pt x="266660" y="327991"/>
                  <a:pt x="262393" y="323724"/>
                  <a:pt x="257135" y="323724"/>
                </a:cubicBezTo>
                <a:close/>
                <a:moveTo>
                  <a:pt x="97972" y="116936"/>
                </a:moveTo>
                <a:cubicBezTo>
                  <a:pt x="94239" y="120641"/>
                  <a:pt x="94210" y="126671"/>
                  <a:pt x="97915" y="130405"/>
                </a:cubicBezTo>
                <a:cubicBezTo>
                  <a:pt x="97934" y="130424"/>
                  <a:pt x="97953" y="130443"/>
                  <a:pt x="97972" y="130462"/>
                </a:cubicBezTo>
                <a:lnTo>
                  <a:pt x="117022" y="149512"/>
                </a:lnTo>
                <a:cubicBezTo>
                  <a:pt x="120727" y="153246"/>
                  <a:pt x="126757" y="153274"/>
                  <a:pt x="130491" y="149569"/>
                </a:cubicBezTo>
                <a:cubicBezTo>
                  <a:pt x="130510" y="149550"/>
                  <a:pt x="130529" y="149531"/>
                  <a:pt x="130548" y="149512"/>
                </a:cubicBezTo>
                <a:lnTo>
                  <a:pt x="168648" y="111412"/>
                </a:lnTo>
                <a:cubicBezTo>
                  <a:pt x="172381" y="107678"/>
                  <a:pt x="172381" y="101620"/>
                  <a:pt x="168648" y="97886"/>
                </a:cubicBezTo>
                <a:cubicBezTo>
                  <a:pt x="164914" y="94152"/>
                  <a:pt x="158856" y="94152"/>
                  <a:pt x="155122" y="97886"/>
                </a:cubicBezTo>
                <a:lnTo>
                  <a:pt x="155122" y="97886"/>
                </a:lnTo>
                <a:lnTo>
                  <a:pt x="123785" y="129224"/>
                </a:lnTo>
                <a:lnTo>
                  <a:pt x="111498" y="116936"/>
                </a:lnTo>
                <a:cubicBezTo>
                  <a:pt x="107793" y="113202"/>
                  <a:pt x="101763" y="113174"/>
                  <a:pt x="98029" y="116879"/>
                </a:cubicBezTo>
                <a:cubicBezTo>
                  <a:pt x="98010" y="116898"/>
                  <a:pt x="97991" y="116917"/>
                  <a:pt x="97972" y="116936"/>
                </a:cubicBezTo>
                <a:close/>
                <a:moveTo>
                  <a:pt x="155122" y="193136"/>
                </a:moveTo>
                <a:lnTo>
                  <a:pt x="155122" y="193136"/>
                </a:lnTo>
                <a:lnTo>
                  <a:pt x="123785" y="224569"/>
                </a:lnTo>
                <a:lnTo>
                  <a:pt x="111498" y="212186"/>
                </a:lnTo>
                <a:cubicBezTo>
                  <a:pt x="107764" y="208452"/>
                  <a:pt x="101706" y="208452"/>
                  <a:pt x="97972" y="212186"/>
                </a:cubicBezTo>
                <a:cubicBezTo>
                  <a:pt x="94239" y="215920"/>
                  <a:pt x="94239" y="221978"/>
                  <a:pt x="97972" y="225712"/>
                </a:cubicBezTo>
                <a:lnTo>
                  <a:pt x="117022" y="244762"/>
                </a:lnTo>
                <a:cubicBezTo>
                  <a:pt x="120727" y="248496"/>
                  <a:pt x="126757" y="248524"/>
                  <a:pt x="130491" y="244819"/>
                </a:cubicBezTo>
                <a:cubicBezTo>
                  <a:pt x="130510" y="244800"/>
                  <a:pt x="130529" y="244781"/>
                  <a:pt x="130548" y="244762"/>
                </a:cubicBezTo>
                <a:lnTo>
                  <a:pt x="168648" y="206662"/>
                </a:lnTo>
                <a:cubicBezTo>
                  <a:pt x="172381" y="202928"/>
                  <a:pt x="172381" y="196870"/>
                  <a:pt x="168648" y="193136"/>
                </a:cubicBezTo>
                <a:cubicBezTo>
                  <a:pt x="164914" y="189402"/>
                  <a:pt x="158856" y="189402"/>
                  <a:pt x="155122" y="193136"/>
                </a:cubicBezTo>
                <a:close/>
                <a:moveTo>
                  <a:pt x="155122" y="288386"/>
                </a:moveTo>
                <a:lnTo>
                  <a:pt x="155122" y="288386"/>
                </a:lnTo>
                <a:lnTo>
                  <a:pt x="123785" y="319724"/>
                </a:lnTo>
                <a:lnTo>
                  <a:pt x="111498" y="307436"/>
                </a:lnTo>
                <a:cubicBezTo>
                  <a:pt x="107764" y="303702"/>
                  <a:pt x="101706" y="303702"/>
                  <a:pt x="97972" y="307436"/>
                </a:cubicBezTo>
                <a:cubicBezTo>
                  <a:pt x="94239" y="311170"/>
                  <a:pt x="94239" y="317228"/>
                  <a:pt x="97972" y="320962"/>
                </a:cubicBezTo>
                <a:lnTo>
                  <a:pt x="117022" y="340012"/>
                </a:lnTo>
                <a:cubicBezTo>
                  <a:pt x="118823" y="341793"/>
                  <a:pt x="121251" y="342793"/>
                  <a:pt x="123785" y="342774"/>
                </a:cubicBezTo>
                <a:cubicBezTo>
                  <a:pt x="126319" y="342793"/>
                  <a:pt x="128747" y="341793"/>
                  <a:pt x="130548" y="340012"/>
                </a:cubicBezTo>
                <a:lnTo>
                  <a:pt x="168648" y="301912"/>
                </a:lnTo>
                <a:cubicBezTo>
                  <a:pt x="172381" y="298178"/>
                  <a:pt x="172381" y="292120"/>
                  <a:pt x="168648" y="288386"/>
                </a:cubicBezTo>
                <a:cubicBezTo>
                  <a:pt x="164914" y="284652"/>
                  <a:pt x="158856" y="284652"/>
                  <a:pt x="155122" y="288386"/>
                </a:cubicBezTo>
                <a:close/>
                <a:moveTo>
                  <a:pt x="495260" y="152274"/>
                </a:moveTo>
                <a:cubicBezTo>
                  <a:pt x="495260" y="134319"/>
                  <a:pt x="482716" y="118803"/>
                  <a:pt x="465161" y="115031"/>
                </a:cubicBezTo>
                <a:cubicBezTo>
                  <a:pt x="461408" y="103239"/>
                  <a:pt x="450483" y="95200"/>
                  <a:pt x="438110" y="95124"/>
                </a:cubicBezTo>
                <a:lnTo>
                  <a:pt x="428585" y="95124"/>
                </a:lnTo>
                <a:cubicBezTo>
                  <a:pt x="412802" y="95124"/>
                  <a:pt x="400010" y="107916"/>
                  <a:pt x="400010" y="123699"/>
                </a:cubicBezTo>
                <a:lnTo>
                  <a:pt x="400010" y="390399"/>
                </a:lnTo>
                <a:lnTo>
                  <a:pt x="400772" y="394019"/>
                </a:lnTo>
                <a:lnTo>
                  <a:pt x="424584" y="451169"/>
                </a:lnTo>
                <a:cubicBezTo>
                  <a:pt x="426042" y="454721"/>
                  <a:pt x="429499" y="457055"/>
                  <a:pt x="433348" y="457074"/>
                </a:cubicBezTo>
                <a:cubicBezTo>
                  <a:pt x="437196" y="457055"/>
                  <a:pt x="440653" y="454721"/>
                  <a:pt x="442111" y="451169"/>
                </a:cubicBezTo>
                <a:lnTo>
                  <a:pt x="465923" y="394019"/>
                </a:lnTo>
                <a:lnTo>
                  <a:pt x="466685" y="390399"/>
                </a:lnTo>
                <a:lnTo>
                  <a:pt x="466685" y="135891"/>
                </a:lnTo>
                <a:cubicBezTo>
                  <a:pt x="472543" y="139272"/>
                  <a:pt x="476172" y="145511"/>
                  <a:pt x="476210" y="152274"/>
                </a:cubicBezTo>
                <a:lnTo>
                  <a:pt x="476210" y="218949"/>
                </a:lnTo>
                <a:cubicBezTo>
                  <a:pt x="476210" y="224207"/>
                  <a:pt x="480477" y="228474"/>
                  <a:pt x="485735" y="228474"/>
                </a:cubicBezTo>
                <a:cubicBezTo>
                  <a:pt x="490993" y="228474"/>
                  <a:pt x="495260" y="224207"/>
                  <a:pt x="495260" y="218949"/>
                </a:cubicBezTo>
                <a:close/>
                <a:moveTo>
                  <a:pt x="447635" y="388494"/>
                </a:moveTo>
                <a:lnTo>
                  <a:pt x="433348" y="422784"/>
                </a:lnTo>
                <a:lnTo>
                  <a:pt x="419060" y="388494"/>
                </a:lnTo>
                <a:lnTo>
                  <a:pt x="419060" y="247524"/>
                </a:lnTo>
                <a:lnTo>
                  <a:pt x="447635" y="247524"/>
                </a:lnTo>
                <a:close/>
                <a:moveTo>
                  <a:pt x="447635" y="228474"/>
                </a:moveTo>
                <a:lnTo>
                  <a:pt x="419060" y="228474"/>
                </a:lnTo>
                <a:lnTo>
                  <a:pt x="419060" y="123699"/>
                </a:lnTo>
                <a:cubicBezTo>
                  <a:pt x="419060" y="118441"/>
                  <a:pt x="423327" y="114174"/>
                  <a:pt x="428585" y="114174"/>
                </a:cubicBezTo>
                <a:lnTo>
                  <a:pt x="438110" y="114174"/>
                </a:lnTo>
                <a:cubicBezTo>
                  <a:pt x="443368" y="114174"/>
                  <a:pt x="447635" y="118441"/>
                  <a:pt x="447635" y="123699"/>
                </a:cubicBezTo>
                <a:close/>
                <a:moveTo>
                  <a:pt x="454398" y="73312"/>
                </a:moveTo>
                <a:cubicBezTo>
                  <a:pt x="456141" y="71483"/>
                  <a:pt x="457122" y="69073"/>
                  <a:pt x="457160" y="66549"/>
                </a:cubicBezTo>
                <a:lnTo>
                  <a:pt x="457160" y="47499"/>
                </a:lnTo>
                <a:cubicBezTo>
                  <a:pt x="457160" y="21200"/>
                  <a:pt x="435833" y="-126"/>
                  <a:pt x="409535" y="-126"/>
                </a:cubicBezTo>
                <a:lnTo>
                  <a:pt x="104735" y="-126"/>
                </a:lnTo>
                <a:cubicBezTo>
                  <a:pt x="78437" y="-126"/>
                  <a:pt x="57110" y="21200"/>
                  <a:pt x="57110" y="47499"/>
                </a:cubicBezTo>
                <a:lnTo>
                  <a:pt x="57110" y="380874"/>
                </a:lnTo>
                <a:lnTo>
                  <a:pt x="9485" y="380874"/>
                </a:lnTo>
                <a:cubicBezTo>
                  <a:pt x="4227" y="380874"/>
                  <a:pt x="-40" y="385141"/>
                  <a:pt x="-40" y="390399"/>
                </a:cubicBezTo>
                <a:lnTo>
                  <a:pt x="-40" y="409449"/>
                </a:lnTo>
                <a:cubicBezTo>
                  <a:pt x="-40" y="435748"/>
                  <a:pt x="21287" y="457074"/>
                  <a:pt x="47585" y="457074"/>
                </a:cubicBezTo>
                <a:lnTo>
                  <a:pt x="333335" y="457074"/>
                </a:lnTo>
                <a:cubicBezTo>
                  <a:pt x="359633" y="457074"/>
                  <a:pt x="380960" y="435748"/>
                  <a:pt x="380960" y="409449"/>
                </a:cubicBezTo>
                <a:lnTo>
                  <a:pt x="380960" y="76074"/>
                </a:lnTo>
                <a:lnTo>
                  <a:pt x="447635" y="76074"/>
                </a:lnTo>
                <a:cubicBezTo>
                  <a:pt x="450159" y="76036"/>
                  <a:pt x="452569" y="75055"/>
                  <a:pt x="454398" y="73312"/>
                </a:cubicBezTo>
                <a:close/>
                <a:moveTo>
                  <a:pt x="47585" y="438024"/>
                </a:moveTo>
                <a:cubicBezTo>
                  <a:pt x="31802" y="438024"/>
                  <a:pt x="19010" y="425232"/>
                  <a:pt x="19010" y="409449"/>
                </a:cubicBezTo>
                <a:lnTo>
                  <a:pt x="19010" y="399924"/>
                </a:lnTo>
                <a:lnTo>
                  <a:pt x="285710" y="399924"/>
                </a:lnTo>
                <a:lnTo>
                  <a:pt x="285710" y="409449"/>
                </a:lnTo>
                <a:cubicBezTo>
                  <a:pt x="285710" y="419755"/>
                  <a:pt x="289053" y="429785"/>
                  <a:pt x="295235" y="438024"/>
                </a:cubicBezTo>
                <a:close/>
                <a:moveTo>
                  <a:pt x="361910" y="47499"/>
                </a:moveTo>
                <a:lnTo>
                  <a:pt x="361910" y="409449"/>
                </a:lnTo>
                <a:cubicBezTo>
                  <a:pt x="361910" y="425232"/>
                  <a:pt x="349118" y="438024"/>
                  <a:pt x="333335" y="438024"/>
                </a:cubicBezTo>
                <a:cubicBezTo>
                  <a:pt x="317552" y="438024"/>
                  <a:pt x="304760" y="425232"/>
                  <a:pt x="304760" y="409449"/>
                </a:cubicBezTo>
                <a:lnTo>
                  <a:pt x="304760" y="390399"/>
                </a:lnTo>
                <a:cubicBezTo>
                  <a:pt x="304760" y="385141"/>
                  <a:pt x="300493" y="380874"/>
                  <a:pt x="295235" y="380874"/>
                </a:cubicBezTo>
                <a:lnTo>
                  <a:pt x="76160" y="380874"/>
                </a:lnTo>
                <a:lnTo>
                  <a:pt x="76160" y="47499"/>
                </a:lnTo>
                <a:cubicBezTo>
                  <a:pt x="76160" y="31716"/>
                  <a:pt x="88952" y="18924"/>
                  <a:pt x="104735" y="18924"/>
                </a:cubicBezTo>
                <a:lnTo>
                  <a:pt x="371435" y="18924"/>
                </a:lnTo>
                <a:cubicBezTo>
                  <a:pt x="365253" y="27163"/>
                  <a:pt x="361910" y="37193"/>
                  <a:pt x="361910" y="47499"/>
                </a:cubicBezTo>
                <a:close/>
                <a:moveTo>
                  <a:pt x="438110" y="57024"/>
                </a:moveTo>
                <a:lnTo>
                  <a:pt x="380960" y="57024"/>
                </a:lnTo>
                <a:lnTo>
                  <a:pt x="380960" y="47499"/>
                </a:lnTo>
                <a:cubicBezTo>
                  <a:pt x="380960" y="31716"/>
                  <a:pt x="393752" y="18924"/>
                  <a:pt x="409535" y="18924"/>
                </a:cubicBezTo>
                <a:lnTo>
                  <a:pt x="409535" y="18924"/>
                </a:lnTo>
                <a:cubicBezTo>
                  <a:pt x="425318" y="18924"/>
                  <a:pt x="438110" y="31716"/>
                  <a:pt x="438110" y="47499"/>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 name="Freeform: Shape 5">
            <a:extLst>
              <a:ext uri="{FF2B5EF4-FFF2-40B4-BE49-F238E27FC236}">
                <a16:creationId xmlns:a16="http://schemas.microsoft.com/office/drawing/2014/main" id="{1D0EAC1B-6C2E-1060-DB5E-556C23A99E1C}"/>
              </a:ext>
            </a:extLst>
          </p:cNvPr>
          <p:cNvSpPr/>
          <p:nvPr/>
        </p:nvSpPr>
        <p:spPr>
          <a:xfrm>
            <a:off x="4220250" y="2058699"/>
            <a:ext cx="357752" cy="387737"/>
          </a:xfrm>
          <a:custGeom>
            <a:avLst/>
            <a:gdLst>
              <a:gd name="connsiteX0" fmla="*/ 400010 w 457166"/>
              <a:gd name="connsiteY0" fmla="*/ 326386 h 495485"/>
              <a:gd name="connsiteX1" fmla="*/ 402639 w 457166"/>
              <a:gd name="connsiteY1" fmla="*/ 56990 h 495485"/>
              <a:gd name="connsiteX2" fmla="*/ 133244 w 457166"/>
              <a:gd name="connsiteY2" fmla="*/ 54361 h 495485"/>
              <a:gd name="connsiteX3" fmla="*/ 76160 w 457166"/>
              <a:gd name="connsiteY3" fmla="*/ 186749 h 495485"/>
              <a:gd name="connsiteX4" fmla="*/ 8533 w 457166"/>
              <a:gd name="connsiteY4" fmla="*/ 254948 h 495485"/>
              <a:gd name="connsiteX5" fmla="*/ -40 w 457166"/>
              <a:gd name="connsiteY5" fmla="*/ 275427 h 495485"/>
              <a:gd name="connsiteX6" fmla="*/ 29107 w 457166"/>
              <a:gd name="connsiteY6" fmla="*/ 304859 h 495485"/>
              <a:gd name="connsiteX7" fmla="*/ 57110 w 457166"/>
              <a:gd name="connsiteY7" fmla="*/ 304859 h 495485"/>
              <a:gd name="connsiteX8" fmla="*/ 57110 w 457166"/>
              <a:gd name="connsiteY8" fmla="*/ 390584 h 495485"/>
              <a:gd name="connsiteX9" fmla="*/ 104735 w 457166"/>
              <a:gd name="connsiteY9" fmla="*/ 438209 h 495485"/>
              <a:gd name="connsiteX10" fmla="*/ 171410 w 457166"/>
              <a:gd name="connsiteY10" fmla="*/ 438209 h 495485"/>
              <a:gd name="connsiteX11" fmla="*/ 171410 w 457166"/>
              <a:gd name="connsiteY11" fmla="*/ 485834 h 495485"/>
              <a:gd name="connsiteX12" fmla="*/ 180935 w 457166"/>
              <a:gd name="connsiteY12" fmla="*/ 495359 h 495485"/>
              <a:gd name="connsiteX13" fmla="*/ 190460 w 457166"/>
              <a:gd name="connsiteY13" fmla="*/ 485834 h 495485"/>
              <a:gd name="connsiteX14" fmla="*/ 190460 w 457166"/>
              <a:gd name="connsiteY14" fmla="*/ 428684 h 495485"/>
              <a:gd name="connsiteX15" fmla="*/ 180935 w 457166"/>
              <a:gd name="connsiteY15" fmla="*/ 419159 h 495485"/>
              <a:gd name="connsiteX16" fmla="*/ 104735 w 457166"/>
              <a:gd name="connsiteY16" fmla="*/ 419159 h 495485"/>
              <a:gd name="connsiteX17" fmla="*/ 76160 w 457166"/>
              <a:gd name="connsiteY17" fmla="*/ 390584 h 495485"/>
              <a:gd name="connsiteX18" fmla="*/ 76160 w 457166"/>
              <a:gd name="connsiteY18" fmla="*/ 295334 h 495485"/>
              <a:gd name="connsiteX19" fmla="*/ 73398 w 457166"/>
              <a:gd name="connsiteY19" fmla="*/ 288572 h 495485"/>
              <a:gd name="connsiteX20" fmla="*/ 66635 w 457166"/>
              <a:gd name="connsiteY20" fmla="*/ 285809 h 495485"/>
              <a:gd name="connsiteX21" fmla="*/ 29107 w 457166"/>
              <a:gd name="connsiteY21" fmla="*/ 285809 h 495485"/>
              <a:gd name="connsiteX22" fmla="*/ 19010 w 457166"/>
              <a:gd name="connsiteY22" fmla="*/ 275713 h 495485"/>
              <a:gd name="connsiteX23" fmla="*/ 19010 w 457166"/>
              <a:gd name="connsiteY23" fmla="*/ 275427 h 495485"/>
              <a:gd name="connsiteX24" fmla="*/ 21963 w 457166"/>
              <a:gd name="connsiteY24" fmla="*/ 268379 h 495485"/>
              <a:gd name="connsiteX25" fmla="*/ 92448 w 457166"/>
              <a:gd name="connsiteY25" fmla="*/ 197417 h 495485"/>
              <a:gd name="connsiteX26" fmla="*/ 95210 w 457166"/>
              <a:gd name="connsiteY26" fmla="*/ 190559 h 495485"/>
              <a:gd name="connsiteX27" fmla="*/ 95210 w 457166"/>
              <a:gd name="connsiteY27" fmla="*/ 190559 h 495485"/>
              <a:gd name="connsiteX28" fmla="*/ 266822 w 457166"/>
              <a:gd name="connsiteY28" fmla="*/ 19271 h 495485"/>
              <a:gd name="connsiteX29" fmla="*/ 438110 w 457166"/>
              <a:gd name="connsiteY29" fmla="*/ 190893 h 495485"/>
              <a:gd name="connsiteX30" fmla="*/ 383913 w 457166"/>
              <a:gd name="connsiteY30" fmla="*/ 315813 h 495485"/>
              <a:gd name="connsiteX31" fmla="*/ 380960 w 457166"/>
              <a:gd name="connsiteY31" fmla="*/ 322766 h 495485"/>
              <a:gd name="connsiteX32" fmla="*/ 380960 w 457166"/>
              <a:gd name="connsiteY32" fmla="*/ 485834 h 495485"/>
              <a:gd name="connsiteX33" fmla="*/ 390485 w 457166"/>
              <a:gd name="connsiteY33" fmla="*/ 495359 h 495485"/>
              <a:gd name="connsiteX34" fmla="*/ 400010 w 457166"/>
              <a:gd name="connsiteY34" fmla="*/ 485834 h 495485"/>
              <a:gd name="connsiteX35" fmla="*/ 400010 w 457166"/>
              <a:gd name="connsiteY35" fmla="*/ 485834 h 495485"/>
              <a:gd name="connsiteX36" fmla="*/ 266660 w 457166"/>
              <a:gd name="connsiteY36" fmla="*/ 57209 h 495485"/>
              <a:gd name="connsiteX37" fmla="*/ 152332 w 457166"/>
              <a:gd name="connsiteY37" fmla="*/ 171481 h 495485"/>
              <a:gd name="connsiteX38" fmla="*/ 177792 w 457166"/>
              <a:gd name="connsiteY38" fmla="*/ 243423 h 495485"/>
              <a:gd name="connsiteX39" fmla="*/ 215892 w 457166"/>
              <a:gd name="connsiteY39" fmla="*/ 305431 h 495485"/>
              <a:gd name="connsiteX40" fmla="*/ 211987 w 457166"/>
              <a:gd name="connsiteY40" fmla="*/ 307622 h 495485"/>
              <a:gd name="connsiteX41" fmla="*/ 209224 w 457166"/>
              <a:gd name="connsiteY41" fmla="*/ 314384 h 495485"/>
              <a:gd name="connsiteX42" fmla="*/ 209224 w 457166"/>
              <a:gd name="connsiteY42" fmla="*/ 342959 h 495485"/>
              <a:gd name="connsiteX43" fmla="*/ 239228 w 457166"/>
              <a:gd name="connsiteY43" fmla="*/ 380202 h 495485"/>
              <a:gd name="connsiteX44" fmla="*/ 275395 w 457166"/>
              <a:gd name="connsiteY44" fmla="*/ 398233 h 495485"/>
              <a:gd name="connsiteX45" fmla="*/ 293425 w 457166"/>
              <a:gd name="connsiteY45" fmla="*/ 380202 h 495485"/>
              <a:gd name="connsiteX46" fmla="*/ 323810 w 457166"/>
              <a:gd name="connsiteY46" fmla="*/ 342959 h 495485"/>
              <a:gd name="connsiteX47" fmla="*/ 323810 w 457166"/>
              <a:gd name="connsiteY47" fmla="*/ 342959 h 495485"/>
              <a:gd name="connsiteX48" fmla="*/ 323810 w 457166"/>
              <a:gd name="connsiteY48" fmla="*/ 314384 h 495485"/>
              <a:gd name="connsiteX49" fmla="*/ 321048 w 457166"/>
              <a:gd name="connsiteY49" fmla="*/ 307622 h 495485"/>
              <a:gd name="connsiteX50" fmla="*/ 317143 w 457166"/>
              <a:gd name="connsiteY50" fmla="*/ 305431 h 495485"/>
              <a:gd name="connsiteX51" fmla="*/ 355243 w 457166"/>
              <a:gd name="connsiteY51" fmla="*/ 243423 h 495485"/>
              <a:gd name="connsiteX52" fmla="*/ 338317 w 457166"/>
              <a:gd name="connsiteY52" fmla="*/ 82670 h 495485"/>
              <a:gd name="connsiteX53" fmla="*/ 266660 w 457166"/>
              <a:gd name="connsiteY53" fmla="*/ 57209 h 495485"/>
              <a:gd name="connsiteX54" fmla="*/ 304760 w 457166"/>
              <a:gd name="connsiteY54" fmla="*/ 342959 h 495485"/>
              <a:gd name="connsiteX55" fmla="*/ 285710 w 457166"/>
              <a:gd name="connsiteY55" fmla="*/ 362009 h 495485"/>
              <a:gd name="connsiteX56" fmla="*/ 247610 w 457166"/>
              <a:gd name="connsiteY56" fmla="*/ 362009 h 495485"/>
              <a:gd name="connsiteX57" fmla="*/ 228560 w 457166"/>
              <a:gd name="connsiteY57" fmla="*/ 342959 h 495485"/>
              <a:gd name="connsiteX58" fmla="*/ 228560 w 457166"/>
              <a:gd name="connsiteY58" fmla="*/ 323909 h 495485"/>
              <a:gd name="connsiteX59" fmla="*/ 304760 w 457166"/>
              <a:gd name="connsiteY59" fmla="*/ 323909 h 495485"/>
              <a:gd name="connsiteX60" fmla="*/ 304760 w 457166"/>
              <a:gd name="connsiteY60" fmla="*/ 342959 h 495485"/>
              <a:gd name="connsiteX61" fmla="*/ 340669 w 457166"/>
              <a:gd name="connsiteY61" fmla="*/ 231326 h 495485"/>
              <a:gd name="connsiteX62" fmla="*/ 297807 w 457166"/>
              <a:gd name="connsiteY62" fmla="*/ 304859 h 495485"/>
              <a:gd name="connsiteX63" fmla="*/ 276185 w 457166"/>
              <a:gd name="connsiteY63" fmla="*/ 304859 h 495485"/>
              <a:gd name="connsiteX64" fmla="*/ 276185 w 457166"/>
              <a:gd name="connsiteY64" fmla="*/ 232565 h 495485"/>
              <a:gd name="connsiteX65" fmla="*/ 321048 w 457166"/>
              <a:gd name="connsiteY65" fmla="*/ 187797 h 495485"/>
              <a:gd name="connsiteX66" fmla="*/ 323048 w 457166"/>
              <a:gd name="connsiteY66" fmla="*/ 177415 h 495485"/>
              <a:gd name="connsiteX67" fmla="*/ 314285 w 457166"/>
              <a:gd name="connsiteY67" fmla="*/ 171509 h 495485"/>
              <a:gd name="connsiteX68" fmla="*/ 219035 w 457166"/>
              <a:gd name="connsiteY68" fmla="*/ 171509 h 495485"/>
              <a:gd name="connsiteX69" fmla="*/ 210272 w 457166"/>
              <a:gd name="connsiteY69" fmla="*/ 177415 h 495485"/>
              <a:gd name="connsiteX70" fmla="*/ 212273 w 457166"/>
              <a:gd name="connsiteY70" fmla="*/ 187797 h 495485"/>
              <a:gd name="connsiteX71" fmla="*/ 257135 w 457166"/>
              <a:gd name="connsiteY71" fmla="*/ 232565 h 495485"/>
              <a:gd name="connsiteX72" fmla="*/ 257135 w 457166"/>
              <a:gd name="connsiteY72" fmla="*/ 304859 h 495485"/>
              <a:gd name="connsiteX73" fmla="*/ 235514 w 457166"/>
              <a:gd name="connsiteY73" fmla="*/ 304859 h 495485"/>
              <a:gd name="connsiteX74" fmla="*/ 192651 w 457166"/>
              <a:gd name="connsiteY74" fmla="*/ 231326 h 495485"/>
              <a:gd name="connsiteX75" fmla="*/ 171410 w 457166"/>
              <a:gd name="connsiteY75" fmla="*/ 171509 h 495485"/>
              <a:gd name="connsiteX76" fmla="*/ 266517 w 457166"/>
              <a:gd name="connsiteY76" fmla="*/ 76116 h 495485"/>
              <a:gd name="connsiteX77" fmla="*/ 361910 w 457166"/>
              <a:gd name="connsiteY77" fmla="*/ 171224 h 495485"/>
              <a:gd name="connsiteX78" fmla="*/ 340669 w 457166"/>
              <a:gd name="connsiteY78" fmla="*/ 231326 h 495485"/>
              <a:gd name="connsiteX79" fmla="*/ 266660 w 457166"/>
              <a:gd name="connsiteY79" fmla="*/ 215134 h 495485"/>
              <a:gd name="connsiteX80" fmla="*/ 241990 w 457166"/>
              <a:gd name="connsiteY80" fmla="*/ 190559 h 495485"/>
              <a:gd name="connsiteX81" fmla="*/ 291235 w 457166"/>
              <a:gd name="connsiteY81" fmla="*/ 190559 h 49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7166" h="495485">
                <a:moveTo>
                  <a:pt x="400010" y="326386"/>
                </a:moveTo>
                <a:cubicBezTo>
                  <a:pt x="475124" y="252719"/>
                  <a:pt x="476306" y="132104"/>
                  <a:pt x="402639" y="56990"/>
                </a:cubicBezTo>
                <a:cubicBezTo>
                  <a:pt x="328973" y="-18124"/>
                  <a:pt x="208358" y="-19305"/>
                  <a:pt x="133244" y="54361"/>
                </a:cubicBezTo>
                <a:cubicBezTo>
                  <a:pt x="97611" y="89309"/>
                  <a:pt x="77113" y="136848"/>
                  <a:pt x="76160" y="186749"/>
                </a:cubicBezTo>
                <a:lnTo>
                  <a:pt x="8533" y="254948"/>
                </a:lnTo>
                <a:cubicBezTo>
                  <a:pt x="3027" y="260340"/>
                  <a:pt x="-59" y="267721"/>
                  <a:pt x="-40" y="275427"/>
                </a:cubicBezTo>
                <a:cubicBezTo>
                  <a:pt x="-97" y="291591"/>
                  <a:pt x="12943" y="304755"/>
                  <a:pt x="29107" y="304859"/>
                </a:cubicBezTo>
                <a:lnTo>
                  <a:pt x="57110" y="304859"/>
                </a:lnTo>
                <a:lnTo>
                  <a:pt x="57110" y="390584"/>
                </a:lnTo>
                <a:cubicBezTo>
                  <a:pt x="57110" y="416883"/>
                  <a:pt x="78437" y="438209"/>
                  <a:pt x="104735" y="438209"/>
                </a:cubicBezTo>
                <a:lnTo>
                  <a:pt x="171410" y="438209"/>
                </a:lnTo>
                <a:lnTo>
                  <a:pt x="171410" y="485834"/>
                </a:lnTo>
                <a:cubicBezTo>
                  <a:pt x="171410" y="491092"/>
                  <a:pt x="175677" y="495359"/>
                  <a:pt x="180935" y="495359"/>
                </a:cubicBezTo>
                <a:cubicBezTo>
                  <a:pt x="186193" y="495359"/>
                  <a:pt x="190460" y="491092"/>
                  <a:pt x="190460" y="485834"/>
                </a:cubicBezTo>
                <a:lnTo>
                  <a:pt x="190460" y="428684"/>
                </a:lnTo>
                <a:cubicBezTo>
                  <a:pt x="190460" y="423427"/>
                  <a:pt x="186193" y="419159"/>
                  <a:pt x="180935" y="419159"/>
                </a:cubicBezTo>
                <a:lnTo>
                  <a:pt x="104735" y="419159"/>
                </a:lnTo>
                <a:cubicBezTo>
                  <a:pt x="88952" y="419159"/>
                  <a:pt x="76160" y="406367"/>
                  <a:pt x="76160" y="390584"/>
                </a:cubicBezTo>
                <a:lnTo>
                  <a:pt x="76160" y="295334"/>
                </a:lnTo>
                <a:cubicBezTo>
                  <a:pt x="76179" y="292801"/>
                  <a:pt x="75179" y="290372"/>
                  <a:pt x="73398" y="288572"/>
                </a:cubicBezTo>
                <a:cubicBezTo>
                  <a:pt x="71598" y="286790"/>
                  <a:pt x="69169" y="285790"/>
                  <a:pt x="66635" y="285809"/>
                </a:cubicBezTo>
                <a:lnTo>
                  <a:pt x="29107" y="285809"/>
                </a:lnTo>
                <a:cubicBezTo>
                  <a:pt x="23535" y="285809"/>
                  <a:pt x="19010" y="281295"/>
                  <a:pt x="19010" y="275713"/>
                </a:cubicBezTo>
                <a:cubicBezTo>
                  <a:pt x="19010" y="275618"/>
                  <a:pt x="19010" y="275522"/>
                  <a:pt x="19010" y="275427"/>
                </a:cubicBezTo>
                <a:cubicBezTo>
                  <a:pt x="18972" y="272770"/>
                  <a:pt x="20039" y="270217"/>
                  <a:pt x="21963" y="268379"/>
                </a:cubicBezTo>
                <a:lnTo>
                  <a:pt x="92448" y="197417"/>
                </a:lnTo>
                <a:cubicBezTo>
                  <a:pt x="94258" y="195598"/>
                  <a:pt x="95248" y="193122"/>
                  <a:pt x="95210" y="190559"/>
                </a:cubicBezTo>
                <a:lnTo>
                  <a:pt x="95210" y="190559"/>
                </a:lnTo>
                <a:cubicBezTo>
                  <a:pt x="95306" y="95871"/>
                  <a:pt x="172134" y="19185"/>
                  <a:pt x="266822" y="19271"/>
                </a:cubicBezTo>
                <a:cubicBezTo>
                  <a:pt x="361520" y="19366"/>
                  <a:pt x="438206" y="96205"/>
                  <a:pt x="438110" y="190893"/>
                </a:cubicBezTo>
                <a:cubicBezTo>
                  <a:pt x="438063" y="238232"/>
                  <a:pt x="418451" y="283438"/>
                  <a:pt x="383913" y="315813"/>
                </a:cubicBezTo>
                <a:cubicBezTo>
                  <a:pt x="382017" y="317623"/>
                  <a:pt x="380941" y="320137"/>
                  <a:pt x="380960" y="322766"/>
                </a:cubicBezTo>
                <a:lnTo>
                  <a:pt x="380960" y="485834"/>
                </a:lnTo>
                <a:cubicBezTo>
                  <a:pt x="380960" y="491092"/>
                  <a:pt x="385227" y="495359"/>
                  <a:pt x="390485" y="495359"/>
                </a:cubicBezTo>
                <a:cubicBezTo>
                  <a:pt x="395743" y="495359"/>
                  <a:pt x="400010" y="491092"/>
                  <a:pt x="400010" y="485834"/>
                </a:cubicBezTo>
                <a:lnTo>
                  <a:pt x="400010" y="485834"/>
                </a:lnTo>
                <a:close/>
                <a:moveTo>
                  <a:pt x="266660" y="57209"/>
                </a:moveTo>
                <a:cubicBezTo>
                  <a:pt x="203538" y="57190"/>
                  <a:pt x="152351" y="108359"/>
                  <a:pt x="152332" y="171481"/>
                </a:cubicBezTo>
                <a:cubicBezTo>
                  <a:pt x="152332" y="197674"/>
                  <a:pt x="161314" y="223068"/>
                  <a:pt x="177792" y="243423"/>
                </a:cubicBezTo>
                <a:cubicBezTo>
                  <a:pt x="194080" y="263235"/>
                  <a:pt x="210082" y="283904"/>
                  <a:pt x="215892" y="305431"/>
                </a:cubicBezTo>
                <a:cubicBezTo>
                  <a:pt x="214435" y="305840"/>
                  <a:pt x="213092" y="306593"/>
                  <a:pt x="211987" y="307622"/>
                </a:cubicBezTo>
                <a:cubicBezTo>
                  <a:pt x="210244" y="309450"/>
                  <a:pt x="209263" y="311860"/>
                  <a:pt x="209224" y="314384"/>
                </a:cubicBezTo>
                <a:lnTo>
                  <a:pt x="209224" y="342959"/>
                </a:lnTo>
                <a:cubicBezTo>
                  <a:pt x="209215" y="360885"/>
                  <a:pt x="221712" y="376392"/>
                  <a:pt x="239228" y="380202"/>
                </a:cubicBezTo>
                <a:cubicBezTo>
                  <a:pt x="244238" y="395166"/>
                  <a:pt x="260431" y="403243"/>
                  <a:pt x="275395" y="398233"/>
                </a:cubicBezTo>
                <a:cubicBezTo>
                  <a:pt x="283900" y="395385"/>
                  <a:pt x="290577" y="388708"/>
                  <a:pt x="293425" y="380202"/>
                </a:cubicBezTo>
                <a:cubicBezTo>
                  <a:pt x="311094" y="376545"/>
                  <a:pt x="323782" y="361000"/>
                  <a:pt x="323810" y="342959"/>
                </a:cubicBezTo>
                <a:lnTo>
                  <a:pt x="323810" y="342959"/>
                </a:lnTo>
                <a:lnTo>
                  <a:pt x="323810" y="314384"/>
                </a:lnTo>
                <a:cubicBezTo>
                  <a:pt x="323829" y="311851"/>
                  <a:pt x="322829" y="309422"/>
                  <a:pt x="321048" y="307622"/>
                </a:cubicBezTo>
                <a:cubicBezTo>
                  <a:pt x="319915" y="306621"/>
                  <a:pt x="318590" y="305878"/>
                  <a:pt x="317143" y="305431"/>
                </a:cubicBezTo>
                <a:cubicBezTo>
                  <a:pt x="323239" y="283904"/>
                  <a:pt x="339241" y="263235"/>
                  <a:pt x="355243" y="243423"/>
                </a:cubicBezTo>
                <a:cubicBezTo>
                  <a:pt x="394962" y="194360"/>
                  <a:pt x="387380" y="122389"/>
                  <a:pt x="338317" y="82670"/>
                </a:cubicBezTo>
                <a:cubicBezTo>
                  <a:pt x="318038" y="66249"/>
                  <a:pt x="292749" y="57266"/>
                  <a:pt x="266660" y="57209"/>
                </a:cubicBezTo>
                <a:close/>
                <a:moveTo>
                  <a:pt x="304760" y="342959"/>
                </a:moveTo>
                <a:cubicBezTo>
                  <a:pt x="304760" y="353484"/>
                  <a:pt x="296235" y="362009"/>
                  <a:pt x="285710" y="362009"/>
                </a:cubicBezTo>
                <a:lnTo>
                  <a:pt x="247610" y="362009"/>
                </a:lnTo>
                <a:cubicBezTo>
                  <a:pt x="237085" y="362009"/>
                  <a:pt x="228560" y="353484"/>
                  <a:pt x="228560" y="342959"/>
                </a:cubicBezTo>
                <a:lnTo>
                  <a:pt x="228560" y="323909"/>
                </a:lnTo>
                <a:lnTo>
                  <a:pt x="304760" y="323909"/>
                </a:lnTo>
                <a:lnTo>
                  <a:pt x="304760" y="342959"/>
                </a:lnTo>
                <a:close/>
                <a:moveTo>
                  <a:pt x="340669" y="231326"/>
                </a:moveTo>
                <a:cubicBezTo>
                  <a:pt x="323810" y="252472"/>
                  <a:pt x="304760" y="276284"/>
                  <a:pt x="297807" y="304859"/>
                </a:cubicBezTo>
                <a:lnTo>
                  <a:pt x="276185" y="304859"/>
                </a:lnTo>
                <a:lnTo>
                  <a:pt x="276185" y="232565"/>
                </a:lnTo>
                <a:lnTo>
                  <a:pt x="321048" y="187797"/>
                </a:lnTo>
                <a:cubicBezTo>
                  <a:pt x="323753" y="185054"/>
                  <a:pt x="324544" y="180958"/>
                  <a:pt x="323048" y="177415"/>
                </a:cubicBezTo>
                <a:cubicBezTo>
                  <a:pt x="321591" y="173862"/>
                  <a:pt x="318133" y="171528"/>
                  <a:pt x="314285" y="171509"/>
                </a:cubicBezTo>
                <a:lnTo>
                  <a:pt x="219035" y="171509"/>
                </a:lnTo>
                <a:cubicBezTo>
                  <a:pt x="215187" y="171528"/>
                  <a:pt x="211730" y="173862"/>
                  <a:pt x="210272" y="177415"/>
                </a:cubicBezTo>
                <a:cubicBezTo>
                  <a:pt x="208777" y="180958"/>
                  <a:pt x="209567" y="185054"/>
                  <a:pt x="212273" y="187797"/>
                </a:cubicBezTo>
                <a:lnTo>
                  <a:pt x="257135" y="232565"/>
                </a:lnTo>
                <a:lnTo>
                  <a:pt x="257135" y="304859"/>
                </a:lnTo>
                <a:lnTo>
                  <a:pt x="235514" y="304859"/>
                </a:lnTo>
                <a:cubicBezTo>
                  <a:pt x="228846" y="276284"/>
                  <a:pt x="209701" y="252472"/>
                  <a:pt x="192651" y="231326"/>
                </a:cubicBezTo>
                <a:cubicBezTo>
                  <a:pt x="178840" y="214458"/>
                  <a:pt x="171334" y="193312"/>
                  <a:pt x="171410" y="171509"/>
                </a:cubicBezTo>
                <a:cubicBezTo>
                  <a:pt x="171334" y="118903"/>
                  <a:pt x="213911" y="76193"/>
                  <a:pt x="266517" y="76116"/>
                </a:cubicBezTo>
                <a:cubicBezTo>
                  <a:pt x="319124" y="76040"/>
                  <a:pt x="361834" y="118617"/>
                  <a:pt x="361910" y="171224"/>
                </a:cubicBezTo>
                <a:cubicBezTo>
                  <a:pt x="361939" y="193102"/>
                  <a:pt x="354443" y="214324"/>
                  <a:pt x="340669" y="231326"/>
                </a:cubicBezTo>
                <a:close/>
                <a:moveTo>
                  <a:pt x="266660" y="215134"/>
                </a:moveTo>
                <a:lnTo>
                  <a:pt x="241990" y="190559"/>
                </a:lnTo>
                <a:lnTo>
                  <a:pt x="291235" y="190559"/>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7" name="Freeform: Shape 6">
            <a:extLst>
              <a:ext uri="{FF2B5EF4-FFF2-40B4-BE49-F238E27FC236}">
                <a16:creationId xmlns:a16="http://schemas.microsoft.com/office/drawing/2014/main" id="{736B8179-0788-DDA5-5FC9-4C252603D829}"/>
              </a:ext>
            </a:extLst>
          </p:cNvPr>
          <p:cNvSpPr/>
          <p:nvPr/>
        </p:nvSpPr>
        <p:spPr>
          <a:xfrm>
            <a:off x="1777652" y="2074583"/>
            <a:ext cx="447220" cy="357775"/>
          </a:xfrm>
          <a:custGeom>
            <a:avLst/>
            <a:gdLst>
              <a:gd name="connsiteX0" fmla="*/ 285710 w 571500"/>
              <a:gd name="connsiteY0" fmla="*/ 133224 h 457200"/>
              <a:gd name="connsiteX1" fmla="*/ 352385 w 571500"/>
              <a:gd name="connsiteY1" fmla="*/ 66549 h 457200"/>
              <a:gd name="connsiteX2" fmla="*/ 285710 w 571500"/>
              <a:gd name="connsiteY2" fmla="*/ -126 h 457200"/>
              <a:gd name="connsiteX3" fmla="*/ 219035 w 571500"/>
              <a:gd name="connsiteY3" fmla="*/ 66549 h 457200"/>
              <a:gd name="connsiteX4" fmla="*/ 285710 w 571500"/>
              <a:gd name="connsiteY4" fmla="*/ 133224 h 457200"/>
              <a:gd name="connsiteX5" fmla="*/ 285710 w 571500"/>
              <a:gd name="connsiteY5" fmla="*/ 18924 h 457200"/>
              <a:gd name="connsiteX6" fmla="*/ 333335 w 571500"/>
              <a:gd name="connsiteY6" fmla="*/ 66549 h 457200"/>
              <a:gd name="connsiteX7" fmla="*/ 285710 w 571500"/>
              <a:gd name="connsiteY7" fmla="*/ 114174 h 457200"/>
              <a:gd name="connsiteX8" fmla="*/ 238085 w 571500"/>
              <a:gd name="connsiteY8" fmla="*/ 66549 h 457200"/>
              <a:gd name="connsiteX9" fmla="*/ 285710 w 571500"/>
              <a:gd name="connsiteY9" fmla="*/ 18924 h 457200"/>
              <a:gd name="connsiteX10" fmla="*/ 568031 w 571500"/>
              <a:gd name="connsiteY10" fmla="*/ 392590 h 457200"/>
              <a:gd name="connsiteX11" fmla="*/ 521930 w 571500"/>
              <a:gd name="connsiteY11" fmla="*/ 367920 h 457200"/>
              <a:gd name="connsiteX12" fmla="*/ 529798 w 571500"/>
              <a:gd name="connsiteY12" fmla="*/ 287481 h 457200"/>
              <a:gd name="connsiteX13" fmla="*/ 495260 w 571500"/>
              <a:gd name="connsiteY13" fmla="*/ 267431 h 457200"/>
              <a:gd name="connsiteX14" fmla="*/ 495260 w 571500"/>
              <a:gd name="connsiteY14" fmla="*/ 247524 h 457200"/>
              <a:gd name="connsiteX15" fmla="*/ 457160 w 571500"/>
              <a:gd name="connsiteY15" fmla="*/ 209424 h 457200"/>
              <a:gd name="connsiteX16" fmla="*/ 400010 w 571500"/>
              <a:gd name="connsiteY16" fmla="*/ 209424 h 457200"/>
              <a:gd name="connsiteX17" fmla="*/ 400010 w 571500"/>
              <a:gd name="connsiteY17" fmla="*/ 162847 h 457200"/>
              <a:gd name="connsiteX18" fmla="*/ 395438 w 571500"/>
              <a:gd name="connsiteY18" fmla="*/ 154655 h 457200"/>
              <a:gd name="connsiteX19" fmla="*/ 345051 w 571500"/>
              <a:gd name="connsiteY19" fmla="*/ 133605 h 457200"/>
              <a:gd name="connsiteX20" fmla="*/ 337145 w 571500"/>
              <a:gd name="connsiteY20" fmla="*/ 134843 h 457200"/>
              <a:gd name="connsiteX21" fmla="*/ 285710 w 571500"/>
              <a:gd name="connsiteY21" fmla="*/ 169324 h 457200"/>
              <a:gd name="connsiteX22" fmla="*/ 234275 w 571500"/>
              <a:gd name="connsiteY22" fmla="*/ 134843 h 457200"/>
              <a:gd name="connsiteX23" fmla="*/ 226274 w 571500"/>
              <a:gd name="connsiteY23" fmla="*/ 133605 h 457200"/>
              <a:gd name="connsiteX24" fmla="*/ 175982 w 571500"/>
              <a:gd name="connsiteY24" fmla="*/ 154655 h 457200"/>
              <a:gd name="connsiteX25" fmla="*/ 171410 w 571500"/>
              <a:gd name="connsiteY25" fmla="*/ 162847 h 457200"/>
              <a:gd name="connsiteX26" fmla="*/ 171410 w 571500"/>
              <a:gd name="connsiteY26" fmla="*/ 209424 h 457200"/>
              <a:gd name="connsiteX27" fmla="*/ 114260 w 571500"/>
              <a:gd name="connsiteY27" fmla="*/ 209424 h 457200"/>
              <a:gd name="connsiteX28" fmla="*/ 76160 w 571500"/>
              <a:gd name="connsiteY28" fmla="*/ 247524 h 457200"/>
              <a:gd name="connsiteX29" fmla="*/ 76160 w 571500"/>
              <a:gd name="connsiteY29" fmla="*/ 267431 h 457200"/>
              <a:gd name="connsiteX30" fmla="*/ 29440 w 571500"/>
              <a:gd name="connsiteY30" fmla="*/ 333382 h 457200"/>
              <a:gd name="connsiteX31" fmla="*/ 49490 w 571500"/>
              <a:gd name="connsiteY31" fmla="*/ 367920 h 457200"/>
              <a:gd name="connsiteX32" fmla="*/ 3389 w 571500"/>
              <a:gd name="connsiteY32" fmla="*/ 392590 h 457200"/>
              <a:gd name="connsiteX33" fmla="*/ -40 w 571500"/>
              <a:gd name="connsiteY33" fmla="*/ 399924 h 457200"/>
              <a:gd name="connsiteX34" fmla="*/ -40 w 571500"/>
              <a:gd name="connsiteY34" fmla="*/ 447549 h 457200"/>
              <a:gd name="connsiteX35" fmla="*/ -40 w 571500"/>
              <a:gd name="connsiteY35" fmla="*/ 447549 h 457200"/>
              <a:gd name="connsiteX36" fmla="*/ 9485 w 571500"/>
              <a:gd name="connsiteY36" fmla="*/ 457074 h 457200"/>
              <a:gd name="connsiteX37" fmla="*/ 161885 w 571500"/>
              <a:gd name="connsiteY37" fmla="*/ 457074 h 457200"/>
              <a:gd name="connsiteX38" fmla="*/ 171410 w 571500"/>
              <a:gd name="connsiteY38" fmla="*/ 447549 h 457200"/>
              <a:gd name="connsiteX39" fmla="*/ 171410 w 571500"/>
              <a:gd name="connsiteY39" fmla="*/ 399924 h 457200"/>
              <a:gd name="connsiteX40" fmla="*/ 167981 w 571500"/>
              <a:gd name="connsiteY40" fmla="*/ 392590 h 457200"/>
              <a:gd name="connsiteX41" fmla="*/ 121880 w 571500"/>
              <a:gd name="connsiteY41" fmla="*/ 367920 h 457200"/>
              <a:gd name="connsiteX42" fmla="*/ 129748 w 571500"/>
              <a:gd name="connsiteY42" fmla="*/ 287481 h 457200"/>
              <a:gd name="connsiteX43" fmla="*/ 95210 w 571500"/>
              <a:gd name="connsiteY43" fmla="*/ 267431 h 457200"/>
              <a:gd name="connsiteX44" fmla="*/ 95210 w 571500"/>
              <a:gd name="connsiteY44" fmla="*/ 247524 h 457200"/>
              <a:gd name="connsiteX45" fmla="*/ 114260 w 571500"/>
              <a:gd name="connsiteY45" fmla="*/ 228474 h 457200"/>
              <a:gd name="connsiteX46" fmla="*/ 276185 w 571500"/>
              <a:gd name="connsiteY46" fmla="*/ 228474 h 457200"/>
              <a:gd name="connsiteX47" fmla="*/ 276185 w 571500"/>
              <a:gd name="connsiteY47" fmla="*/ 267431 h 457200"/>
              <a:gd name="connsiteX48" fmla="*/ 229465 w 571500"/>
              <a:gd name="connsiteY48" fmla="*/ 333382 h 457200"/>
              <a:gd name="connsiteX49" fmla="*/ 249515 w 571500"/>
              <a:gd name="connsiteY49" fmla="*/ 367920 h 457200"/>
              <a:gd name="connsiteX50" fmla="*/ 203414 w 571500"/>
              <a:gd name="connsiteY50" fmla="*/ 392590 h 457200"/>
              <a:gd name="connsiteX51" fmla="*/ 199985 w 571500"/>
              <a:gd name="connsiteY51" fmla="*/ 399924 h 457200"/>
              <a:gd name="connsiteX52" fmla="*/ 199985 w 571500"/>
              <a:gd name="connsiteY52" fmla="*/ 447549 h 457200"/>
              <a:gd name="connsiteX53" fmla="*/ 209510 w 571500"/>
              <a:gd name="connsiteY53" fmla="*/ 457074 h 457200"/>
              <a:gd name="connsiteX54" fmla="*/ 361910 w 571500"/>
              <a:gd name="connsiteY54" fmla="*/ 457074 h 457200"/>
              <a:gd name="connsiteX55" fmla="*/ 371435 w 571500"/>
              <a:gd name="connsiteY55" fmla="*/ 447549 h 457200"/>
              <a:gd name="connsiteX56" fmla="*/ 371435 w 571500"/>
              <a:gd name="connsiteY56" fmla="*/ 399924 h 457200"/>
              <a:gd name="connsiteX57" fmla="*/ 368006 w 571500"/>
              <a:gd name="connsiteY57" fmla="*/ 392590 h 457200"/>
              <a:gd name="connsiteX58" fmla="*/ 321905 w 571500"/>
              <a:gd name="connsiteY58" fmla="*/ 367920 h 457200"/>
              <a:gd name="connsiteX59" fmla="*/ 329773 w 571500"/>
              <a:gd name="connsiteY59" fmla="*/ 287481 h 457200"/>
              <a:gd name="connsiteX60" fmla="*/ 295235 w 571500"/>
              <a:gd name="connsiteY60" fmla="*/ 267431 h 457200"/>
              <a:gd name="connsiteX61" fmla="*/ 295235 w 571500"/>
              <a:gd name="connsiteY61" fmla="*/ 228474 h 457200"/>
              <a:gd name="connsiteX62" fmla="*/ 457160 w 571500"/>
              <a:gd name="connsiteY62" fmla="*/ 228474 h 457200"/>
              <a:gd name="connsiteX63" fmla="*/ 476210 w 571500"/>
              <a:gd name="connsiteY63" fmla="*/ 247524 h 457200"/>
              <a:gd name="connsiteX64" fmla="*/ 476210 w 571500"/>
              <a:gd name="connsiteY64" fmla="*/ 267431 h 457200"/>
              <a:gd name="connsiteX65" fmla="*/ 429490 w 571500"/>
              <a:gd name="connsiteY65" fmla="*/ 333382 h 457200"/>
              <a:gd name="connsiteX66" fmla="*/ 449540 w 571500"/>
              <a:gd name="connsiteY66" fmla="*/ 367920 h 457200"/>
              <a:gd name="connsiteX67" fmla="*/ 403439 w 571500"/>
              <a:gd name="connsiteY67" fmla="*/ 392590 h 457200"/>
              <a:gd name="connsiteX68" fmla="*/ 400010 w 571500"/>
              <a:gd name="connsiteY68" fmla="*/ 399924 h 457200"/>
              <a:gd name="connsiteX69" fmla="*/ 400010 w 571500"/>
              <a:gd name="connsiteY69" fmla="*/ 447549 h 457200"/>
              <a:gd name="connsiteX70" fmla="*/ 409535 w 571500"/>
              <a:gd name="connsiteY70" fmla="*/ 457074 h 457200"/>
              <a:gd name="connsiteX71" fmla="*/ 561935 w 571500"/>
              <a:gd name="connsiteY71" fmla="*/ 457074 h 457200"/>
              <a:gd name="connsiteX72" fmla="*/ 571460 w 571500"/>
              <a:gd name="connsiteY72" fmla="*/ 447549 h 457200"/>
              <a:gd name="connsiteX73" fmla="*/ 571460 w 571500"/>
              <a:gd name="connsiteY73" fmla="*/ 399924 h 457200"/>
              <a:gd name="connsiteX74" fmla="*/ 568031 w 571500"/>
              <a:gd name="connsiteY74" fmla="*/ 392590 h 457200"/>
              <a:gd name="connsiteX75" fmla="*/ 135215 w 571500"/>
              <a:gd name="connsiteY75" fmla="*/ 394114 h 457200"/>
              <a:gd name="connsiteX76" fmla="*/ 150455 w 571500"/>
              <a:gd name="connsiteY76" fmla="*/ 403639 h 457200"/>
              <a:gd name="connsiteX77" fmla="*/ 152360 w 571500"/>
              <a:gd name="connsiteY77" fmla="*/ 404972 h 457200"/>
              <a:gd name="connsiteX78" fmla="*/ 152360 w 571500"/>
              <a:gd name="connsiteY78" fmla="*/ 438024 h 457200"/>
              <a:gd name="connsiteX79" fmla="*/ 19010 w 571500"/>
              <a:gd name="connsiteY79" fmla="*/ 438024 h 457200"/>
              <a:gd name="connsiteX80" fmla="*/ 19010 w 571500"/>
              <a:gd name="connsiteY80" fmla="*/ 404591 h 457200"/>
              <a:gd name="connsiteX81" fmla="*/ 20915 w 571500"/>
              <a:gd name="connsiteY81" fmla="*/ 403258 h 457200"/>
              <a:gd name="connsiteX82" fmla="*/ 85685 w 571500"/>
              <a:gd name="connsiteY82" fmla="*/ 380874 h 457200"/>
              <a:gd name="connsiteX83" fmla="*/ 85685 w 571500"/>
              <a:gd name="connsiteY83" fmla="*/ 380874 h 457200"/>
              <a:gd name="connsiteX84" fmla="*/ 135215 w 571500"/>
              <a:gd name="connsiteY84" fmla="*/ 394114 h 457200"/>
              <a:gd name="connsiteX85" fmla="*/ 123785 w 571500"/>
              <a:gd name="connsiteY85" fmla="*/ 323724 h 457200"/>
              <a:gd name="connsiteX86" fmla="*/ 85685 w 571500"/>
              <a:gd name="connsiteY86" fmla="*/ 361824 h 457200"/>
              <a:gd name="connsiteX87" fmla="*/ 47585 w 571500"/>
              <a:gd name="connsiteY87" fmla="*/ 323724 h 457200"/>
              <a:gd name="connsiteX88" fmla="*/ 85685 w 571500"/>
              <a:gd name="connsiteY88" fmla="*/ 285624 h 457200"/>
              <a:gd name="connsiteX89" fmla="*/ 123785 w 571500"/>
              <a:gd name="connsiteY89" fmla="*/ 323724 h 457200"/>
              <a:gd name="connsiteX90" fmla="*/ 335240 w 571500"/>
              <a:gd name="connsiteY90" fmla="*/ 394114 h 457200"/>
              <a:gd name="connsiteX91" fmla="*/ 350480 w 571500"/>
              <a:gd name="connsiteY91" fmla="*/ 403639 h 457200"/>
              <a:gd name="connsiteX92" fmla="*/ 352385 w 571500"/>
              <a:gd name="connsiteY92" fmla="*/ 404972 h 457200"/>
              <a:gd name="connsiteX93" fmla="*/ 352385 w 571500"/>
              <a:gd name="connsiteY93" fmla="*/ 438024 h 457200"/>
              <a:gd name="connsiteX94" fmla="*/ 219035 w 571500"/>
              <a:gd name="connsiteY94" fmla="*/ 438024 h 457200"/>
              <a:gd name="connsiteX95" fmla="*/ 219035 w 571500"/>
              <a:gd name="connsiteY95" fmla="*/ 404591 h 457200"/>
              <a:gd name="connsiteX96" fmla="*/ 220940 w 571500"/>
              <a:gd name="connsiteY96" fmla="*/ 403258 h 457200"/>
              <a:gd name="connsiteX97" fmla="*/ 285710 w 571500"/>
              <a:gd name="connsiteY97" fmla="*/ 380874 h 457200"/>
              <a:gd name="connsiteX98" fmla="*/ 285710 w 571500"/>
              <a:gd name="connsiteY98" fmla="*/ 380874 h 457200"/>
              <a:gd name="connsiteX99" fmla="*/ 335240 w 571500"/>
              <a:gd name="connsiteY99" fmla="*/ 394114 h 457200"/>
              <a:gd name="connsiteX100" fmla="*/ 323810 w 571500"/>
              <a:gd name="connsiteY100" fmla="*/ 323724 h 457200"/>
              <a:gd name="connsiteX101" fmla="*/ 285710 w 571500"/>
              <a:gd name="connsiteY101" fmla="*/ 361824 h 457200"/>
              <a:gd name="connsiteX102" fmla="*/ 247610 w 571500"/>
              <a:gd name="connsiteY102" fmla="*/ 323724 h 457200"/>
              <a:gd name="connsiteX103" fmla="*/ 285710 w 571500"/>
              <a:gd name="connsiteY103" fmla="*/ 285624 h 457200"/>
              <a:gd name="connsiteX104" fmla="*/ 323810 w 571500"/>
              <a:gd name="connsiteY104" fmla="*/ 323724 h 457200"/>
              <a:gd name="connsiteX105" fmla="*/ 380960 w 571500"/>
              <a:gd name="connsiteY105" fmla="*/ 209424 h 457200"/>
              <a:gd name="connsiteX106" fmla="*/ 190460 w 571500"/>
              <a:gd name="connsiteY106" fmla="*/ 209424 h 457200"/>
              <a:gd name="connsiteX107" fmla="*/ 190460 w 571500"/>
              <a:gd name="connsiteY107" fmla="*/ 168371 h 457200"/>
              <a:gd name="connsiteX108" fmla="*/ 198175 w 571500"/>
              <a:gd name="connsiteY108" fmla="*/ 164561 h 457200"/>
              <a:gd name="connsiteX109" fmla="*/ 227417 w 571500"/>
              <a:gd name="connsiteY109" fmla="*/ 153131 h 457200"/>
              <a:gd name="connsiteX110" fmla="*/ 280376 w 571500"/>
              <a:gd name="connsiteY110" fmla="*/ 188755 h 457200"/>
              <a:gd name="connsiteX111" fmla="*/ 291044 w 571500"/>
              <a:gd name="connsiteY111" fmla="*/ 188755 h 457200"/>
              <a:gd name="connsiteX112" fmla="*/ 344003 w 571500"/>
              <a:gd name="connsiteY112" fmla="*/ 153131 h 457200"/>
              <a:gd name="connsiteX113" fmla="*/ 373245 w 571500"/>
              <a:gd name="connsiteY113" fmla="*/ 164561 h 457200"/>
              <a:gd name="connsiteX114" fmla="*/ 380960 w 571500"/>
              <a:gd name="connsiteY114" fmla="*/ 168371 h 457200"/>
              <a:gd name="connsiteX115" fmla="*/ 447635 w 571500"/>
              <a:gd name="connsiteY115" fmla="*/ 323724 h 457200"/>
              <a:gd name="connsiteX116" fmla="*/ 485735 w 571500"/>
              <a:gd name="connsiteY116" fmla="*/ 285624 h 457200"/>
              <a:gd name="connsiteX117" fmla="*/ 523835 w 571500"/>
              <a:gd name="connsiteY117" fmla="*/ 323724 h 457200"/>
              <a:gd name="connsiteX118" fmla="*/ 485735 w 571500"/>
              <a:gd name="connsiteY118" fmla="*/ 361824 h 457200"/>
              <a:gd name="connsiteX119" fmla="*/ 447635 w 571500"/>
              <a:gd name="connsiteY119" fmla="*/ 323724 h 457200"/>
              <a:gd name="connsiteX120" fmla="*/ 552410 w 571500"/>
              <a:gd name="connsiteY120" fmla="*/ 438024 h 457200"/>
              <a:gd name="connsiteX121" fmla="*/ 419060 w 571500"/>
              <a:gd name="connsiteY121" fmla="*/ 438024 h 457200"/>
              <a:gd name="connsiteX122" fmla="*/ 419060 w 571500"/>
              <a:gd name="connsiteY122" fmla="*/ 404591 h 457200"/>
              <a:gd name="connsiteX123" fmla="*/ 420965 w 571500"/>
              <a:gd name="connsiteY123" fmla="*/ 403258 h 457200"/>
              <a:gd name="connsiteX124" fmla="*/ 485735 w 571500"/>
              <a:gd name="connsiteY124" fmla="*/ 380874 h 457200"/>
              <a:gd name="connsiteX125" fmla="*/ 485735 w 571500"/>
              <a:gd name="connsiteY125" fmla="*/ 380874 h 457200"/>
              <a:gd name="connsiteX126" fmla="*/ 535170 w 571500"/>
              <a:gd name="connsiteY126" fmla="*/ 394114 h 457200"/>
              <a:gd name="connsiteX127" fmla="*/ 550410 w 571500"/>
              <a:gd name="connsiteY127" fmla="*/ 403639 h 457200"/>
              <a:gd name="connsiteX128" fmla="*/ 552315 w 571500"/>
              <a:gd name="connsiteY128" fmla="*/ 404972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71500" h="457200">
                <a:moveTo>
                  <a:pt x="285710" y="133224"/>
                </a:moveTo>
                <a:cubicBezTo>
                  <a:pt x="322534" y="133224"/>
                  <a:pt x="352385" y="103373"/>
                  <a:pt x="352385" y="66549"/>
                </a:cubicBezTo>
                <a:cubicBezTo>
                  <a:pt x="352385" y="29725"/>
                  <a:pt x="322534" y="-126"/>
                  <a:pt x="285710" y="-126"/>
                </a:cubicBezTo>
                <a:cubicBezTo>
                  <a:pt x="248886" y="-126"/>
                  <a:pt x="219035" y="29725"/>
                  <a:pt x="219035" y="66549"/>
                </a:cubicBezTo>
                <a:cubicBezTo>
                  <a:pt x="219035" y="103373"/>
                  <a:pt x="248886" y="133224"/>
                  <a:pt x="285710" y="133224"/>
                </a:cubicBezTo>
                <a:close/>
                <a:moveTo>
                  <a:pt x="285710" y="18924"/>
                </a:moveTo>
                <a:cubicBezTo>
                  <a:pt x="312009" y="18924"/>
                  <a:pt x="333335" y="40250"/>
                  <a:pt x="333335" y="66549"/>
                </a:cubicBezTo>
                <a:cubicBezTo>
                  <a:pt x="333335" y="92848"/>
                  <a:pt x="312009" y="114174"/>
                  <a:pt x="285710" y="114174"/>
                </a:cubicBezTo>
                <a:cubicBezTo>
                  <a:pt x="259411" y="114174"/>
                  <a:pt x="238085" y="92848"/>
                  <a:pt x="238085" y="66549"/>
                </a:cubicBezTo>
                <a:cubicBezTo>
                  <a:pt x="238085" y="40250"/>
                  <a:pt x="259411" y="18924"/>
                  <a:pt x="285710" y="18924"/>
                </a:cubicBezTo>
                <a:close/>
                <a:moveTo>
                  <a:pt x="568031" y="392590"/>
                </a:moveTo>
                <a:cubicBezTo>
                  <a:pt x="554201" y="381769"/>
                  <a:pt x="538599" y="373425"/>
                  <a:pt x="521930" y="367920"/>
                </a:cubicBezTo>
                <a:cubicBezTo>
                  <a:pt x="546314" y="347879"/>
                  <a:pt x="549838" y="311865"/>
                  <a:pt x="529798" y="287481"/>
                </a:cubicBezTo>
                <a:cubicBezTo>
                  <a:pt x="521073" y="276861"/>
                  <a:pt x="508814" y="269746"/>
                  <a:pt x="495260" y="267431"/>
                </a:cubicBezTo>
                <a:lnTo>
                  <a:pt x="495260" y="247524"/>
                </a:lnTo>
                <a:cubicBezTo>
                  <a:pt x="495260" y="226483"/>
                  <a:pt x="478201" y="209424"/>
                  <a:pt x="457160" y="209424"/>
                </a:cubicBezTo>
                <a:lnTo>
                  <a:pt x="400010" y="209424"/>
                </a:lnTo>
                <a:lnTo>
                  <a:pt x="400010" y="162847"/>
                </a:lnTo>
                <a:cubicBezTo>
                  <a:pt x="400029" y="159504"/>
                  <a:pt x="398296" y="156398"/>
                  <a:pt x="395438" y="154655"/>
                </a:cubicBezTo>
                <a:cubicBezTo>
                  <a:pt x="379541" y="145654"/>
                  <a:pt x="362624" y="138587"/>
                  <a:pt x="345051" y="133605"/>
                </a:cubicBezTo>
                <a:cubicBezTo>
                  <a:pt x="342365" y="132833"/>
                  <a:pt x="339469" y="133291"/>
                  <a:pt x="337145" y="134843"/>
                </a:cubicBezTo>
                <a:lnTo>
                  <a:pt x="285710" y="169324"/>
                </a:lnTo>
                <a:lnTo>
                  <a:pt x="234275" y="134843"/>
                </a:lnTo>
                <a:cubicBezTo>
                  <a:pt x="231922" y="133262"/>
                  <a:pt x="228989" y="132805"/>
                  <a:pt x="226274" y="133605"/>
                </a:cubicBezTo>
                <a:cubicBezTo>
                  <a:pt x="208729" y="138587"/>
                  <a:pt x="191851" y="145654"/>
                  <a:pt x="175982" y="154655"/>
                </a:cubicBezTo>
                <a:cubicBezTo>
                  <a:pt x="173124" y="156398"/>
                  <a:pt x="171391" y="159504"/>
                  <a:pt x="171410" y="162847"/>
                </a:cubicBezTo>
                <a:lnTo>
                  <a:pt x="171410" y="209424"/>
                </a:lnTo>
                <a:lnTo>
                  <a:pt x="114260" y="209424"/>
                </a:lnTo>
                <a:cubicBezTo>
                  <a:pt x="93219" y="209424"/>
                  <a:pt x="76160" y="226483"/>
                  <a:pt x="76160" y="247524"/>
                </a:cubicBezTo>
                <a:lnTo>
                  <a:pt x="76160" y="267431"/>
                </a:lnTo>
                <a:cubicBezTo>
                  <a:pt x="45051" y="272746"/>
                  <a:pt x="24125" y="302264"/>
                  <a:pt x="29440" y="333382"/>
                </a:cubicBezTo>
                <a:cubicBezTo>
                  <a:pt x="31754" y="346927"/>
                  <a:pt x="38870" y="359195"/>
                  <a:pt x="49490" y="367920"/>
                </a:cubicBezTo>
                <a:cubicBezTo>
                  <a:pt x="32821" y="373425"/>
                  <a:pt x="17219" y="381769"/>
                  <a:pt x="3389" y="392590"/>
                </a:cubicBezTo>
                <a:cubicBezTo>
                  <a:pt x="1208" y="394399"/>
                  <a:pt x="-40" y="397095"/>
                  <a:pt x="-40" y="399924"/>
                </a:cubicBezTo>
                <a:lnTo>
                  <a:pt x="-40" y="447549"/>
                </a:lnTo>
                <a:lnTo>
                  <a:pt x="-40" y="447549"/>
                </a:lnTo>
                <a:cubicBezTo>
                  <a:pt x="-40" y="452807"/>
                  <a:pt x="4227" y="457074"/>
                  <a:pt x="9485" y="457074"/>
                </a:cubicBezTo>
                <a:lnTo>
                  <a:pt x="161885" y="457074"/>
                </a:lnTo>
                <a:cubicBezTo>
                  <a:pt x="167143" y="457074"/>
                  <a:pt x="171410" y="452807"/>
                  <a:pt x="171410" y="447549"/>
                </a:cubicBezTo>
                <a:lnTo>
                  <a:pt x="171410" y="399924"/>
                </a:lnTo>
                <a:cubicBezTo>
                  <a:pt x="171410" y="397095"/>
                  <a:pt x="170162" y="394399"/>
                  <a:pt x="167981" y="392590"/>
                </a:cubicBezTo>
                <a:cubicBezTo>
                  <a:pt x="154151" y="381769"/>
                  <a:pt x="138549" y="373425"/>
                  <a:pt x="121880" y="367920"/>
                </a:cubicBezTo>
                <a:cubicBezTo>
                  <a:pt x="146264" y="347879"/>
                  <a:pt x="149788" y="311865"/>
                  <a:pt x="129748" y="287481"/>
                </a:cubicBezTo>
                <a:cubicBezTo>
                  <a:pt x="121023" y="276861"/>
                  <a:pt x="108764" y="269746"/>
                  <a:pt x="95210" y="267431"/>
                </a:cubicBezTo>
                <a:lnTo>
                  <a:pt x="95210" y="247524"/>
                </a:lnTo>
                <a:cubicBezTo>
                  <a:pt x="95210" y="236999"/>
                  <a:pt x="103735" y="228474"/>
                  <a:pt x="114260" y="228474"/>
                </a:cubicBezTo>
                <a:lnTo>
                  <a:pt x="276185" y="228474"/>
                </a:lnTo>
                <a:lnTo>
                  <a:pt x="276185" y="267431"/>
                </a:lnTo>
                <a:cubicBezTo>
                  <a:pt x="245076" y="272746"/>
                  <a:pt x="224150" y="302264"/>
                  <a:pt x="229465" y="333382"/>
                </a:cubicBezTo>
                <a:cubicBezTo>
                  <a:pt x="231779" y="346927"/>
                  <a:pt x="238895" y="359195"/>
                  <a:pt x="249515" y="367920"/>
                </a:cubicBezTo>
                <a:cubicBezTo>
                  <a:pt x="232846" y="373425"/>
                  <a:pt x="217244" y="381769"/>
                  <a:pt x="203414" y="392590"/>
                </a:cubicBezTo>
                <a:cubicBezTo>
                  <a:pt x="201233" y="394399"/>
                  <a:pt x="199985" y="397095"/>
                  <a:pt x="199985" y="399924"/>
                </a:cubicBezTo>
                <a:lnTo>
                  <a:pt x="199985" y="447549"/>
                </a:lnTo>
                <a:cubicBezTo>
                  <a:pt x="199985" y="452807"/>
                  <a:pt x="204252" y="457074"/>
                  <a:pt x="209510" y="457074"/>
                </a:cubicBezTo>
                <a:lnTo>
                  <a:pt x="361910" y="457074"/>
                </a:lnTo>
                <a:cubicBezTo>
                  <a:pt x="367168" y="457074"/>
                  <a:pt x="371435" y="452807"/>
                  <a:pt x="371435" y="447549"/>
                </a:cubicBezTo>
                <a:lnTo>
                  <a:pt x="371435" y="399924"/>
                </a:lnTo>
                <a:cubicBezTo>
                  <a:pt x="371435" y="397095"/>
                  <a:pt x="370187" y="394399"/>
                  <a:pt x="368006" y="392590"/>
                </a:cubicBezTo>
                <a:cubicBezTo>
                  <a:pt x="354176" y="381769"/>
                  <a:pt x="338574" y="373425"/>
                  <a:pt x="321905" y="367920"/>
                </a:cubicBezTo>
                <a:cubicBezTo>
                  <a:pt x="346289" y="347879"/>
                  <a:pt x="349813" y="311865"/>
                  <a:pt x="329773" y="287481"/>
                </a:cubicBezTo>
                <a:cubicBezTo>
                  <a:pt x="321048" y="276861"/>
                  <a:pt x="308789" y="269746"/>
                  <a:pt x="295235" y="267431"/>
                </a:cubicBezTo>
                <a:lnTo>
                  <a:pt x="295235" y="228474"/>
                </a:lnTo>
                <a:lnTo>
                  <a:pt x="457160" y="228474"/>
                </a:lnTo>
                <a:cubicBezTo>
                  <a:pt x="467685" y="228474"/>
                  <a:pt x="476210" y="236999"/>
                  <a:pt x="476210" y="247524"/>
                </a:cubicBezTo>
                <a:lnTo>
                  <a:pt x="476210" y="267431"/>
                </a:lnTo>
                <a:cubicBezTo>
                  <a:pt x="445101" y="272746"/>
                  <a:pt x="424175" y="302264"/>
                  <a:pt x="429490" y="333382"/>
                </a:cubicBezTo>
                <a:cubicBezTo>
                  <a:pt x="431804" y="346927"/>
                  <a:pt x="438920" y="359195"/>
                  <a:pt x="449540" y="367920"/>
                </a:cubicBezTo>
                <a:cubicBezTo>
                  <a:pt x="432871" y="373425"/>
                  <a:pt x="417269" y="381769"/>
                  <a:pt x="403439" y="392590"/>
                </a:cubicBezTo>
                <a:cubicBezTo>
                  <a:pt x="401258" y="394399"/>
                  <a:pt x="400010" y="397095"/>
                  <a:pt x="400010" y="399924"/>
                </a:cubicBezTo>
                <a:lnTo>
                  <a:pt x="400010" y="447549"/>
                </a:lnTo>
                <a:cubicBezTo>
                  <a:pt x="400010" y="452807"/>
                  <a:pt x="404277" y="457074"/>
                  <a:pt x="409535" y="457074"/>
                </a:cubicBezTo>
                <a:lnTo>
                  <a:pt x="561935" y="457074"/>
                </a:lnTo>
                <a:cubicBezTo>
                  <a:pt x="567193" y="457074"/>
                  <a:pt x="571460" y="452807"/>
                  <a:pt x="571460" y="447549"/>
                </a:cubicBezTo>
                <a:lnTo>
                  <a:pt x="571460" y="399924"/>
                </a:lnTo>
                <a:cubicBezTo>
                  <a:pt x="571460" y="397095"/>
                  <a:pt x="570212" y="394399"/>
                  <a:pt x="568031" y="392590"/>
                </a:cubicBezTo>
                <a:close/>
                <a:moveTo>
                  <a:pt x="135215" y="394114"/>
                </a:moveTo>
                <a:cubicBezTo>
                  <a:pt x="140482" y="396981"/>
                  <a:pt x="145569" y="400162"/>
                  <a:pt x="150455" y="403639"/>
                </a:cubicBezTo>
                <a:lnTo>
                  <a:pt x="152360" y="404972"/>
                </a:lnTo>
                <a:lnTo>
                  <a:pt x="152360" y="438024"/>
                </a:lnTo>
                <a:lnTo>
                  <a:pt x="19010" y="438024"/>
                </a:lnTo>
                <a:lnTo>
                  <a:pt x="19010" y="404591"/>
                </a:lnTo>
                <a:lnTo>
                  <a:pt x="20915" y="403258"/>
                </a:lnTo>
                <a:cubicBezTo>
                  <a:pt x="39870" y="389656"/>
                  <a:pt x="62377" y="381884"/>
                  <a:pt x="85685" y="380874"/>
                </a:cubicBezTo>
                <a:lnTo>
                  <a:pt x="85685" y="380874"/>
                </a:lnTo>
                <a:cubicBezTo>
                  <a:pt x="103001" y="381350"/>
                  <a:pt x="119965" y="385884"/>
                  <a:pt x="135215" y="394114"/>
                </a:cubicBezTo>
                <a:close/>
                <a:moveTo>
                  <a:pt x="123785" y="323724"/>
                </a:moveTo>
                <a:cubicBezTo>
                  <a:pt x="123785" y="344765"/>
                  <a:pt x="106726" y="361824"/>
                  <a:pt x="85685" y="361824"/>
                </a:cubicBezTo>
                <a:cubicBezTo>
                  <a:pt x="64644" y="361824"/>
                  <a:pt x="47585" y="344765"/>
                  <a:pt x="47585" y="323724"/>
                </a:cubicBezTo>
                <a:cubicBezTo>
                  <a:pt x="47585" y="302683"/>
                  <a:pt x="64644" y="285624"/>
                  <a:pt x="85685" y="285624"/>
                </a:cubicBezTo>
                <a:cubicBezTo>
                  <a:pt x="106726" y="285624"/>
                  <a:pt x="123785" y="302683"/>
                  <a:pt x="123785" y="323724"/>
                </a:cubicBezTo>
                <a:close/>
                <a:moveTo>
                  <a:pt x="335240" y="394114"/>
                </a:moveTo>
                <a:cubicBezTo>
                  <a:pt x="340526" y="396943"/>
                  <a:pt x="345622" y="400124"/>
                  <a:pt x="350480" y="403639"/>
                </a:cubicBezTo>
                <a:lnTo>
                  <a:pt x="352385" y="404972"/>
                </a:lnTo>
                <a:lnTo>
                  <a:pt x="352385" y="438024"/>
                </a:lnTo>
                <a:lnTo>
                  <a:pt x="219035" y="438024"/>
                </a:lnTo>
                <a:lnTo>
                  <a:pt x="219035" y="404591"/>
                </a:lnTo>
                <a:lnTo>
                  <a:pt x="220940" y="403258"/>
                </a:lnTo>
                <a:cubicBezTo>
                  <a:pt x="239895" y="389656"/>
                  <a:pt x="262402" y="381884"/>
                  <a:pt x="285710" y="380874"/>
                </a:cubicBezTo>
                <a:lnTo>
                  <a:pt x="285710" y="380874"/>
                </a:lnTo>
                <a:cubicBezTo>
                  <a:pt x="303026" y="381350"/>
                  <a:pt x="319990" y="385884"/>
                  <a:pt x="335240" y="394114"/>
                </a:cubicBezTo>
                <a:close/>
                <a:moveTo>
                  <a:pt x="323810" y="323724"/>
                </a:moveTo>
                <a:cubicBezTo>
                  <a:pt x="323810" y="344765"/>
                  <a:pt x="306751" y="361824"/>
                  <a:pt x="285710" y="361824"/>
                </a:cubicBezTo>
                <a:cubicBezTo>
                  <a:pt x="264669" y="361824"/>
                  <a:pt x="247610" y="344765"/>
                  <a:pt x="247610" y="323724"/>
                </a:cubicBezTo>
                <a:cubicBezTo>
                  <a:pt x="247610" y="302683"/>
                  <a:pt x="264669" y="285624"/>
                  <a:pt x="285710" y="285624"/>
                </a:cubicBezTo>
                <a:cubicBezTo>
                  <a:pt x="306751" y="285624"/>
                  <a:pt x="323810" y="302683"/>
                  <a:pt x="323810" y="323724"/>
                </a:cubicBezTo>
                <a:close/>
                <a:moveTo>
                  <a:pt x="380960" y="209424"/>
                </a:moveTo>
                <a:lnTo>
                  <a:pt x="190460" y="209424"/>
                </a:lnTo>
                <a:lnTo>
                  <a:pt x="190460" y="168371"/>
                </a:lnTo>
                <a:lnTo>
                  <a:pt x="198175" y="164561"/>
                </a:lnTo>
                <a:cubicBezTo>
                  <a:pt x="207662" y="160104"/>
                  <a:pt x="217425" y="156284"/>
                  <a:pt x="227417" y="153131"/>
                </a:cubicBezTo>
                <a:lnTo>
                  <a:pt x="280376" y="188755"/>
                </a:lnTo>
                <a:cubicBezTo>
                  <a:pt x="283595" y="190936"/>
                  <a:pt x="287825" y="190936"/>
                  <a:pt x="291044" y="188755"/>
                </a:cubicBezTo>
                <a:lnTo>
                  <a:pt x="344003" y="153131"/>
                </a:lnTo>
                <a:cubicBezTo>
                  <a:pt x="353995" y="156284"/>
                  <a:pt x="363758" y="160104"/>
                  <a:pt x="373245" y="164561"/>
                </a:cubicBezTo>
                <a:lnTo>
                  <a:pt x="380960" y="168371"/>
                </a:lnTo>
                <a:close/>
                <a:moveTo>
                  <a:pt x="447635" y="323724"/>
                </a:moveTo>
                <a:cubicBezTo>
                  <a:pt x="447635" y="302683"/>
                  <a:pt x="464694" y="285624"/>
                  <a:pt x="485735" y="285624"/>
                </a:cubicBezTo>
                <a:cubicBezTo>
                  <a:pt x="506776" y="285624"/>
                  <a:pt x="523835" y="302683"/>
                  <a:pt x="523835" y="323724"/>
                </a:cubicBezTo>
                <a:cubicBezTo>
                  <a:pt x="523835" y="344765"/>
                  <a:pt x="506776" y="361824"/>
                  <a:pt x="485735" y="361824"/>
                </a:cubicBezTo>
                <a:cubicBezTo>
                  <a:pt x="464694" y="361824"/>
                  <a:pt x="447635" y="344765"/>
                  <a:pt x="447635" y="323724"/>
                </a:cubicBezTo>
                <a:close/>
                <a:moveTo>
                  <a:pt x="552410" y="438024"/>
                </a:moveTo>
                <a:lnTo>
                  <a:pt x="419060" y="438024"/>
                </a:lnTo>
                <a:lnTo>
                  <a:pt x="419060" y="404591"/>
                </a:lnTo>
                <a:lnTo>
                  <a:pt x="420965" y="403258"/>
                </a:lnTo>
                <a:cubicBezTo>
                  <a:pt x="439920" y="389666"/>
                  <a:pt x="462427" y="381884"/>
                  <a:pt x="485735" y="380874"/>
                </a:cubicBezTo>
                <a:lnTo>
                  <a:pt x="485735" y="380874"/>
                </a:lnTo>
                <a:cubicBezTo>
                  <a:pt x="503032" y="381322"/>
                  <a:pt x="519968" y="385856"/>
                  <a:pt x="535170" y="394114"/>
                </a:cubicBezTo>
                <a:cubicBezTo>
                  <a:pt x="540437" y="396981"/>
                  <a:pt x="545523" y="400162"/>
                  <a:pt x="550410" y="403639"/>
                </a:cubicBezTo>
                <a:lnTo>
                  <a:pt x="552315" y="404972"/>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8" name="Freeform: Shape 7">
            <a:extLst>
              <a:ext uri="{FF2B5EF4-FFF2-40B4-BE49-F238E27FC236}">
                <a16:creationId xmlns:a16="http://schemas.microsoft.com/office/drawing/2014/main" id="{7E2E742E-934B-9ACD-7702-3A87D9F4457F}"/>
              </a:ext>
            </a:extLst>
          </p:cNvPr>
          <p:cNvSpPr/>
          <p:nvPr/>
        </p:nvSpPr>
        <p:spPr>
          <a:xfrm>
            <a:off x="3406062" y="3666924"/>
            <a:ext cx="387636" cy="372686"/>
          </a:xfrm>
          <a:custGeom>
            <a:avLst/>
            <a:gdLst>
              <a:gd name="connsiteX0" fmla="*/ 266660 w 495356"/>
              <a:gd name="connsiteY0" fmla="*/ 266574 h 476250"/>
              <a:gd name="connsiteX1" fmla="*/ 400010 w 495356"/>
              <a:gd name="connsiteY1" fmla="*/ 133224 h 476250"/>
              <a:gd name="connsiteX2" fmla="*/ 266660 w 495356"/>
              <a:gd name="connsiteY2" fmla="*/ -126 h 476250"/>
              <a:gd name="connsiteX3" fmla="*/ 133310 w 495356"/>
              <a:gd name="connsiteY3" fmla="*/ 133224 h 476250"/>
              <a:gd name="connsiteX4" fmla="*/ 266660 w 495356"/>
              <a:gd name="connsiteY4" fmla="*/ 266574 h 476250"/>
              <a:gd name="connsiteX5" fmla="*/ 266660 w 495356"/>
              <a:gd name="connsiteY5" fmla="*/ 18924 h 476250"/>
              <a:gd name="connsiteX6" fmla="*/ 380960 w 495356"/>
              <a:gd name="connsiteY6" fmla="*/ 133224 h 476250"/>
              <a:gd name="connsiteX7" fmla="*/ 266660 w 495356"/>
              <a:gd name="connsiteY7" fmla="*/ 247524 h 476250"/>
              <a:gd name="connsiteX8" fmla="*/ 152360 w 495356"/>
              <a:gd name="connsiteY8" fmla="*/ 133224 h 476250"/>
              <a:gd name="connsiteX9" fmla="*/ 266660 w 495356"/>
              <a:gd name="connsiteY9" fmla="*/ 18924 h 476250"/>
              <a:gd name="connsiteX10" fmla="*/ 76160 w 495356"/>
              <a:gd name="connsiteY10" fmla="*/ 418974 h 476250"/>
              <a:gd name="connsiteX11" fmla="*/ 57110 w 495356"/>
              <a:gd name="connsiteY11" fmla="*/ 399924 h 476250"/>
              <a:gd name="connsiteX12" fmla="*/ 38060 w 495356"/>
              <a:gd name="connsiteY12" fmla="*/ 418974 h 476250"/>
              <a:gd name="connsiteX13" fmla="*/ 57110 w 495356"/>
              <a:gd name="connsiteY13" fmla="*/ 438024 h 476250"/>
              <a:gd name="connsiteX14" fmla="*/ 76160 w 495356"/>
              <a:gd name="connsiteY14" fmla="*/ 418974 h 476250"/>
              <a:gd name="connsiteX15" fmla="*/ 492498 w 495356"/>
              <a:gd name="connsiteY15" fmla="*/ 278861 h 476250"/>
              <a:gd name="connsiteX16" fmla="*/ 482973 w 495356"/>
              <a:gd name="connsiteY16" fmla="*/ 269336 h 476250"/>
              <a:gd name="connsiteX17" fmla="*/ 428585 w 495356"/>
              <a:gd name="connsiteY17" fmla="*/ 263907 h 476250"/>
              <a:gd name="connsiteX18" fmla="*/ 404773 w 495356"/>
              <a:gd name="connsiteY18" fmla="*/ 257049 h 476250"/>
              <a:gd name="connsiteX19" fmla="*/ 380960 w 495356"/>
              <a:gd name="connsiteY19" fmla="*/ 263907 h 476250"/>
              <a:gd name="connsiteX20" fmla="*/ 357148 w 495356"/>
              <a:gd name="connsiteY20" fmla="*/ 257049 h 476250"/>
              <a:gd name="connsiteX21" fmla="*/ 326572 w 495356"/>
              <a:gd name="connsiteY21" fmla="*/ 269336 h 476250"/>
              <a:gd name="connsiteX22" fmla="*/ 310284 w 495356"/>
              <a:gd name="connsiteY22" fmla="*/ 285624 h 476250"/>
              <a:gd name="connsiteX23" fmla="*/ 199985 w 495356"/>
              <a:gd name="connsiteY23" fmla="*/ 285624 h 476250"/>
              <a:gd name="connsiteX24" fmla="*/ 144454 w 495356"/>
              <a:gd name="connsiteY24" fmla="*/ 308675 h 476250"/>
              <a:gd name="connsiteX25" fmla="*/ 123785 w 495356"/>
              <a:gd name="connsiteY25" fmla="*/ 329248 h 476250"/>
              <a:gd name="connsiteX26" fmla="*/ 114260 w 495356"/>
              <a:gd name="connsiteY26" fmla="*/ 333249 h 476250"/>
              <a:gd name="connsiteX27" fmla="*/ 114260 w 495356"/>
              <a:gd name="connsiteY27" fmla="*/ 314199 h 476250"/>
              <a:gd name="connsiteX28" fmla="*/ 104735 w 495356"/>
              <a:gd name="connsiteY28" fmla="*/ 304674 h 476250"/>
              <a:gd name="connsiteX29" fmla="*/ 9485 w 495356"/>
              <a:gd name="connsiteY29" fmla="*/ 304674 h 476250"/>
              <a:gd name="connsiteX30" fmla="*/ -40 w 495356"/>
              <a:gd name="connsiteY30" fmla="*/ 314199 h 476250"/>
              <a:gd name="connsiteX31" fmla="*/ 9485 w 495356"/>
              <a:gd name="connsiteY31" fmla="*/ 323724 h 476250"/>
              <a:gd name="connsiteX32" fmla="*/ 95210 w 495356"/>
              <a:gd name="connsiteY32" fmla="*/ 323724 h 476250"/>
              <a:gd name="connsiteX33" fmla="*/ 95210 w 495356"/>
              <a:gd name="connsiteY33" fmla="*/ 457074 h 476250"/>
              <a:gd name="connsiteX34" fmla="*/ 9485 w 495356"/>
              <a:gd name="connsiteY34" fmla="*/ 457074 h 476250"/>
              <a:gd name="connsiteX35" fmla="*/ -40 w 495356"/>
              <a:gd name="connsiteY35" fmla="*/ 466599 h 476250"/>
              <a:gd name="connsiteX36" fmla="*/ 9485 w 495356"/>
              <a:gd name="connsiteY36" fmla="*/ 476124 h 476250"/>
              <a:gd name="connsiteX37" fmla="*/ 104735 w 495356"/>
              <a:gd name="connsiteY37" fmla="*/ 476124 h 476250"/>
              <a:gd name="connsiteX38" fmla="*/ 114260 w 495356"/>
              <a:gd name="connsiteY38" fmla="*/ 466599 h 476250"/>
              <a:gd name="connsiteX39" fmla="*/ 114260 w 495356"/>
              <a:gd name="connsiteY39" fmla="*/ 457074 h 476250"/>
              <a:gd name="connsiteX40" fmla="*/ 228560 w 495356"/>
              <a:gd name="connsiteY40" fmla="*/ 457074 h 476250"/>
              <a:gd name="connsiteX41" fmla="*/ 231132 w 495356"/>
              <a:gd name="connsiteY41" fmla="*/ 457074 h 476250"/>
              <a:gd name="connsiteX42" fmla="*/ 364482 w 495356"/>
              <a:gd name="connsiteY42" fmla="*/ 418974 h 476250"/>
              <a:gd name="connsiteX43" fmla="*/ 368673 w 495356"/>
              <a:gd name="connsiteY43" fmla="*/ 416593 h 476250"/>
              <a:gd name="connsiteX44" fmla="*/ 492498 w 495356"/>
              <a:gd name="connsiteY44" fmla="*/ 292768 h 476250"/>
              <a:gd name="connsiteX45" fmla="*/ 492555 w 495356"/>
              <a:gd name="connsiteY45" fmla="*/ 279299 h 476250"/>
              <a:gd name="connsiteX46" fmla="*/ 492498 w 495356"/>
              <a:gd name="connsiteY46" fmla="*/ 279242 h 476250"/>
              <a:gd name="connsiteX47" fmla="*/ 340098 w 495356"/>
              <a:gd name="connsiteY47" fmla="*/ 282862 h 476250"/>
              <a:gd name="connsiteX48" fmla="*/ 357148 w 495356"/>
              <a:gd name="connsiteY48" fmla="*/ 276099 h 476250"/>
              <a:gd name="connsiteX49" fmla="*/ 365911 w 495356"/>
              <a:gd name="connsiteY49" fmla="*/ 277623 h 476250"/>
              <a:gd name="connsiteX50" fmla="*/ 333335 w 495356"/>
              <a:gd name="connsiteY50" fmla="*/ 310294 h 476250"/>
              <a:gd name="connsiteX51" fmla="*/ 333335 w 495356"/>
              <a:gd name="connsiteY51" fmla="*/ 304674 h 476250"/>
              <a:gd name="connsiteX52" fmla="*/ 333335 w 495356"/>
              <a:gd name="connsiteY52" fmla="*/ 295149 h 476250"/>
              <a:gd name="connsiteX53" fmla="*/ 332001 w 495356"/>
              <a:gd name="connsiteY53" fmla="*/ 290577 h 476250"/>
              <a:gd name="connsiteX54" fmla="*/ 387723 w 495356"/>
              <a:gd name="connsiteY54" fmla="*/ 282862 h 476250"/>
              <a:gd name="connsiteX55" fmla="*/ 404773 w 495356"/>
              <a:gd name="connsiteY55" fmla="*/ 276099 h 476250"/>
              <a:gd name="connsiteX56" fmla="*/ 413536 w 495356"/>
              <a:gd name="connsiteY56" fmla="*/ 277623 h 476250"/>
              <a:gd name="connsiteX57" fmla="*/ 348384 w 495356"/>
              <a:gd name="connsiteY57" fmla="*/ 342774 h 476250"/>
              <a:gd name="connsiteX58" fmla="*/ 327811 w 495356"/>
              <a:gd name="connsiteY58" fmla="*/ 342774 h 476250"/>
              <a:gd name="connsiteX59" fmla="*/ 356862 w 495356"/>
              <a:gd name="connsiteY59" fmla="*/ 400972 h 476250"/>
              <a:gd name="connsiteX60" fmla="*/ 227226 w 495356"/>
              <a:gd name="connsiteY60" fmla="*/ 438024 h 476250"/>
              <a:gd name="connsiteX61" fmla="*/ 114260 w 495356"/>
              <a:gd name="connsiteY61" fmla="*/ 438024 h 476250"/>
              <a:gd name="connsiteX62" fmla="*/ 114260 w 495356"/>
              <a:gd name="connsiteY62" fmla="*/ 352299 h 476250"/>
              <a:gd name="connsiteX63" fmla="*/ 137215 w 495356"/>
              <a:gd name="connsiteY63" fmla="*/ 342774 h 476250"/>
              <a:gd name="connsiteX64" fmla="*/ 157980 w 495356"/>
              <a:gd name="connsiteY64" fmla="*/ 322105 h 476250"/>
              <a:gd name="connsiteX65" fmla="*/ 199985 w 495356"/>
              <a:gd name="connsiteY65" fmla="*/ 304674 h 476250"/>
              <a:gd name="connsiteX66" fmla="*/ 314285 w 495356"/>
              <a:gd name="connsiteY66" fmla="*/ 304674 h 476250"/>
              <a:gd name="connsiteX67" fmla="*/ 285710 w 495356"/>
              <a:gd name="connsiteY67" fmla="*/ 333249 h 476250"/>
              <a:gd name="connsiteX68" fmla="*/ 233323 w 495356"/>
              <a:gd name="connsiteY68" fmla="*/ 333249 h 476250"/>
              <a:gd name="connsiteX69" fmla="*/ 219035 w 495356"/>
              <a:gd name="connsiteY69" fmla="*/ 347537 h 476250"/>
              <a:gd name="connsiteX70" fmla="*/ 233323 w 495356"/>
              <a:gd name="connsiteY70" fmla="*/ 361824 h 476250"/>
              <a:gd name="connsiteX71" fmla="*/ 352385 w 495356"/>
              <a:gd name="connsiteY71" fmla="*/ 361824 h 476250"/>
              <a:gd name="connsiteX72" fmla="*/ 359148 w 495356"/>
              <a:gd name="connsiteY72" fmla="*/ 359062 h 476250"/>
              <a:gd name="connsiteX73" fmla="*/ 435348 w 495356"/>
              <a:gd name="connsiteY73" fmla="*/ 282862 h 476250"/>
              <a:gd name="connsiteX74" fmla="*/ 452398 w 495356"/>
              <a:gd name="connsiteY74" fmla="*/ 276099 h 476250"/>
              <a:gd name="connsiteX75" fmla="*/ 469447 w 495356"/>
              <a:gd name="connsiteY75" fmla="*/ 282862 h 476250"/>
              <a:gd name="connsiteX76" fmla="*/ 472209 w 495356"/>
              <a:gd name="connsiteY76" fmla="*/ 285624 h 476250"/>
              <a:gd name="connsiteX77" fmla="*/ 257135 w 495356"/>
              <a:gd name="connsiteY77" fmla="*/ 142749 h 476250"/>
              <a:gd name="connsiteX78" fmla="*/ 276185 w 495356"/>
              <a:gd name="connsiteY78" fmla="*/ 142749 h 476250"/>
              <a:gd name="connsiteX79" fmla="*/ 295235 w 495356"/>
              <a:gd name="connsiteY79" fmla="*/ 161799 h 476250"/>
              <a:gd name="connsiteX80" fmla="*/ 276185 w 495356"/>
              <a:gd name="connsiteY80" fmla="*/ 180849 h 476250"/>
              <a:gd name="connsiteX81" fmla="*/ 228560 w 495356"/>
              <a:gd name="connsiteY81" fmla="*/ 180849 h 476250"/>
              <a:gd name="connsiteX82" fmla="*/ 219035 w 495356"/>
              <a:gd name="connsiteY82" fmla="*/ 190374 h 476250"/>
              <a:gd name="connsiteX83" fmla="*/ 228560 w 495356"/>
              <a:gd name="connsiteY83" fmla="*/ 199899 h 476250"/>
              <a:gd name="connsiteX84" fmla="*/ 257135 w 495356"/>
              <a:gd name="connsiteY84" fmla="*/ 199899 h 476250"/>
              <a:gd name="connsiteX85" fmla="*/ 257135 w 495356"/>
              <a:gd name="connsiteY85" fmla="*/ 218949 h 476250"/>
              <a:gd name="connsiteX86" fmla="*/ 266660 w 495356"/>
              <a:gd name="connsiteY86" fmla="*/ 228474 h 476250"/>
              <a:gd name="connsiteX87" fmla="*/ 276185 w 495356"/>
              <a:gd name="connsiteY87" fmla="*/ 218949 h 476250"/>
              <a:gd name="connsiteX88" fmla="*/ 276185 w 495356"/>
              <a:gd name="connsiteY88" fmla="*/ 199899 h 476250"/>
              <a:gd name="connsiteX89" fmla="*/ 314285 w 495356"/>
              <a:gd name="connsiteY89" fmla="*/ 161799 h 476250"/>
              <a:gd name="connsiteX90" fmla="*/ 276185 w 495356"/>
              <a:gd name="connsiteY90" fmla="*/ 123699 h 476250"/>
              <a:gd name="connsiteX91" fmla="*/ 257135 w 495356"/>
              <a:gd name="connsiteY91" fmla="*/ 123699 h 476250"/>
              <a:gd name="connsiteX92" fmla="*/ 238085 w 495356"/>
              <a:gd name="connsiteY92" fmla="*/ 104649 h 476250"/>
              <a:gd name="connsiteX93" fmla="*/ 257135 w 495356"/>
              <a:gd name="connsiteY93" fmla="*/ 85599 h 476250"/>
              <a:gd name="connsiteX94" fmla="*/ 304760 w 495356"/>
              <a:gd name="connsiteY94" fmla="*/ 85599 h 476250"/>
              <a:gd name="connsiteX95" fmla="*/ 314285 w 495356"/>
              <a:gd name="connsiteY95" fmla="*/ 76074 h 476250"/>
              <a:gd name="connsiteX96" fmla="*/ 304760 w 495356"/>
              <a:gd name="connsiteY96" fmla="*/ 66549 h 476250"/>
              <a:gd name="connsiteX97" fmla="*/ 276185 w 495356"/>
              <a:gd name="connsiteY97" fmla="*/ 66549 h 476250"/>
              <a:gd name="connsiteX98" fmla="*/ 276185 w 495356"/>
              <a:gd name="connsiteY98" fmla="*/ 47499 h 476250"/>
              <a:gd name="connsiteX99" fmla="*/ 266660 w 495356"/>
              <a:gd name="connsiteY99" fmla="*/ 37974 h 476250"/>
              <a:gd name="connsiteX100" fmla="*/ 257135 w 495356"/>
              <a:gd name="connsiteY100" fmla="*/ 47499 h 476250"/>
              <a:gd name="connsiteX101" fmla="*/ 257135 w 495356"/>
              <a:gd name="connsiteY101" fmla="*/ 66549 h 476250"/>
              <a:gd name="connsiteX102" fmla="*/ 257135 w 495356"/>
              <a:gd name="connsiteY102" fmla="*/ 66549 h 476250"/>
              <a:gd name="connsiteX103" fmla="*/ 219035 w 495356"/>
              <a:gd name="connsiteY103" fmla="*/ 104649 h 476250"/>
              <a:gd name="connsiteX104" fmla="*/ 257135 w 495356"/>
              <a:gd name="connsiteY104" fmla="*/ 14274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5356" h="476250">
                <a:moveTo>
                  <a:pt x="266660" y="266574"/>
                </a:moveTo>
                <a:cubicBezTo>
                  <a:pt x="340307" y="266574"/>
                  <a:pt x="400010" y="206871"/>
                  <a:pt x="400010" y="133224"/>
                </a:cubicBezTo>
                <a:cubicBezTo>
                  <a:pt x="400010" y="59577"/>
                  <a:pt x="340307" y="-126"/>
                  <a:pt x="266660" y="-126"/>
                </a:cubicBezTo>
                <a:cubicBezTo>
                  <a:pt x="193013" y="-126"/>
                  <a:pt x="133310" y="59577"/>
                  <a:pt x="133310" y="133224"/>
                </a:cubicBezTo>
                <a:cubicBezTo>
                  <a:pt x="133310" y="206871"/>
                  <a:pt x="193013" y="266574"/>
                  <a:pt x="266660" y="266574"/>
                </a:cubicBezTo>
                <a:close/>
                <a:moveTo>
                  <a:pt x="266660" y="18924"/>
                </a:moveTo>
                <a:cubicBezTo>
                  <a:pt x="329782" y="18924"/>
                  <a:pt x="380960" y="70102"/>
                  <a:pt x="380960" y="133224"/>
                </a:cubicBezTo>
                <a:cubicBezTo>
                  <a:pt x="380960" y="196346"/>
                  <a:pt x="329782" y="247524"/>
                  <a:pt x="266660" y="247524"/>
                </a:cubicBezTo>
                <a:cubicBezTo>
                  <a:pt x="203538" y="247524"/>
                  <a:pt x="152360" y="196346"/>
                  <a:pt x="152360" y="133224"/>
                </a:cubicBezTo>
                <a:cubicBezTo>
                  <a:pt x="152360" y="70102"/>
                  <a:pt x="203538" y="18924"/>
                  <a:pt x="266660" y="18924"/>
                </a:cubicBezTo>
                <a:close/>
                <a:moveTo>
                  <a:pt x="76160" y="418974"/>
                </a:moveTo>
                <a:cubicBezTo>
                  <a:pt x="76160" y="408449"/>
                  <a:pt x="67635" y="399924"/>
                  <a:pt x="57110" y="399924"/>
                </a:cubicBezTo>
                <a:cubicBezTo>
                  <a:pt x="46585" y="399924"/>
                  <a:pt x="38060" y="408449"/>
                  <a:pt x="38060" y="418974"/>
                </a:cubicBezTo>
                <a:cubicBezTo>
                  <a:pt x="38060" y="429499"/>
                  <a:pt x="46585" y="438024"/>
                  <a:pt x="57110" y="438024"/>
                </a:cubicBezTo>
                <a:cubicBezTo>
                  <a:pt x="67635" y="438024"/>
                  <a:pt x="76160" y="429499"/>
                  <a:pt x="76160" y="418974"/>
                </a:cubicBezTo>
                <a:close/>
                <a:moveTo>
                  <a:pt x="492498" y="278861"/>
                </a:moveTo>
                <a:lnTo>
                  <a:pt x="482973" y="269336"/>
                </a:lnTo>
                <a:cubicBezTo>
                  <a:pt x="468238" y="255258"/>
                  <a:pt x="445806" y="253020"/>
                  <a:pt x="428585" y="263907"/>
                </a:cubicBezTo>
                <a:cubicBezTo>
                  <a:pt x="421470" y="259383"/>
                  <a:pt x="413202" y="257011"/>
                  <a:pt x="404773" y="257049"/>
                </a:cubicBezTo>
                <a:cubicBezTo>
                  <a:pt x="396343" y="256982"/>
                  <a:pt x="388066" y="259364"/>
                  <a:pt x="380960" y="263907"/>
                </a:cubicBezTo>
                <a:cubicBezTo>
                  <a:pt x="373845" y="259383"/>
                  <a:pt x="365577" y="257011"/>
                  <a:pt x="357148" y="257049"/>
                </a:cubicBezTo>
                <a:cubicBezTo>
                  <a:pt x="345737" y="256963"/>
                  <a:pt x="334745" y="261373"/>
                  <a:pt x="326572" y="269336"/>
                </a:cubicBezTo>
                <a:lnTo>
                  <a:pt x="310284" y="285624"/>
                </a:lnTo>
                <a:lnTo>
                  <a:pt x="199985" y="285624"/>
                </a:lnTo>
                <a:cubicBezTo>
                  <a:pt x="179144" y="285624"/>
                  <a:pt x="159161" y="293920"/>
                  <a:pt x="144454" y="308675"/>
                </a:cubicBezTo>
                <a:lnTo>
                  <a:pt x="123785" y="329248"/>
                </a:lnTo>
                <a:cubicBezTo>
                  <a:pt x="121280" y="331811"/>
                  <a:pt x="117841" y="333249"/>
                  <a:pt x="114260" y="333249"/>
                </a:cubicBezTo>
                <a:lnTo>
                  <a:pt x="114260" y="314199"/>
                </a:lnTo>
                <a:cubicBezTo>
                  <a:pt x="114260" y="308941"/>
                  <a:pt x="109993" y="304674"/>
                  <a:pt x="104735" y="304674"/>
                </a:cubicBezTo>
                <a:lnTo>
                  <a:pt x="9485" y="304674"/>
                </a:lnTo>
                <a:cubicBezTo>
                  <a:pt x="4227" y="304674"/>
                  <a:pt x="-40" y="308941"/>
                  <a:pt x="-40" y="314199"/>
                </a:cubicBezTo>
                <a:cubicBezTo>
                  <a:pt x="-40" y="319457"/>
                  <a:pt x="4227" y="323724"/>
                  <a:pt x="9485" y="323724"/>
                </a:cubicBezTo>
                <a:lnTo>
                  <a:pt x="95210" y="323724"/>
                </a:lnTo>
                <a:lnTo>
                  <a:pt x="95210" y="457074"/>
                </a:lnTo>
                <a:lnTo>
                  <a:pt x="9485" y="457074"/>
                </a:lnTo>
                <a:cubicBezTo>
                  <a:pt x="4227" y="457074"/>
                  <a:pt x="-40" y="461341"/>
                  <a:pt x="-40" y="466599"/>
                </a:cubicBezTo>
                <a:cubicBezTo>
                  <a:pt x="-40" y="471857"/>
                  <a:pt x="4227" y="476124"/>
                  <a:pt x="9485" y="476124"/>
                </a:cubicBezTo>
                <a:lnTo>
                  <a:pt x="104735" y="476124"/>
                </a:lnTo>
                <a:cubicBezTo>
                  <a:pt x="109993" y="476124"/>
                  <a:pt x="114260" y="471857"/>
                  <a:pt x="114260" y="466599"/>
                </a:cubicBezTo>
                <a:lnTo>
                  <a:pt x="114260" y="457074"/>
                </a:lnTo>
                <a:lnTo>
                  <a:pt x="228560" y="457074"/>
                </a:lnTo>
                <a:lnTo>
                  <a:pt x="231132" y="457074"/>
                </a:lnTo>
                <a:lnTo>
                  <a:pt x="364482" y="418974"/>
                </a:lnTo>
                <a:cubicBezTo>
                  <a:pt x="366063" y="418555"/>
                  <a:pt x="367501" y="417736"/>
                  <a:pt x="368673" y="416593"/>
                </a:cubicBezTo>
                <a:lnTo>
                  <a:pt x="492498" y="292768"/>
                </a:lnTo>
                <a:cubicBezTo>
                  <a:pt x="496231" y="289062"/>
                  <a:pt x="496260" y="283033"/>
                  <a:pt x="492555" y="279299"/>
                </a:cubicBezTo>
                <a:cubicBezTo>
                  <a:pt x="492536" y="279281"/>
                  <a:pt x="492517" y="279261"/>
                  <a:pt x="492498" y="279242"/>
                </a:cubicBezTo>
                <a:close/>
                <a:moveTo>
                  <a:pt x="340098" y="282862"/>
                </a:moveTo>
                <a:cubicBezTo>
                  <a:pt x="344660" y="278433"/>
                  <a:pt x="350794" y="275994"/>
                  <a:pt x="357148" y="276099"/>
                </a:cubicBezTo>
                <a:cubicBezTo>
                  <a:pt x="360129" y="276118"/>
                  <a:pt x="363091" y="276632"/>
                  <a:pt x="365911" y="277623"/>
                </a:cubicBezTo>
                <a:lnTo>
                  <a:pt x="333335" y="310294"/>
                </a:lnTo>
                <a:cubicBezTo>
                  <a:pt x="333430" y="308417"/>
                  <a:pt x="333430" y="306550"/>
                  <a:pt x="333335" y="304674"/>
                </a:cubicBezTo>
                <a:lnTo>
                  <a:pt x="333335" y="295149"/>
                </a:lnTo>
                <a:cubicBezTo>
                  <a:pt x="333287" y="293539"/>
                  <a:pt x="332830" y="291968"/>
                  <a:pt x="332001" y="290577"/>
                </a:cubicBezTo>
                <a:close/>
                <a:moveTo>
                  <a:pt x="387723" y="282862"/>
                </a:moveTo>
                <a:cubicBezTo>
                  <a:pt x="392285" y="278433"/>
                  <a:pt x="398419" y="275994"/>
                  <a:pt x="404773" y="276099"/>
                </a:cubicBezTo>
                <a:cubicBezTo>
                  <a:pt x="407754" y="276118"/>
                  <a:pt x="410716" y="276632"/>
                  <a:pt x="413536" y="277623"/>
                </a:cubicBezTo>
                <a:lnTo>
                  <a:pt x="348384" y="342774"/>
                </a:lnTo>
                <a:lnTo>
                  <a:pt x="327811" y="342774"/>
                </a:lnTo>
                <a:close/>
                <a:moveTo>
                  <a:pt x="356862" y="400972"/>
                </a:moveTo>
                <a:lnTo>
                  <a:pt x="227226" y="438024"/>
                </a:lnTo>
                <a:lnTo>
                  <a:pt x="114260" y="438024"/>
                </a:lnTo>
                <a:lnTo>
                  <a:pt x="114260" y="352299"/>
                </a:lnTo>
                <a:cubicBezTo>
                  <a:pt x="122871" y="352289"/>
                  <a:pt x="131129" y="348870"/>
                  <a:pt x="137215" y="342774"/>
                </a:cubicBezTo>
                <a:lnTo>
                  <a:pt x="157980" y="322105"/>
                </a:lnTo>
                <a:cubicBezTo>
                  <a:pt x="169115" y="310951"/>
                  <a:pt x="184221" y="304674"/>
                  <a:pt x="199985" y="304674"/>
                </a:cubicBezTo>
                <a:lnTo>
                  <a:pt x="314285" y="304674"/>
                </a:lnTo>
                <a:cubicBezTo>
                  <a:pt x="314285" y="320457"/>
                  <a:pt x="301493" y="333249"/>
                  <a:pt x="285710" y="333249"/>
                </a:cubicBezTo>
                <a:lnTo>
                  <a:pt x="233323" y="333249"/>
                </a:lnTo>
                <a:cubicBezTo>
                  <a:pt x="225436" y="333249"/>
                  <a:pt x="219035" y="339650"/>
                  <a:pt x="219035" y="347537"/>
                </a:cubicBezTo>
                <a:cubicBezTo>
                  <a:pt x="219035" y="355423"/>
                  <a:pt x="225436" y="361824"/>
                  <a:pt x="233323" y="361824"/>
                </a:cubicBezTo>
                <a:lnTo>
                  <a:pt x="352385" y="361824"/>
                </a:lnTo>
                <a:cubicBezTo>
                  <a:pt x="354919" y="361843"/>
                  <a:pt x="357348" y="360843"/>
                  <a:pt x="359148" y="359062"/>
                </a:cubicBezTo>
                <a:lnTo>
                  <a:pt x="435348" y="282862"/>
                </a:lnTo>
                <a:cubicBezTo>
                  <a:pt x="439910" y="278433"/>
                  <a:pt x="446044" y="275994"/>
                  <a:pt x="452398" y="276099"/>
                </a:cubicBezTo>
                <a:cubicBezTo>
                  <a:pt x="458751" y="276032"/>
                  <a:pt x="464875" y="278461"/>
                  <a:pt x="469447" y="282862"/>
                </a:cubicBezTo>
                <a:lnTo>
                  <a:pt x="472209" y="285624"/>
                </a:lnTo>
                <a:close/>
                <a:moveTo>
                  <a:pt x="257135" y="142749"/>
                </a:moveTo>
                <a:lnTo>
                  <a:pt x="276185" y="142749"/>
                </a:lnTo>
                <a:cubicBezTo>
                  <a:pt x="286710" y="142749"/>
                  <a:pt x="295235" y="151274"/>
                  <a:pt x="295235" y="161799"/>
                </a:cubicBezTo>
                <a:cubicBezTo>
                  <a:pt x="295235" y="172324"/>
                  <a:pt x="286710" y="180849"/>
                  <a:pt x="276185" y="180849"/>
                </a:cubicBezTo>
                <a:lnTo>
                  <a:pt x="228560" y="180849"/>
                </a:lnTo>
                <a:cubicBezTo>
                  <a:pt x="223302" y="180849"/>
                  <a:pt x="219035" y="185116"/>
                  <a:pt x="219035" y="190374"/>
                </a:cubicBezTo>
                <a:cubicBezTo>
                  <a:pt x="219035" y="195632"/>
                  <a:pt x="223302" y="199899"/>
                  <a:pt x="228560" y="199899"/>
                </a:cubicBezTo>
                <a:lnTo>
                  <a:pt x="257135" y="199899"/>
                </a:lnTo>
                <a:lnTo>
                  <a:pt x="257135" y="218949"/>
                </a:lnTo>
                <a:cubicBezTo>
                  <a:pt x="257135" y="224207"/>
                  <a:pt x="261402" y="228474"/>
                  <a:pt x="266660" y="228474"/>
                </a:cubicBezTo>
                <a:cubicBezTo>
                  <a:pt x="271918" y="228474"/>
                  <a:pt x="276185" y="224207"/>
                  <a:pt x="276185" y="218949"/>
                </a:cubicBezTo>
                <a:lnTo>
                  <a:pt x="276185" y="199899"/>
                </a:lnTo>
                <a:cubicBezTo>
                  <a:pt x="297226" y="199899"/>
                  <a:pt x="314285" y="182840"/>
                  <a:pt x="314285" y="161799"/>
                </a:cubicBezTo>
                <a:cubicBezTo>
                  <a:pt x="314285" y="140758"/>
                  <a:pt x="297226" y="123699"/>
                  <a:pt x="276185" y="123699"/>
                </a:cubicBezTo>
                <a:lnTo>
                  <a:pt x="257135" y="123699"/>
                </a:lnTo>
                <a:cubicBezTo>
                  <a:pt x="246610" y="123699"/>
                  <a:pt x="238085" y="115174"/>
                  <a:pt x="238085" y="104649"/>
                </a:cubicBezTo>
                <a:cubicBezTo>
                  <a:pt x="238085" y="94124"/>
                  <a:pt x="246610" y="85599"/>
                  <a:pt x="257135" y="85599"/>
                </a:cubicBezTo>
                <a:lnTo>
                  <a:pt x="304760" y="85599"/>
                </a:lnTo>
                <a:cubicBezTo>
                  <a:pt x="310018" y="85599"/>
                  <a:pt x="314285" y="81332"/>
                  <a:pt x="314285" y="76074"/>
                </a:cubicBezTo>
                <a:cubicBezTo>
                  <a:pt x="314285" y="70816"/>
                  <a:pt x="310018" y="66549"/>
                  <a:pt x="304760" y="66549"/>
                </a:cubicBezTo>
                <a:lnTo>
                  <a:pt x="276185" y="66549"/>
                </a:lnTo>
                <a:lnTo>
                  <a:pt x="276185" y="47499"/>
                </a:lnTo>
                <a:cubicBezTo>
                  <a:pt x="276185" y="42241"/>
                  <a:pt x="271918" y="37974"/>
                  <a:pt x="266660" y="37974"/>
                </a:cubicBezTo>
                <a:cubicBezTo>
                  <a:pt x="261402" y="37974"/>
                  <a:pt x="257135" y="42241"/>
                  <a:pt x="257135" y="47499"/>
                </a:cubicBezTo>
                <a:lnTo>
                  <a:pt x="257135" y="66549"/>
                </a:lnTo>
                <a:lnTo>
                  <a:pt x="257135" y="66549"/>
                </a:lnTo>
                <a:cubicBezTo>
                  <a:pt x="236094" y="66549"/>
                  <a:pt x="219035" y="83608"/>
                  <a:pt x="219035" y="104649"/>
                </a:cubicBezTo>
                <a:cubicBezTo>
                  <a:pt x="219035" y="125690"/>
                  <a:pt x="236094" y="142749"/>
                  <a:pt x="257135" y="142749"/>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9" name="Freeform: Shape 8">
            <a:extLst>
              <a:ext uri="{FF2B5EF4-FFF2-40B4-BE49-F238E27FC236}">
                <a16:creationId xmlns:a16="http://schemas.microsoft.com/office/drawing/2014/main" id="{5F4064CE-DE28-B74F-CC90-FC5C0DB08025}"/>
              </a:ext>
            </a:extLst>
          </p:cNvPr>
          <p:cNvSpPr/>
          <p:nvPr/>
        </p:nvSpPr>
        <p:spPr>
          <a:xfrm>
            <a:off x="3462815" y="2858967"/>
            <a:ext cx="268219" cy="387594"/>
          </a:xfrm>
          <a:custGeom>
            <a:avLst/>
            <a:gdLst>
              <a:gd name="connsiteX0" fmla="*/ 171036 w 342754"/>
              <a:gd name="connsiteY0" fmla="*/ 114174 h 495300"/>
              <a:gd name="connsiteX1" fmla="*/ 228186 w 342754"/>
              <a:gd name="connsiteY1" fmla="*/ 57024 h 495300"/>
              <a:gd name="connsiteX2" fmla="*/ 228186 w 342754"/>
              <a:gd name="connsiteY2" fmla="*/ 57024 h 495300"/>
              <a:gd name="connsiteX3" fmla="*/ 171036 w 342754"/>
              <a:gd name="connsiteY3" fmla="*/ -126 h 495300"/>
              <a:gd name="connsiteX4" fmla="*/ 113886 w 342754"/>
              <a:gd name="connsiteY4" fmla="*/ 57024 h 495300"/>
              <a:gd name="connsiteX5" fmla="*/ 171036 w 342754"/>
              <a:gd name="connsiteY5" fmla="*/ 114174 h 495300"/>
              <a:gd name="connsiteX6" fmla="*/ 171036 w 342754"/>
              <a:gd name="connsiteY6" fmla="*/ 18924 h 495300"/>
              <a:gd name="connsiteX7" fmla="*/ 209136 w 342754"/>
              <a:gd name="connsiteY7" fmla="*/ 57024 h 495300"/>
              <a:gd name="connsiteX8" fmla="*/ 171036 w 342754"/>
              <a:gd name="connsiteY8" fmla="*/ 95124 h 495300"/>
              <a:gd name="connsiteX9" fmla="*/ 132936 w 342754"/>
              <a:gd name="connsiteY9" fmla="*/ 57024 h 495300"/>
              <a:gd name="connsiteX10" fmla="*/ 171036 w 342754"/>
              <a:gd name="connsiteY10" fmla="*/ 18924 h 495300"/>
              <a:gd name="connsiteX11" fmla="*/ 340486 w 342754"/>
              <a:gd name="connsiteY11" fmla="*/ 213044 h 495300"/>
              <a:gd name="connsiteX12" fmla="*/ 332961 w 342754"/>
              <a:gd name="connsiteY12" fmla="*/ 209424 h 495300"/>
              <a:gd name="connsiteX13" fmla="*/ 275811 w 342754"/>
              <a:gd name="connsiteY13" fmla="*/ 209424 h 495300"/>
              <a:gd name="connsiteX14" fmla="*/ 275811 w 342754"/>
              <a:gd name="connsiteY14" fmla="*/ 163990 h 495300"/>
              <a:gd name="connsiteX15" fmla="*/ 246378 w 342754"/>
              <a:gd name="connsiteY15" fmla="*/ 123128 h 495300"/>
              <a:gd name="connsiteX16" fmla="*/ 221709 w 342754"/>
              <a:gd name="connsiteY16" fmla="*/ 114650 h 495300"/>
              <a:gd name="connsiteX17" fmla="*/ 212184 w 342754"/>
              <a:gd name="connsiteY17" fmla="*/ 116936 h 495300"/>
              <a:gd name="connsiteX18" fmla="*/ 171036 w 342754"/>
              <a:gd name="connsiteY18" fmla="*/ 157799 h 495300"/>
              <a:gd name="connsiteX19" fmla="*/ 130173 w 342754"/>
              <a:gd name="connsiteY19" fmla="*/ 116936 h 495300"/>
              <a:gd name="connsiteX20" fmla="*/ 120648 w 342754"/>
              <a:gd name="connsiteY20" fmla="*/ 114650 h 495300"/>
              <a:gd name="connsiteX21" fmla="*/ 95979 w 342754"/>
              <a:gd name="connsiteY21" fmla="*/ 123128 h 495300"/>
              <a:gd name="connsiteX22" fmla="*/ 66642 w 342754"/>
              <a:gd name="connsiteY22" fmla="*/ 163990 h 495300"/>
              <a:gd name="connsiteX23" fmla="*/ 66642 w 342754"/>
              <a:gd name="connsiteY23" fmla="*/ 209424 h 495300"/>
              <a:gd name="connsiteX24" fmla="*/ 9492 w 342754"/>
              <a:gd name="connsiteY24" fmla="*/ 209424 h 495300"/>
              <a:gd name="connsiteX25" fmla="*/ 1967 w 342754"/>
              <a:gd name="connsiteY25" fmla="*/ 213044 h 495300"/>
              <a:gd name="connsiteX26" fmla="*/ 253 w 342754"/>
              <a:gd name="connsiteY26" fmla="*/ 221235 h 495300"/>
              <a:gd name="connsiteX27" fmla="*/ 19303 w 342754"/>
              <a:gd name="connsiteY27" fmla="*/ 297435 h 495300"/>
              <a:gd name="connsiteX28" fmla="*/ 28828 w 342754"/>
              <a:gd name="connsiteY28" fmla="*/ 304674 h 495300"/>
              <a:gd name="connsiteX29" fmla="*/ 76453 w 342754"/>
              <a:gd name="connsiteY29" fmla="*/ 304674 h 495300"/>
              <a:gd name="connsiteX30" fmla="*/ 76453 w 342754"/>
              <a:gd name="connsiteY30" fmla="*/ 438024 h 495300"/>
              <a:gd name="connsiteX31" fmla="*/ 57403 w 342754"/>
              <a:gd name="connsiteY31" fmla="*/ 438024 h 495300"/>
              <a:gd name="connsiteX32" fmla="*/ 47878 w 342754"/>
              <a:gd name="connsiteY32" fmla="*/ 447549 h 495300"/>
              <a:gd name="connsiteX33" fmla="*/ 47878 w 342754"/>
              <a:gd name="connsiteY33" fmla="*/ 485649 h 495300"/>
              <a:gd name="connsiteX34" fmla="*/ 57403 w 342754"/>
              <a:gd name="connsiteY34" fmla="*/ 495174 h 495300"/>
              <a:gd name="connsiteX35" fmla="*/ 286003 w 342754"/>
              <a:gd name="connsiteY35" fmla="*/ 495174 h 495300"/>
              <a:gd name="connsiteX36" fmla="*/ 292765 w 342754"/>
              <a:gd name="connsiteY36" fmla="*/ 492412 h 495300"/>
              <a:gd name="connsiteX37" fmla="*/ 294861 w 342754"/>
              <a:gd name="connsiteY37" fmla="*/ 485649 h 495300"/>
              <a:gd name="connsiteX38" fmla="*/ 294861 w 342754"/>
              <a:gd name="connsiteY38" fmla="*/ 447549 h 495300"/>
              <a:gd name="connsiteX39" fmla="*/ 285336 w 342754"/>
              <a:gd name="connsiteY39" fmla="*/ 438024 h 495300"/>
              <a:gd name="connsiteX40" fmla="*/ 266286 w 342754"/>
              <a:gd name="connsiteY40" fmla="*/ 438024 h 495300"/>
              <a:gd name="connsiteX41" fmla="*/ 266286 w 342754"/>
              <a:gd name="connsiteY41" fmla="*/ 304674 h 495300"/>
              <a:gd name="connsiteX42" fmla="*/ 313911 w 342754"/>
              <a:gd name="connsiteY42" fmla="*/ 304674 h 495300"/>
              <a:gd name="connsiteX43" fmla="*/ 323436 w 342754"/>
              <a:gd name="connsiteY43" fmla="*/ 297435 h 495300"/>
              <a:gd name="connsiteX44" fmla="*/ 342486 w 342754"/>
              <a:gd name="connsiteY44" fmla="*/ 221235 h 495300"/>
              <a:gd name="connsiteX45" fmla="*/ 340486 w 342754"/>
              <a:gd name="connsiteY45" fmla="*/ 213044 h 495300"/>
              <a:gd name="connsiteX46" fmla="*/ 101694 w 342754"/>
              <a:gd name="connsiteY46" fmla="*/ 141225 h 495300"/>
              <a:gd name="connsiteX47" fmla="*/ 120744 w 342754"/>
              <a:gd name="connsiteY47" fmla="*/ 134653 h 495300"/>
              <a:gd name="connsiteX48" fmla="*/ 164178 w 342754"/>
              <a:gd name="connsiteY48" fmla="*/ 178087 h 495300"/>
              <a:gd name="connsiteX49" fmla="*/ 177646 w 342754"/>
              <a:gd name="connsiteY49" fmla="*/ 178144 h 495300"/>
              <a:gd name="connsiteX50" fmla="*/ 177703 w 342754"/>
              <a:gd name="connsiteY50" fmla="*/ 178087 h 495300"/>
              <a:gd name="connsiteX51" fmla="*/ 221137 w 342754"/>
              <a:gd name="connsiteY51" fmla="*/ 134653 h 495300"/>
              <a:gd name="connsiteX52" fmla="*/ 240187 w 342754"/>
              <a:gd name="connsiteY52" fmla="*/ 141225 h 495300"/>
              <a:gd name="connsiteX53" fmla="*/ 256665 w 342754"/>
              <a:gd name="connsiteY53" fmla="*/ 163990 h 495300"/>
              <a:gd name="connsiteX54" fmla="*/ 256665 w 342754"/>
              <a:gd name="connsiteY54" fmla="*/ 209424 h 495300"/>
              <a:gd name="connsiteX55" fmla="*/ 237615 w 342754"/>
              <a:gd name="connsiteY55" fmla="*/ 209424 h 495300"/>
              <a:gd name="connsiteX56" fmla="*/ 237615 w 342754"/>
              <a:gd name="connsiteY56" fmla="*/ 180849 h 495300"/>
              <a:gd name="connsiteX57" fmla="*/ 228090 w 342754"/>
              <a:gd name="connsiteY57" fmla="*/ 171324 h 495300"/>
              <a:gd name="connsiteX58" fmla="*/ 218565 w 342754"/>
              <a:gd name="connsiteY58" fmla="*/ 180849 h 495300"/>
              <a:gd name="connsiteX59" fmla="*/ 218565 w 342754"/>
              <a:gd name="connsiteY59" fmla="*/ 209424 h 495300"/>
              <a:gd name="connsiteX60" fmla="*/ 123411 w 342754"/>
              <a:gd name="connsiteY60" fmla="*/ 209424 h 495300"/>
              <a:gd name="connsiteX61" fmla="*/ 123411 w 342754"/>
              <a:gd name="connsiteY61" fmla="*/ 180849 h 495300"/>
              <a:gd name="connsiteX62" fmla="*/ 113886 w 342754"/>
              <a:gd name="connsiteY62" fmla="*/ 171324 h 495300"/>
              <a:gd name="connsiteX63" fmla="*/ 104361 w 342754"/>
              <a:gd name="connsiteY63" fmla="*/ 180849 h 495300"/>
              <a:gd name="connsiteX64" fmla="*/ 104361 w 342754"/>
              <a:gd name="connsiteY64" fmla="*/ 209424 h 495300"/>
              <a:gd name="connsiteX65" fmla="*/ 85311 w 342754"/>
              <a:gd name="connsiteY65" fmla="*/ 209424 h 495300"/>
              <a:gd name="connsiteX66" fmla="*/ 85311 w 342754"/>
              <a:gd name="connsiteY66" fmla="*/ 163990 h 495300"/>
              <a:gd name="connsiteX67" fmla="*/ 101694 w 342754"/>
              <a:gd name="connsiteY67" fmla="*/ 141225 h 495300"/>
              <a:gd name="connsiteX68" fmla="*/ 275811 w 342754"/>
              <a:gd name="connsiteY68" fmla="*/ 457074 h 495300"/>
              <a:gd name="connsiteX69" fmla="*/ 275811 w 342754"/>
              <a:gd name="connsiteY69" fmla="*/ 476124 h 495300"/>
              <a:gd name="connsiteX70" fmla="*/ 66261 w 342754"/>
              <a:gd name="connsiteY70" fmla="*/ 476124 h 495300"/>
              <a:gd name="connsiteX71" fmla="*/ 66261 w 342754"/>
              <a:gd name="connsiteY71" fmla="*/ 457074 h 495300"/>
              <a:gd name="connsiteX72" fmla="*/ 94836 w 342754"/>
              <a:gd name="connsiteY72" fmla="*/ 438024 h 495300"/>
              <a:gd name="connsiteX73" fmla="*/ 94836 w 342754"/>
              <a:gd name="connsiteY73" fmla="*/ 266574 h 495300"/>
              <a:gd name="connsiteX74" fmla="*/ 247236 w 342754"/>
              <a:gd name="connsiteY74" fmla="*/ 266574 h 495300"/>
              <a:gd name="connsiteX75" fmla="*/ 247236 w 342754"/>
              <a:gd name="connsiteY75" fmla="*/ 438024 h 495300"/>
              <a:gd name="connsiteX76" fmla="*/ 306481 w 342754"/>
              <a:gd name="connsiteY76" fmla="*/ 285624 h 495300"/>
              <a:gd name="connsiteX77" fmla="*/ 266286 w 342754"/>
              <a:gd name="connsiteY77" fmla="*/ 285624 h 495300"/>
              <a:gd name="connsiteX78" fmla="*/ 266286 w 342754"/>
              <a:gd name="connsiteY78" fmla="*/ 257049 h 495300"/>
              <a:gd name="connsiteX79" fmla="*/ 263523 w 342754"/>
              <a:gd name="connsiteY79" fmla="*/ 250286 h 495300"/>
              <a:gd name="connsiteX80" fmla="*/ 256761 w 342754"/>
              <a:gd name="connsiteY80" fmla="*/ 247524 h 495300"/>
              <a:gd name="connsiteX81" fmla="*/ 85311 w 342754"/>
              <a:gd name="connsiteY81" fmla="*/ 247524 h 495300"/>
              <a:gd name="connsiteX82" fmla="*/ 75786 w 342754"/>
              <a:gd name="connsiteY82" fmla="*/ 257049 h 495300"/>
              <a:gd name="connsiteX83" fmla="*/ 75786 w 342754"/>
              <a:gd name="connsiteY83" fmla="*/ 285624 h 495300"/>
              <a:gd name="connsiteX84" fmla="*/ 35590 w 342754"/>
              <a:gd name="connsiteY84" fmla="*/ 285624 h 495300"/>
              <a:gd name="connsiteX85" fmla="*/ 21303 w 342754"/>
              <a:gd name="connsiteY85" fmla="*/ 228474 h 495300"/>
              <a:gd name="connsiteX86" fmla="*/ 320769 w 342754"/>
              <a:gd name="connsiteY86" fmla="*/ 22847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42754" h="495300">
                <a:moveTo>
                  <a:pt x="171036" y="114174"/>
                </a:moveTo>
                <a:cubicBezTo>
                  <a:pt x="202601" y="114174"/>
                  <a:pt x="228186" y="88590"/>
                  <a:pt x="228186" y="57024"/>
                </a:cubicBezTo>
                <a:lnTo>
                  <a:pt x="228186" y="57024"/>
                </a:lnTo>
                <a:cubicBezTo>
                  <a:pt x="228186" y="25458"/>
                  <a:pt x="202601" y="-126"/>
                  <a:pt x="171036" y="-126"/>
                </a:cubicBezTo>
                <a:cubicBezTo>
                  <a:pt x="139470" y="-126"/>
                  <a:pt x="113886" y="25458"/>
                  <a:pt x="113886" y="57024"/>
                </a:cubicBezTo>
                <a:cubicBezTo>
                  <a:pt x="113886" y="88590"/>
                  <a:pt x="139470" y="114174"/>
                  <a:pt x="171036" y="114174"/>
                </a:cubicBezTo>
                <a:close/>
                <a:moveTo>
                  <a:pt x="171036" y="18924"/>
                </a:moveTo>
                <a:cubicBezTo>
                  <a:pt x="192077" y="18924"/>
                  <a:pt x="209136" y="35983"/>
                  <a:pt x="209136" y="57024"/>
                </a:cubicBezTo>
                <a:cubicBezTo>
                  <a:pt x="209136" y="78065"/>
                  <a:pt x="192077" y="95124"/>
                  <a:pt x="171036" y="95124"/>
                </a:cubicBezTo>
                <a:cubicBezTo>
                  <a:pt x="149995" y="95124"/>
                  <a:pt x="132936" y="78065"/>
                  <a:pt x="132936" y="57024"/>
                </a:cubicBezTo>
                <a:cubicBezTo>
                  <a:pt x="132936" y="35983"/>
                  <a:pt x="149995" y="18924"/>
                  <a:pt x="171036" y="18924"/>
                </a:cubicBezTo>
                <a:close/>
                <a:moveTo>
                  <a:pt x="340486" y="213044"/>
                </a:moveTo>
                <a:cubicBezTo>
                  <a:pt x="338666" y="210748"/>
                  <a:pt x="335895" y="209405"/>
                  <a:pt x="332961" y="209424"/>
                </a:cubicBezTo>
                <a:lnTo>
                  <a:pt x="275811" y="209424"/>
                </a:lnTo>
                <a:lnTo>
                  <a:pt x="275811" y="163990"/>
                </a:lnTo>
                <a:cubicBezTo>
                  <a:pt x="275820" y="145454"/>
                  <a:pt x="263962" y="128995"/>
                  <a:pt x="246378" y="123128"/>
                </a:cubicBezTo>
                <a:lnTo>
                  <a:pt x="221709" y="114650"/>
                </a:lnTo>
                <a:cubicBezTo>
                  <a:pt x="218356" y="113593"/>
                  <a:pt x="214698" y="114479"/>
                  <a:pt x="212184" y="116936"/>
                </a:cubicBezTo>
                <a:lnTo>
                  <a:pt x="171036" y="157799"/>
                </a:lnTo>
                <a:lnTo>
                  <a:pt x="130173" y="116936"/>
                </a:lnTo>
                <a:cubicBezTo>
                  <a:pt x="127659" y="114479"/>
                  <a:pt x="124001" y="113593"/>
                  <a:pt x="120648" y="114650"/>
                </a:cubicBezTo>
                <a:lnTo>
                  <a:pt x="95979" y="123128"/>
                </a:lnTo>
                <a:cubicBezTo>
                  <a:pt x="78415" y="129004"/>
                  <a:pt x="66594" y="145473"/>
                  <a:pt x="66642" y="163990"/>
                </a:cubicBezTo>
                <a:lnTo>
                  <a:pt x="66642" y="209424"/>
                </a:lnTo>
                <a:lnTo>
                  <a:pt x="9492" y="209424"/>
                </a:lnTo>
                <a:cubicBezTo>
                  <a:pt x="6558" y="209405"/>
                  <a:pt x="3786" y="210748"/>
                  <a:pt x="1967" y="213044"/>
                </a:cubicBezTo>
                <a:cubicBezTo>
                  <a:pt x="167" y="215368"/>
                  <a:pt x="-472" y="218387"/>
                  <a:pt x="253" y="221235"/>
                </a:cubicBezTo>
                <a:lnTo>
                  <a:pt x="19303" y="297435"/>
                </a:lnTo>
                <a:cubicBezTo>
                  <a:pt x="20379" y="301788"/>
                  <a:pt x="24341" y="304807"/>
                  <a:pt x="28828" y="304674"/>
                </a:cubicBezTo>
                <a:lnTo>
                  <a:pt x="76453" y="304674"/>
                </a:lnTo>
                <a:lnTo>
                  <a:pt x="76453" y="438024"/>
                </a:lnTo>
                <a:lnTo>
                  <a:pt x="57403" y="438024"/>
                </a:lnTo>
                <a:cubicBezTo>
                  <a:pt x="52145" y="438024"/>
                  <a:pt x="47878" y="442291"/>
                  <a:pt x="47878" y="447549"/>
                </a:cubicBezTo>
                <a:lnTo>
                  <a:pt x="47878" y="485649"/>
                </a:lnTo>
                <a:cubicBezTo>
                  <a:pt x="47878" y="490907"/>
                  <a:pt x="52145" y="495174"/>
                  <a:pt x="57403" y="495174"/>
                </a:cubicBezTo>
                <a:lnTo>
                  <a:pt x="286003" y="495174"/>
                </a:lnTo>
                <a:cubicBezTo>
                  <a:pt x="288536" y="495193"/>
                  <a:pt x="290965" y="494193"/>
                  <a:pt x="292765" y="492412"/>
                </a:cubicBezTo>
                <a:cubicBezTo>
                  <a:pt x="294308" y="490507"/>
                  <a:pt x="295061" y="488088"/>
                  <a:pt x="294861" y="485649"/>
                </a:cubicBezTo>
                <a:lnTo>
                  <a:pt x="294861" y="447549"/>
                </a:lnTo>
                <a:cubicBezTo>
                  <a:pt x="294861" y="442291"/>
                  <a:pt x="290594" y="438024"/>
                  <a:pt x="285336" y="438024"/>
                </a:cubicBezTo>
                <a:lnTo>
                  <a:pt x="266286" y="438024"/>
                </a:lnTo>
                <a:lnTo>
                  <a:pt x="266286" y="304674"/>
                </a:lnTo>
                <a:lnTo>
                  <a:pt x="313911" y="304674"/>
                </a:lnTo>
                <a:cubicBezTo>
                  <a:pt x="318397" y="304807"/>
                  <a:pt x="322359" y="301788"/>
                  <a:pt x="323436" y="297435"/>
                </a:cubicBezTo>
                <a:lnTo>
                  <a:pt x="342486" y="221235"/>
                </a:lnTo>
                <a:cubicBezTo>
                  <a:pt x="343133" y="218339"/>
                  <a:pt x="342390" y="215310"/>
                  <a:pt x="340486" y="213044"/>
                </a:cubicBezTo>
                <a:close/>
                <a:moveTo>
                  <a:pt x="101694" y="141225"/>
                </a:moveTo>
                <a:lnTo>
                  <a:pt x="120744" y="134653"/>
                </a:lnTo>
                <a:lnTo>
                  <a:pt x="164178" y="178087"/>
                </a:lnTo>
                <a:cubicBezTo>
                  <a:pt x="167883" y="181821"/>
                  <a:pt x="173912" y="181849"/>
                  <a:pt x="177646" y="178144"/>
                </a:cubicBezTo>
                <a:cubicBezTo>
                  <a:pt x="177665" y="178125"/>
                  <a:pt x="177684" y="178106"/>
                  <a:pt x="177703" y="178087"/>
                </a:cubicBezTo>
                <a:lnTo>
                  <a:pt x="221137" y="134653"/>
                </a:lnTo>
                <a:lnTo>
                  <a:pt x="240187" y="141225"/>
                </a:lnTo>
                <a:cubicBezTo>
                  <a:pt x="249998" y="144492"/>
                  <a:pt x="256627" y="153655"/>
                  <a:pt x="256665" y="163990"/>
                </a:cubicBezTo>
                <a:lnTo>
                  <a:pt x="256665" y="209424"/>
                </a:lnTo>
                <a:lnTo>
                  <a:pt x="237615" y="209424"/>
                </a:lnTo>
                <a:lnTo>
                  <a:pt x="237615" y="180849"/>
                </a:lnTo>
                <a:cubicBezTo>
                  <a:pt x="237615" y="175591"/>
                  <a:pt x="233348" y="171324"/>
                  <a:pt x="228090" y="171324"/>
                </a:cubicBezTo>
                <a:cubicBezTo>
                  <a:pt x="222833" y="171324"/>
                  <a:pt x="218565" y="175591"/>
                  <a:pt x="218565" y="180849"/>
                </a:cubicBezTo>
                <a:lnTo>
                  <a:pt x="218565" y="209424"/>
                </a:lnTo>
                <a:lnTo>
                  <a:pt x="123411" y="209424"/>
                </a:lnTo>
                <a:lnTo>
                  <a:pt x="123411" y="180849"/>
                </a:lnTo>
                <a:cubicBezTo>
                  <a:pt x="123411" y="175591"/>
                  <a:pt x="119144" y="171324"/>
                  <a:pt x="113886" y="171324"/>
                </a:cubicBezTo>
                <a:cubicBezTo>
                  <a:pt x="108628" y="171324"/>
                  <a:pt x="104361" y="175591"/>
                  <a:pt x="104361" y="180849"/>
                </a:cubicBezTo>
                <a:lnTo>
                  <a:pt x="104361" y="209424"/>
                </a:lnTo>
                <a:lnTo>
                  <a:pt x="85311" y="209424"/>
                </a:lnTo>
                <a:lnTo>
                  <a:pt x="85311" y="163990"/>
                </a:lnTo>
                <a:cubicBezTo>
                  <a:pt x="85339" y="153674"/>
                  <a:pt x="91921" y="144530"/>
                  <a:pt x="101694" y="141225"/>
                </a:cubicBezTo>
                <a:close/>
                <a:moveTo>
                  <a:pt x="275811" y="457074"/>
                </a:moveTo>
                <a:lnTo>
                  <a:pt x="275811" y="476124"/>
                </a:lnTo>
                <a:lnTo>
                  <a:pt x="66261" y="476124"/>
                </a:lnTo>
                <a:lnTo>
                  <a:pt x="66261" y="457074"/>
                </a:lnTo>
                <a:close/>
                <a:moveTo>
                  <a:pt x="94836" y="438024"/>
                </a:moveTo>
                <a:lnTo>
                  <a:pt x="94836" y="266574"/>
                </a:lnTo>
                <a:lnTo>
                  <a:pt x="247236" y="266574"/>
                </a:lnTo>
                <a:lnTo>
                  <a:pt x="247236" y="438024"/>
                </a:lnTo>
                <a:close/>
                <a:moveTo>
                  <a:pt x="306481" y="285624"/>
                </a:moveTo>
                <a:lnTo>
                  <a:pt x="266286" y="285624"/>
                </a:lnTo>
                <a:lnTo>
                  <a:pt x="266286" y="257049"/>
                </a:lnTo>
                <a:cubicBezTo>
                  <a:pt x="266305" y="254515"/>
                  <a:pt x="265305" y="252087"/>
                  <a:pt x="263523" y="250286"/>
                </a:cubicBezTo>
                <a:cubicBezTo>
                  <a:pt x="261723" y="248505"/>
                  <a:pt x="259294" y="247505"/>
                  <a:pt x="256761" y="247524"/>
                </a:cubicBezTo>
                <a:lnTo>
                  <a:pt x="85311" y="247524"/>
                </a:lnTo>
                <a:cubicBezTo>
                  <a:pt x="80053" y="247524"/>
                  <a:pt x="75786" y="251791"/>
                  <a:pt x="75786" y="257049"/>
                </a:cubicBezTo>
                <a:lnTo>
                  <a:pt x="75786" y="285624"/>
                </a:lnTo>
                <a:lnTo>
                  <a:pt x="35590" y="285624"/>
                </a:lnTo>
                <a:lnTo>
                  <a:pt x="21303" y="228474"/>
                </a:lnTo>
                <a:lnTo>
                  <a:pt x="320769" y="228474"/>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0" name="Freeform: Shape 9">
            <a:extLst>
              <a:ext uri="{FF2B5EF4-FFF2-40B4-BE49-F238E27FC236}">
                <a16:creationId xmlns:a16="http://schemas.microsoft.com/office/drawing/2014/main" id="{679B722D-322B-CF20-52E9-2E953BEED19A}"/>
              </a:ext>
            </a:extLst>
          </p:cNvPr>
          <p:cNvSpPr/>
          <p:nvPr/>
        </p:nvSpPr>
        <p:spPr>
          <a:xfrm>
            <a:off x="3377854" y="5282837"/>
            <a:ext cx="447263" cy="342872"/>
          </a:xfrm>
          <a:custGeom>
            <a:avLst/>
            <a:gdLst>
              <a:gd name="connsiteX0" fmla="*/ 569461 w 571549"/>
              <a:gd name="connsiteY0" fmla="*/ 422594 h 438150"/>
              <a:gd name="connsiteX1" fmla="*/ 526218 w 571549"/>
              <a:gd name="connsiteY1" fmla="*/ 388208 h 438150"/>
              <a:gd name="connsiteX2" fmla="*/ 531456 w 571549"/>
              <a:gd name="connsiteY2" fmla="*/ 321057 h 438150"/>
              <a:gd name="connsiteX3" fmla="*/ 464305 w 571549"/>
              <a:gd name="connsiteY3" fmla="*/ 315828 h 438150"/>
              <a:gd name="connsiteX4" fmla="*/ 459066 w 571549"/>
              <a:gd name="connsiteY4" fmla="*/ 382970 h 438150"/>
              <a:gd name="connsiteX5" fmla="*/ 464305 w 571549"/>
              <a:gd name="connsiteY5" fmla="*/ 388208 h 438150"/>
              <a:gd name="connsiteX6" fmla="*/ 428586 w 571549"/>
              <a:gd name="connsiteY6" fmla="*/ 414307 h 438150"/>
              <a:gd name="connsiteX7" fmla="*/ 392868 w 571549"/>
              <a:gd name="connsiteY7" fmla="*/ 388208 h 438150"/>
              <a:gd name="connsiteX8" fmla="*/ 398106 w 571549"/>
              <a:gd name="connsiteY8" fmla="*/ 321057 h 438150"/>
              <a:gd name="connsiteX9" fmla="*/ 330955 w 571549"/>
              <a:gd name="connsiteY9" fmla="*/ 315828 h 438150"/>
              <a:gd name="connsiteX10" fmla="*/ 325716 w 571549"/>
              <a:gd name="connsiteY10" fmla="*/ 382970 h 438150"/>
              <a:gd name="connsiteX11" fmla="*/ 330955 w 571549"/>
              <a:gd name="connsiteY11" fmla="*/ 388208 h 438150"/>
              <a:gd name="connsiteX12" fmla="*/ 295236 w 571549"/>
              <a:gd name="connsiteY12" fmla="*/ 414307 h 438150"/>
              <a:gd name="connsiteX13" fmla="*/ 259518 w 571549"/>
              <a:gd name="connsiteY13" fmla="*/ 388208 h 438150"/>
              <a:gd name="connsiteX14" fmla="*/ 264756 w 571549"/>
              <a:gd name="connsiteY14" fmla="*/ 321057 h 438150"/>
              <a:gd name="connsiteX15" fmla="*/ 197605 w 571549"/>
              <a:gd name="connsiteY15" fmla="*/ 315828 h 438150"/>
              <a:gd name="connsiteX16" fmla="*/ 192366 w 571549"/>
              <a:gd name="connsiteY16" fmla="*/ 382970 h 438150"/>
              <a:gd name="connsiteX17" fmla="*/ 197605 w 571549"/>
              <a:gd name="connsiteY17" fmla="*/ 388208 h 438150"/>
              <a:gd name="connsiteX18" fmla="*/ 154361 w 571549"/>
              <a:gd name="connsiteY18" fmla="*/ 422594 h 438150"/>
              <a:gd name="connsiteX19" fmla="*/ 155933 w 571549"/>
              <a:gd name="connsiteY19" fmla="*/ 435976 h 438150"/>
              <a:gd name="connsiteX20" fmla="*/ 161886 w 571549"/>
              <a:gd name="connsiteY20" fmla="*/ 438024 h 438150"/>
              <a:gd name="connsiteX21" fmla="*/ 561936 w 571549"/>
              <a:gd name="connsiteY21" fmla="*/ 438024 h 438150"/>
              <a:gd name="connsiteX22" fmla="*/ 571509 w 571549"/>
              <a:gd name="connsiteY22" fmla="*/ 428547 h 438150"/>
              <a:gd name="connsiteX23" fmla="*/ 569461 w 571549"/>
              <a:gd name="connsiteY23" fmla="*/ 422594 h 438150"/>
              <a:gd name="connsiteX24" fmla="*/ 228561 w 571549"/>
              <a:gd name="connsiteY24" fmla="*/ 323724 h 438150"/>
              <a:gd name="connsiteX25" fmla="*/ 257136 w 571549"/>
              <a:gd name="connsiteY25" fmla="*/ 352299 h 438150"/>
              <a:gd name="connsiteX26" fmla="*/ 228561 w 571549"/>
              <a:gd name="connsiteY26" fmla="*/ 380874 h 438150"/>
              <a:gd name="connsiteX27" fmla="*/ 199986 w 571549"/>
              <a:gd name="connsiteY27" fmla="*/ 352299 h 438150"/>
              <a:gd name="connsiteX28" fmla="*/ 228561 w 571549"/>
              <a:gd name="connsiteY28" fmla="*/ 323724 h 438150"/>
              <a:gd name="connsiteX29" fmla="*/ 184746 w 571549"/>
              <a:gd name="connsiteY29" fmla="*/ 418974 h 438150"/>
              <a:gd name="connsiteX30" fmla="*/ 228561 w 571549"/>
              <a:gd name="connsiteY30" fmla="*/ 399924 h 438150"/>
              <a:gd name="connsiteX31" fmla="*/ 269804 w 571549"/>
              <a:gd name="connsiteY31" fmla="*/ 416879 h 438150"/>
              <a:gd name="connsiteX32" fmla="*/ 272281 w 571549"/>
              <a:gd name="connsiteY32" fmla="*/ 418974 h 438150"/>
              <a:gd name="connsiteX33" fmla="*/ 361911 w 571549"/>
              <a:gd name="connsiteY33" fmla="*/ 323724 h 438150"/>
              <a:gd name="connsiteX34" fmla="*/ 390486 w 571549"/>
              <a:gd name="connsiteY34" fmla="*/ 352299 h 438150"/>
              <a:gd name="connsiteX35" fmla="*/ 361911 w 571549"/>
              <a:gd name="connsiteY35" fmla="*/ 380874 h 438150"/>
              <a:gd name="connsiteX36" fmla="*/ 333336 w 571549"/>
              <a:gd name="connsiteY36" fmla="*/ 352299 h 438150"/>
              <a:gd name="connsiteX37" fmla="*/ 361911 w 571549"/>
              <a:gd name="connsiteY37" fmla="*/ 323724 h 438150"/>
              <a:gd name="connsiteX38" fmla="*/ 318096 w 571549"/>
              <a:gd name="connsiteY38" fmla="*/ 418974 h 438150"/>
              <a:gd name="connsiteX39" fmla="*/ 361911 w 571549"/>
              <a:gd name="connsiteY39" fmla="*/ 399924 h 438150"/>
              <a:gd name="connsiteX40" fmla="*/ 403154 w 571549"/>
              <a:gd name="connsiteY40" fmla="*/ 416879 h 438150"/>
              <a:gd name="connsiteX41" fmla="*/ 405631 w 571549"/>
              <a:gd name="connsiteY41" fmla="*/ 418974 h 438150"/>
              <a:gd name="connsiteX42" fmla="*/ 495261 w 571549"/>
              <a:gd name="connsiteY42" fmla="*/ 323724 h 438150"/>
              <a:gd name="connsiteX43" fmla="*/ 523836 w 571549"/>
              <a:gd name="connsiteY43" fmla="*/ 352299 h 438150"/>
              <a:gd name="connsiteX44" fmla="*/ 495261 w 571549"/>
              <a:gd name="connsiteY44" fmla="*/ 380874 h 438150"/>
              <a:gd name="connsiteX45" fmla="*/ 466686 w 571549"/>
              <a:gd name="connsiteY45" fmla="*/ 352299 h 438150"/>
              <a:gd name="connsiteX46" fmla="*/ 495261 w 571549"/>
              <a:gd name="connsiteY46" fmla="*/ 323724 h 438150"/>
              <a:gd name="connsiteX47" fmla="*/ 451446 w 571549"/>
              <a:gd name="connsiteY47" fmla="*/ 418974 h 438150"/>
              <a:gd name="connsiteX48" fmla="*/ 495261 w 571549"/>
              <a:gd name="connsiteY48" fmla="*/ 399924 h 438150"/>
              <a:gd name="connsiteX49" fmla="*/ 536504 w 571549"/>
              <a:gd name="connsiteY49" fmla="*/ 416879 h 438150"/>
              <a:gd name="connsiteX50" fmla="*/ 538981 w 571549"/>
              <a:gd name="connsiteY50" fmla="*/ 418974 h 438150"/>
              <a:gd name="connsiteX51" fmla="*/ 492499 w 571549"/>
              <a:gd name="connsiteY51" fmla="*/ 282862 h 438150"/>
              <a:gd name="connsiteX52" fmla="*/ 495261 w 571549"/>
              <a:gd name="connsiteY52" fmla="*/ 276099 h 438150"/>
              <a:gd name="connsiteX53" fmla="*/ 495261 w 571549"/>
              <a:gd name="connsiteY53" fmla="*/ 9399 h 438150"/>
              <a:gd name="connsiteX54" fmla="*/ 485736 w 571549"/>
              <a:gd name="connsiteY54" fmla="*/ -126 h 438150"/>
              <a:gd name="connsiteX55" fmla="*/ 95211 w 571549"/>
              <a:gd name="connsiteY55" fmla="*/ -126 h 438150"/>
              <a:gd name="connsiteX56" fmla="*/ 47586 w 571549"/>
              <a:gd name="connsiteY56" fmla="*/ 47499 h 438150"/>
              <a:gd name="connsiteX57" fmla="*/ 95211 w 571549"/>
              <a:gd name="connsiteY57" fmla="*/ 95124 h 438150"/>
              <a:gd name="connsiteX58" fmla="*/ 142836 w 571549"/>
              <a:gd name="connsiteY58" fmla="*/ 47499 h 438150"/>
              <a:gd name="connsiteX59" fmla="*/ 133311 w 571549"/>
              <a:gd name="connsiteY59" fmla="*/ 18924 h 438150"/>
              <a:gd name="connsiteX60" fmla="*/ 476211 w 571549"/>
              <a:gd name="connsiteY60" fmla="*/ 18924 h 438150"/>
              <a:gd name="connsiteX61" fmla="*/ 476211 w 571549"/>
              <a:gd name="connsiteY61" fmla="*/ 266574 h 438150"/>
              <a:gd name="connsiteX62" fmla="*/ 152361 w 571549"/>
              <a:gd name="connsiteY62" fmla="*/ 266574 h 438150"/>
              <a:gd name="connsiteX63" fmla="*/ 152361 w 571549"/>
              <a:gd name="connsiteY63" fmla="*/ 157037 h 438150"/>
              <a:gd name="connsiteX64" fmla="*/ 157124 w 571549"/>
              <a:gd name="connsiteY64" fmla="*/ 152274 h 438150"/>
              <a:gd name="connsiteX65" fmla="*/ 238086 w 571549"/>
              <a:gd name="connsiteY65" fmla="*/ 152274 h 438150"/>
              <a:gd name="connsiteX66" fmla="*/ 285711 w 571549"/>
              <a:gd name="connsiteY66" fmla="*/ 104649 h 438150"/>
              <a:gd name="connsiteX67" fmla="*/ 276186 w 571549"/>
              <a:gd name="connsiteY67" fmla="*/ 95124 h 438150"/>
              <a:gd name="connsiteX68" fmla="*/ 133311 w 571549"/>
              <a:gd name="connsiteY68" fmla="*/ 95124 h 438150"/>
              <a:gd name="connsiteX69" fmla="*/ 126549 w 571549"/>
              <a:gd name="connsiteY69" fmla="*/ 97886 h 438150"/>
              <a:gd name="connsiteX70" fmla="*/ 95211 w 571549"/>
              <a:gd name="connsiteY70" fmla="*/ 129223 h 438150"/>
              <a:gd name="connsiteX71" fmla="*/ 63874 w 571549"/>
              <a:gd name="connsiteY71" fmla="*/ 97886 h 438150"/>
              <a:gd name="connsiteX72" fmla="*/ 54349 w 571549"/>
              <a:gd name="connsiteY72" fmla="*/ 95410 h 438150"/>
              <a:gd name="connsiteX73" fmla="*/ 29679 w 571549"/>
              <a:gd name="connsiteY73" fmla="*/ 101696 h 438150"/>
              <a:gd name="connsiteX74" fmla="*/ 29012 w 571549"/>
              <a:gd name="connsiteY74" fmla="*/ 101696 h 438150"/>
              <a:gd name="connsiteX75" fmla="*/ -39 w 571549"/>
              <a:gd name="connsiteY75" fmla="*/ 142749 h 438150"/>
              <a:gd name="connsiteX76" fmla="*/ -39 w 571549"/>
              <a:gd name="connsiteY76" fmla="*/ 218949 h 438150"/>
              <a:gd name="connsiteX77" fmla="*/ 38061 w 571549"/>
              <a:gd name="connsiteY77" fmla="*/ 265621 h 438150"/>
              <a:gd name="connsiteX78" fmla="*/ 38061 w 571549"/>
              <a:gd name="connsiteY78" fmla="*/ 390399 h 438150"/>
              <a:gd name="connsiteX79" fmla="*/ 47586 w 571549"/>
              <a:gd name="connsiteY79" fmla="*/ 399924 h 438150"/>
              <a:gd name="connsiteX80" fmla="*/ 142836 w 571549"/>
              <a:gd name="connsiteY80" fmla="*/ 399924 h 438150"/>
              <a:gd name="connsiteX81" fmla="*/ 152361 w 571549"/>
              <a:gd name="connsiteY81" fmla="*/ 390399 h 438150"/>
              <a:gd name="connsiteX82" fmla="*/ 152361 w 571549"/>
              <a:gd name="connsiteY82" fmla="*/ 285624 h 438150"/>
              <a:gd name="connsiteX83" fmla="*/ 485736 w 571549"/>
              <a:gd name="connsiteY83" fmla="*/ 285624 h 438150"/>
              <a:gd name="connsiteX84" fmla="*/ 492499 w 571549"/>
              <a:gd name="connsiteY84" fmla="*/ 282862 h 438150"/>
              <a:gd name="connsiteX85" fmla="*/ 95211 w 571549"/>
              <a:gd name="connsiteY85" fmla="*/ 76074 h 438150"/>
              <a:gd name="connsiteX86" fmla="*/ 66636 w 571549"/>
              <a:gd name="connsiteY86" fmla="*/ 47499 h 438150"/>
              <a:gd name="connsiteX87" fmla="*/ 95211 w 571549"/>
              <a:gd name="connsiteY87" fmla="*/ 18924 h 438150"/>
              <a:gd name="connsiteX88" fmla="*/ 95211 w 571549"/>
              <a:gd name="connsiteY88" fmla="*/ 18924 h 438150"/>
              <a:gd name="connsiteX89" fmla="*/ 123786 w 571549"/>
              <a:gd name="connsiteY89" fmla="*/ 47499 h 438150"/>
              <a:gd name="connsiteX90" fmla="*/ 95211 w 571549"/>
              <a:gd name="connsiteY90" fmla="*/ 76074 h 438150"/>
              <a:gd name="connsiteX91" fmla="*/ 133311 w 571549"/>
              <a:gd name="connsiteY91" fmla="*/ 157037 h 438150"/>
              <a:gd name="connsiteX92" fmla="*/ 133311 w 571549"/>
              <a:gd name="connsiteY92" fmla="*/ 380874 h 438150"/>
              <a:gd name="connsiteX93" fmla="*/ 104736 w 571549"/>
              <a:gd name="connsiteY93" fmla="*/ 380874 h 438150"/>
              <a:gd name="connsiteX94" fmla="*/ 104736 w 571549"/>
              <a:gd name="connsiteY94" fmla="*/ 257049 h 438150"/>
              <a:gd name="connsiteX95" fmla="*/ 95211 w 571549"/>
              <a:gd name="connsiteY95" fmla="*/ 247524 h 438150"/>
              <a:gd name="connsiteX96" fmla="*/ 85686 w 571549"/>
              <a:gd name="connsiteY96" fmla="*/ 257049 h 438150"/>
              <a:gd name="connsiteX97" fmla="*/ 85686 w 571549"/>
              <a:gd name="connsiteY97" fmla="*/ 380874 h 438150"/>
              <a:gd name="connsiteX98" fmla="*/ 57111 w 571549"/>
              <a:gd name="connsiteY98" fmla="*/ 380874 h 438150"/>
              <a:gd name="connsiteX99" fmla="*/ 57111 w 571549"/>
              <a:gd name="connsiteY99" fmla="*/ 161799 h 438150"/>
              <a:gd name="connsiteX100" fmla="*/ 47586 w 571549"/>
              <a:gd name="connsiteY100" fmla="*/ 152274 h 438150"/>
              <a:gd name="connsiteX101" fmla="*/ 38061 w 571549"/>
              <a:gd name="connsiteY101" fmla="*/ 161799 h 438150"/>
              <a:gd name="connsiteX102" fmla="*/ 38061 w 571549"/>
              <a:gd name="connsiteY102" fmla="*/ 161799 h 438150"/>
              <a:gd name="connsiteX103" fmla="*/ 38061 w 571549"/>
              <a:gd name="connsiteY103" fmla="*/ 245905 h 438150"/>
              <a:gd name="connsiteX104" fmla="*/ 19011 w 571549"/>
              <a:gd name="connsiteY104" fmla="*/ 218949 h 438150"/>
              <a:gd name="connsiteX105" fmla="*/ 19011 w 571549"/>
              <a:gd name="connsiteY105" fmla="*/ 142749 h 438150"/>
              <a:gd name="connsiteX106" fmla="*/ 35204 w 571549"/>
              <a:gd name="connsiteY106" fmla="*/ 120079 h 438150"/>
              <a:gd name="connsiteX107" fmla="*/ 54254 w 571549"/>
              <a:gd name="connsiteY107" fmla="*/ 115222 h 438150"/>
              <a:gd name="connsiteX108" fmla="*/ 88544 w 571549"/>
              <a:gd name="connsiteY108" fmla="*/ 149512 h 438150"/>
              <a:gd name="connsiteX109" fmla="*/ 102012 w 571549"/>
              <a:gd name="connsiteY109" fmla="*/ 149569 h 438150"/>
              <a:gd name="connsiteX110" fmla="*/ 102069 w 571549"/>
              <a:gd name="connsiteY110" fmla="*/ 149512 h 438150"/>
              <a:gd name="connsiteX111" fmla="*/ 137312 w 571549"/>
              <a:gd name="connsiteY111" fmla="*/ 114174 h 438150"/>
              <a:gd name="connsiteX112" fmla="*/ 265137 w 571549"/>
              <a:gd name="connsiteY112" fmla="*/ 114174 h 438150"/>
              <a:gd name="connsiteX113" fmla="*/ 238182 w 571549"/>
              <a:gd name="connsiteY113" fmla="*/ 133224 h 438150"/>
              <a:gd name="connsiteX114" fmla="*/ 157219 w 571549"/>
              <a:gd name="connsiteY114" fmla="*/ 133224 h 438150"/>
              <a:gd name="connsiteX115" fmla="*/ 133311 w 571549"/>
              <a:gd name="connsiteY115" fmla="*/ 156941 h 438150"/>
              <a:gd name="connsiteX116" fmla="*/ 133311 w 571549"/>
              <a:gd name="connsiteY116" fmla="*/ 157037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571549" h="438150">
                <a:moveTo>
                  <a:pt x="569461" y="422594"/>
                </a:moveTo>
                <a:cubicBezTo>
                  <a:pt x="557631" y="408220"/>
                  <a:pt x="542896" y="396495"/>
                  <a:pt x="526218" y="388208"/>
                </a:cubicBezTo>
                <a:cubicBezTo>
                  <a:pt x="546211" y="371111"/>
                  <a:pt x="548554" y="341050"/>
                  <a:pt x="531456" y="321057"/>
                </a:cubicBezTo>
                <a:cubicBezTo>
                  <a:pt x="514359" y="301074"/>
                  <a:pt x="484298" y="298730"/>
                  <a:pt x="464305" y="315828"/>
                </a:cubicBezTo>
                <a:cubicBezTo>
                  <a:pt x="444312" y="332925"/>
                  <a:pt x="441969" y="362986"/>
                  <a:pt x="459066" y="382970"/>
                </a:cubicBezTo>
                <a:cubicBezTo>
                  <a:pt x="460676" y="384855"/>
                  <a:pt x="462429" y="386599"/>
                  <a:pt x="464305" y="388208"/>
                </a:cubicBezTo>
                <a:cubicBezTo>
                  <a:pt x="450903" y="394647"/>
                  <a:pt x="438797" y="403496"/>
                  <a:pt x="428586" y="414307"/>
                </a:cubicBezTo>
                <a:cubicBezTo>
                  <a:pt x="418376" y="403496"/>
                  <a:pt x="406269" y="394647"/>
                  <a:pt x="392868" y="388208"/>
                </a:cubicBezTo>
                <a:cubicBezTo>
                  <a:pt x="412861" y="371111"/>
                  <a:pt x="415204" y="341050"/>
                  <a:pt x="398106" y="321057"/>
                </a:cubicBezTo>
                <a:cubicBezTo>
                  <a:pt x="381009" y="301074"/>
                  <a:pt x="350948" y="298730"/>
                  <a:pt x="330955" y="315828"/>
                </a:cubicBezTo>
                <a:cubicBezTo>
                  <a:pt x="310962" y="332925"/>
                  <a:pt x="308619" y="362986"/>
                  <a:pt x="325716" y="382970"/>
                </a:cubicBezTo>
                <a:cubicBezTo>
                  <a:pt x="327326" y="384855"/>
                  <a:pt x="329079" y="386599"/>
                  <a:pt x="330955" y="388208"/>
                </a:cubicBezTo>
                <a:cubicBezTo>
                  <a:pt x="317553" y="394647"/>
                  <a:pt x="305447" y="403496"/>
                  <a:pt x="295236" y="414307"/>
                </a:cubicBezTo>
                <a:cubicBezTo>
                  <a:pt x="285026" y="403496"/>
                  <a:pt x="272919" y="394647"/>
                  <a:pt x="259518" y="388208"/>
                </a:cubicBezTo>
                <a:cubicBezTo>
                  <a:pt x="279511" y="371111"/>
                  <a:pt x="281854" y="341050"/>
                  <a:pt x="264756" y="321057"/>
                </a:cubicBezTo>
                <a:cubicBezTo>
                  <a:pt x="247659" y="301074"/>
                  <a:pt x="217598" y="298730"/>
                  <a:pt x="197605" y="315828"/>
                </a:cubicBezTo>
                <a:cubicBezTo>
                  <a:pt x="177612" y="332925"/>
                  <a:pt x="175269" y="362986"/>
                  <a:pt x="192366" y="382970"/>
                </a:cubicBezTo>
                <a:cubicBezTo>
                  <a:pt x="193976" y="384855"/>
                  <a:pt x="195729" y="386599"/>
                  <a:pt x="197605" y="388208"/>
                </a:cubicBezTo>
                <a:cubicBezTo>
                  <a:pt x="180927" y="396495"/>
                  <a:pt x="166192" y="408220"/>
                  <a:pt x="154361" y="422594"/>
                </a:cubicBezTo>
                <a:cubicBezTo>
                  <a:pt x="151104" y="426718"/>
                  <a:pt x="151799" y="432709"/>
                  <a:pt x="155933" y="435976"/>
                </a:cubicBezTo>
                <a:cubicBezTo>
                  <a:pt x="157629" y="437310"/>
                  <a:pt x="159724" y="438034"/>
                  <a:pt x="161886" y="438024"/>
                </a:cubicBezTo>
                <a:lnTo>
                  <a:pt x="561936" y="438024"/>
                </a:lnTo>
                <a:cubicBezTo>
                  <a:pt x="567194" y="438053"/>
                  <a:pt x="571481" y="433814"/>
                  <a:pt x="571509" y="428547"/>
                </a:cubicBezTo>
                <a:cubicBezTo>
                  <a:pt x="571528" y="426394"/>
                  <a:pt x="570804" y="424289"/>
                  <a:pt x="569461" y="422594"/>
                </a:cubicBezTo>
                <a:close/>
                <a:moveTo>
                  <a:pt x="228561" y="323724"/>
                </a:moveTo>
                <a:cubicBezTo>
                  <a:pt x="244344" y="323724"/>
                  <a:pt x="257136" y="336516"/>
                  <a:pt x="257136" y="352299"/>
                </a:cubicBezTo>
                <a:cubicBezTo>
                  <a:pt x="257136" y="368082"/>
                  <a:pt x="244344" y="380874"/>
                  <a:pt x="228561" y="380874"/>
                </a:cubicBezTo>
                <a:cubicBezTo>
                  <a:pt x="212778" y="380874"/>
                  <a:pt x="199986" y="368082"/>
                  <a:pt x="199986" y="352299"/>
                </a:cubicBezTo>
                <a:cubicBezTo>
                  <a:pt x="199986" y="336516"/>
                  <a:pt x="212778" y="323724"/>
                  <a:pt x="228561" y="323724"/>
                </a:cubicBezTo>
                <a:close/>
                <a:moveTo>
                  <a:pt x="184746" y="418974"/>
                </a:moveTo>
                <a:cubicBezTo>
                  <a:pt x="196767" y="407839"/>
                  <a:pt x="212216" y="401115"/>
                  <a:pt x="228561" y="399924"/>
                </a:cubicBezTo>
                <a:cubicBezTo>
                  <a:pt x="243792" y="400924"/>
                  <a:pt x="258279" y="406877"/>
                  <a:pt x="269804" y="416879"/>
                </a:cubicBezTo>
                <a:lnTo>
                  <a:pt x="272281" y="418974"/>
                </a:lnTo>
                <a:close/>
                <a:moveTo>
                  <a:pt x="361911" y="323724"/>
                </a:moveTo>
                <a:cubicBezTo>
                  <a:pt x="377694" y="323724"/>
                  <a:pt x="390486" y="336516"/>
                  <a:pt x="390486" y="352299"/>
                </a:cubicBezTo>
                <a:cubicBezTo>
                  <a:pt x="390486" y="368082"/>
                  <a:pt x="377694" y="380874"/>
                  <a:pt x="361911" y="380874"/>
                </a:cubicBezTo>
                <a:cubicBezTo>
                  <a:pt x="346128" y="380874"/>
                  <a:pt x="333336" y="368082"/>
                  <a:pt x="333336" y="352299"/>
                </a:cubicBezTo>
                <a:cubicBezTo>
                  <a:pt x="333336" y="336516"/>
                  <a:pt x="346128" y="323724"/>
                  <a:pt x="361911" y="323724"/>
                </a:cubicBezTo>
                <a:close/>
                <a:moveTo>
                  <a:pt x="318096" y="418974"/>
                </a:moveTo>
                <a:cubicBezTo>
                  <a:pt x="330117" y="407839"/>
                  <a:pt x="345566" y="401115"/>
                  <a:pt x="361911" y="399924"/>
                </a:cubicBezTo>
                <a:cubicBezTo>
                  <a:pt x="377142" y="400924"/>
                  <a:pt x="391629" y="406877"/>
                  <a:pt x="403154" y="416879"/>
                </a:cubicBezTo>
                <a:lnTo>
                  <a:pt x="405631" y="418974"/>
                </a:lnTo>
                <a:close/>
                <a:moveTo>
                  <a:pt x="495261" y="323724"/>
                </a:moveTo>
                <a:cubicBezTo>
                  <a:pt x="511044" y="323724"/>
                  <a:pt x="523836" y="336516"/>
                  <a:pt x="523836" y="352299"/>
                </a:cubicBezTo>
                <a:cubicBezTo>
                  <a:pt x="523836" y="368082"/>
                  <a:pt x="511044" y="380874"/>
                  <a:pt x="495261" y="380874"/>
                </a:cubicBezTo>
                <a:cubicBezTo>
                  <a:pt x="479478" y="380874"/>
                  <a:pt x="466686" y="368082"/>
                  <a:pt x="466686" y="352299"/>
                </a:cubicBezTo>
                <a:cubicBezTo>
                  <a:pt x="466686" y="336516"/>
                  <a:pt x="479478" y="323724"/>
                  <a:pt x="495261" y="323724"/>
                </a:cubicBezTo>
                <a:close/>
                <a:moveTo>
                  <a:pt x="451446" y="418974"/>
                </a:moveTo>
                <a:cubicBezTo>
                  <a:pt x="463467" y="407839"/>
                  <a:pt x="478916" y="401115"/>
                  <a:pt x="495261" y="399924"/>
                </a:cubicBezTo>
                <a:cubicBezTo>
                  <a:pt x="510492" y="400924"/>
                  <a:pt x="524979" y="406877"/>
                  <a:pt x="536504" y="416879"/>
                </a:cubicBezTo>
                <a:lnTo>
                  <a:pt x="538981" y="418974"/>
                </a:lnTo>
                <a:close/>
                <a:moveTo>
                  <a:pt x="492499" y="282862"/>
                </a:moveTo>
                <a:cubicBezTo>
                  <a:pt x="494280" y="281062"/>
                  <a:pt x="495280" y="278633"/>
                  <a:pt x="495261" y="276099"/>
                </a:cubicBezTo>
                <a:lnTo>
                  <a:pt x="495261" y="9399"/>
                </a:lnTo>
                <a:cubicBezTo>
                  <a:pt x="495261" y="4141"/>
                  <a:pt x="490994" y="-126"/>
                  <a:pt x="485736" y="-126"/>
                </a:cubicBezTo>
                <a:lnTo>
                  <a:pt x="95211" y="-126"/>
                </a:lnTo>
                <a:cubicBezTo>
                  <a:pt x="68913" y="-126"/>
                  <a:pt x="47586" y="21201"/>
                  <a:pt x="47586" y="47499"/>
                </a:cubicBezTo>
                <a:cubicBezTo>
                  <a:pt x="47586" y="73797"/>
                  <a:pt x="68913" y="95124"/>
                  <a:pt x="95211" y="95124"/>
                </a:cubicBezTo>
                <a:cubicBezTo>
                  <a:pt x="121510" y="95124"/>
                  <a:pt x="142836" y="73797"/>
                  <a:pt x="142836" y="47499"/>
                </a:cubicBezTo>
                <a:cubicBezTo>
                  <a:pt x="142836" y="37193"/>
                  <a:pt x="139493" y="27163"/>
                  <a:pt x="133311" y="18924"/>
                </a:cubicBezTo>
                <a:lnTo>
                  <a:pt x="476211" y="18924"/>
                </a:lnTo>
                <a:lnTo>
                  <a:pt x="476211" y="266574"/>
                </a:lnTo>
                <a:lnTo>
                  <a:pt x="152361" y="266574"/>
                </a:lnTo>
                <a:lnTo>
                  <a:pt x="152361" y="157037"/>
                </a:lnTo>
                <a:cubicBezTo>
                  <a:pt x="152361" y="154408"/>
                  <a:pt x="154495" y="152274"/>
                  <a:pt x="157124" y="152274"/>
                </a:cubicBezTo>
                <a:lnTo>
                  <a:pt x="238086" y="152274"/>
                </a:lnTo>
                <a:cubicBezTo>
                  <a:pt x="264385" y="152274"/>
                  <a:pt x="285711" y="130947"/>
                  <a:pt x="285711" y="104649"/>
                </a:cubicBezTo>
                <a:cubicBezTo>
                  <a:pt x="285711" y="99391"/>
                  <a:pt x="281444" y="95124"/>
                  <a:pt x="276186" y="95124"/>
                </a:cubicBezTo>
                <a:lnTo>
                  <a:pt x="133311" y="95124"/>
                </a:lnTo>
                <a:cubicBezTo>
                  <a:pt x="130787" y="95162"/>
                  <a:pt x="128377" y="96143"/>
                  <a:pt x="126549" y="97886"/>
                </a:cubicBezTo>
                <a:lnTo>
                  <a:pt x="95211" y="129223"/>
                </a:lnTo>
                <a:lnTo>
                  <a:pt x="63874" y="97886"/>
                </a:lnTo>
                <a:cubicBezTo>
                  <a:pt x="61407" y="95362"/>
                  <a:pt x="57740" y="94400"/>
                  <a:pt x="54349" y="95410"/>
                </a:cubicBezTo>
                <a:lnTo>
                  <a:pt x="29679" y="101696"/>
                </a:lnTo>
                <a:lnTo>
                  <a:pt x="29012" y="101696"/>
                </a:lnTo>
                <a:cubicBezTo>
                  <a:pt x="11515" y="107716"/>
                  <a:pt x="-182" y="124242"/>
                  <a:pt x="-39" y="142749"/>
                </a:cubicBezTo>
                <a:lnTo>
                  <a:pt x="-39" y="218949"/>
                </a:lnTo>
                <a:cubicBezTo>
                  <a:pt x="-39" y="241580"/>
                  <a:pt x="15887" y="261097"/>
                  <a:pt x="38061" y="265621"/>
                </a:cubicBezTo>
                <a:lnTo>
                  <a:pt x="38061" y="390399"/>
                </a:lnTo>
                <a:cubicBezTo>
                  <a:pt x="38061" y="395657"/>
                  <a:pt x="42328" y="399924"/>
                  <a:pt x="47586" y="399924"/>
                </a:cubicBezTo>
                <a:lnTo>
                  <a:pt x="142836" y="399924"/>
                </a:lnTo>
                <a:cubicBezTo>
                  <a:pt x="148094" y="399924"/>
                  <a:pt x="152361" y="395657"/>
                  <a:pt x="152361" y="390399"/>
                </a:cubicBezTo>
                <a:lnTo>
                  <a:pt x="152361" y="285624"/>
                </a:lnTo>
                <a:lnTo>
                  <a:pt x="485736" y="285624"/>
                </a:lnTo>
                <a:cubicBezTo>
                  <a:pt x="488270" y="285643"/>
                  <a:pt x="490699" y="284643"/>
                  <a:pt x="492499" y="282862"/>
                </a:cubicBezTo>
                <a:close/>
                <a:moveTo>
                  <a:pt x="95211" y="76074"/>
                </a:moveTo>
                <a:cubicBezTo>
                  <a:pt x="79428" y="76074"/>
                  <a:pt x="66636" y="63282"/>
                  <a:pt x="66636" y="47499"/>
                </a:cubicBezTo>
                <a:cubicBezTo>
                  <a:pt x="66636" y="31716"/>
                  <a:pt x="79428" y="18924"/>
                  <a:pt x="95211" y="18924"/>
                </a:cubicBezTo>
                <a:lnTo>
                  <a:pt x="95211" y="18924"/>
                </a:lnTo>
                <a:cubicBezTo>
                  <a:pt x="110994" y="18924"/>
                  <a:pt x="123786" y="31716"/>
                  <a:pt x="123786" y="47499"/>
                </a:cubicBezTo>
                <a:cubicBezTo>
                  <a:pt x="123786" y="63282"/>
                  <a:pt x="110994" y="76074"/>
                  <a:pt x="95211" y="76074"/>
                </a:cubicBezTo>
                <a:close/>
                <a:moveTo>
                  <a:pt x="133311" y="157037"/>
                </a:moveTo>
                <a:lnTo>
                  <a:pt x="133311" y="380874"/>
                </a:lnTo>
                <a:lnTo>
                  <a:pt x="104736" y="380874"/>
                </a:lnTo>
                <a:lnTo>
                  <a:pt x="104736" y="257049"/>
                </a:lnTo>
                <a:cubicBezTo>
                  <a:pt x="104736" y="251791"/>
                  <a:pt x="100469" y="247524"/>
                  <a:pt x="95211" y="247524"/>
                </a:cubicBezTo>
                <a:cubicBezTo>
                  <a:pt x="89953" y="247524"/>
                  <a:pt x="85686" y="251791"/>
                  <a:pt x="85686" y="257049"/>
                </a:cubicBezTo>
                <a:lnTo>
                  <a:pt x="85686" y="380874"/>
                </a:lnTo>
                <a:lnTo>
                  <a:pt x="57111" y="380874"/>
                </a:lnTo>
                <a:lnTo>
                  <a:pt x="57111" y="161799"/>
                </a:lnTo>
                <a:cubicBezTo>
                  <a:pt x="57111" y="156541"/>
                  <a:pt x="52844" y="152274"/>
                  <a:pt x="47586" y="152274"/>
                </a:cubicBezTo>
                <a:cubicBezTo>
                  <a:pt x="42328" y="152274"/>
                  <a:pt x="38061" y="156541"/>
                  <a:pt x="38061" y="161799"/>
                </a:cubicBezTo>
                <a:lnTo>
                  <a:pt x="38061" y="161799"/>
                </a:lnTo>
                <a:lnTo>
                  <a:pt x="38061" y="245905"/>
                </a:lnTo>
                <a:cubicBezTo>
                  <a:pt x="26641" y="241866"/>
                  <a:pt x="19002" y="231065"/>
                  <a:pt x="19011" y="218949"/>
                </a:cubicBezTo>
                <a:lnTo>
                  <a:pt x="19011" y="142749"/>
                </a:lnTo>
                <a:cubicBezTo>
                  <a:pt x="18992" y="132500"/>
                  <a:pt x="25507" y="123385"/>
                  <a:pt x="35204" y="120079"/>
                </a:cubicBezTo>
                <a:lnTo>
                  <a:pt x="54254" y="115222"/>
                </a:lnTo>
                <a:lnTo>
                  <a:pt x="88544" y="149512"/>
                </a:lnTo>
                <a:cubicBezTo>
                  <a:pt x="92249" y="153245"/>
                  <a:pt x="98278" y="153274"/>
                  <a:pt x="102012" y="149569"/>
                </a:cubicBezTo>
                <a:cubicBezTo>
                  <a:pt x="102031" y="149550"/>
                  <a:pt x="102050" y="149531"/>
                  <a:pt x="102069" y="149512"/>
                </a:cubicBezTo>
                <a:lnTo>
                  <a:pt x="137312" y="114174"/>
                </a:lnTo>
                <a:lnTo>
                  <a:pt x="265137" y="114174"/>
                </a:lnTo>
                <a:cubicBezTo>
                  <a:pt x="261099" y="125595"/>
                  <a:pt x="250297" y="133234"/>
                  <a:pt x="238182" y="133224"/>
                </a:cubicBezTo>
                <a:lnTo>
                  <a:pt x="157219" y="133224"/>
                </a:lnTo>
                <a:cubicBezTo>
                  <a:pt x="144065" y="133167"/>
                  <a:pt x="133369" y="143787"/>
                  <a:pt x="133311" y="156941"/>
                </a:cubicBezTo>
                <a:cubicBezTo>
                  <a:pt x="133311" y="156970"/>
                  <a:pt x="133311" y="157008"/>
                  <a:pt x="133311" y="157037"/>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1" name="Freeform: Shape 10">
            <a:extLst>
              <a:ext uri="{FF2B5EF4-FFF2-40B4-BE49-F238E27FC236}">
                <a16:creationId xmlns:a16="http://schemas.microsoft.com/office/drawing/2014/main" id="{A3BA1CE8-4CB6-5FD1-EFAC-9A37D4982ADD}"/>
              </a:ext>
            </a:extLst>
          </p:cNvPr>
          <p:cNvSpPr/>
          <p:nvPr/>
        </p:nvSpPr>
        <p:spPr>
          <a:xfrm>
            <a:off x="2591853" y="3674785"/>
            <a:ext cx="417405" cy="357780"/>
          </a:xfrm>
          <a:custGeom>
            <a:avLst/>
            <a:gdLst>
              <a:gd name="connsiteX0" fmla="*/ 228560 w 533400"/>
              <a:gd name="connsiteY0" fmla="*/ 342774 h 457209"/>
              <a:gd name="connsiteX1" fmla="*/ 266660 w 533400"/>
              <a:gd name="connsiteY1" fmla="*/ 342774 h 457209"/>
              <a:gd name="connsiteX2" fmla="*/ 276185 w 533400"/>
              <a:gd name="connsiteY2" fmla="*/ 333249 h 457209"/>
              <a:gd name="connsiteX3" fmla="*/ 266660 w 533400"/>
              <a:gd name="connsiteY3" fmla="*/ 323724 h 457209"/>
              <a:gd name="connsiteX4" fmla="*/ 228560 w 533400"/>
              <a:gd name="connsiteY4" fmla="*/ 323724 h 457209"/>
              <a:gd name="connsiteX5" fmla="*/ 219035 w 533400"/>
              <a:gd name="connsiteY5" fmla="*/ 333249 h 457209"/>
              <a:gd name="connsiteX6" fmla="*/ 228560 w 533400"/>
              <a:gd name="connsiteY6" fmla="*/ 342774 h 457209"/>
              <a:gd name="connsiteX7" fmla="*/ 495260 w 533400"/>
              <a:gd name="connsiteY7" fmla="*/ -126 h 457209"/>
              <a:gd name="connsiteX8" fmla="*/ 266660 w 533400"/>
              <a:gd name="connsiteY8" fmla="*/ -126 h 457209"/>
              <a:gd name="connsiteX9" fmla="*/ 233799 w 533400"/>
              <a:gd name="connsiteY9" fmla="*/ 18924 h 457209"/>
              <a:gd name="connsiteX10" fmla="*/ 38060 w 533400"/>
              <a:gd name="connsiteY10" fmla="*/ 18924 h 457209"/>
              <a:gd name="connsiteX11" fmla="*/ -40 w 533400"/>
              <a:gd name="connsiteY11" fmla="*/ 57024 h 457209"/>
              <a:gd name="connsiteX12" fmla="*/ -40 w 533400"/>
              <a:gd name="connsiteY12" fmla="*/ 342774 h 457209"/>
              <a:gd name="connsiteX13" fmla="*/ 38060 w 533400"/>
              <a:gd name="connsiteY13" fmla="*/ 380874 h 457209"/>
              <a:gd name="connsiteX14" fmla="*/ 190460 w 533400"/>
              <a:gd name="connsiteY14" fmla="*/ 380874 h 457209"/>
              <a:gd name="connsiteX15" fmla="*/ 190460 w 533400"/>
              <a:gd name="connsiteY15" fmla="*/ 404305 h 457209"/>
              <a:gd name="connsiteX16" fmla="*/ 137501 w 533400"/>
              <a:gd name="connsiteY16" fmla="*/ 439643 h 457209"/>
              <a:gd name="connsiteX17" fmla="*/ 134910 w 533400"/>
              <a:gd name="connsiteY17" fmla="*/ 452864 h 457209"/>
              <a:gd name="connsiteX18" fmla="*/ 142835 w 533400"/>
              <a:gd name="connsiteY18" fmla="*/ 457074 h 457209"/>
              <a:gd name="connsiteX19" fmla="*/ 352385 w 533400"/>
              <a:gd name="connsiteY19" fmla="*/ 457074 h 457209"/>
              <a:gd name="connsiteX20" fmla="*/ 361910 w 533400"/>
              <a:gd name="connsiteY20" fmla="*/ 450311 h 457209"/>
              <a:gd name="connsiteX21" fmla="*/ 358005 w 533400"/>
              <a:gd name="connsiteY21" fmla="*/ 439643 h 457209"/>
              <a:gd name="connsiteX22" fmla="*/ 304760 w 533400"/>
              <a:gd name="connsiteY22" fmla="*/ 404305 h 457209"/>
              <a:gd name="connsiteX23" fmla="*/ 304760 w 533400"/>
              <a:gd name="connsiteY23" fmla="*/ 380874 h 457209"/>
              <a:gd name="connsiteX24" fmla="*/ 457160 w 533400"/>
              <a:gd name="connsiteY24" fmla="*/ 380874 h 457209"/>
              <a:gd name="connsiteX25" fmla="*/ 495260 w 533400"/>
              <a:gd name="connsiteY25" fmla="*/ 342774 h 457209"/>
              <a:gd name="connsiteX26" fmla="*/ 495260 w 533400"/>
              <a:gd name="connsiteY26" fmla="*/ 171324 h 457209"/>
              <a:gd name="connsiteX27" fmla="*/ 533360 w 533400"/>
              <a:gd name="connsiteY27" fmla="*/ 133224 h 457209"/>
              <a:gd name="connsiteX28" fmla="*/ 533360 w 533400"/>
              <a:gd name="connsiteY28" fmla="*/ 37974 h 457209"/>
              <a:gd name="connsiteX29" fmla="*/ 495260 w 533400"/>
              <a:gd name="connsiteY29" fmla="*/ -126 h 457209"/>
              <a:gd name="connsiteX30" fmla="*/ 320952 w 533400"/>
              <a:gd name="connsiteY30" fmla="*/ 438024 h 457209"/>
              <a:gd name="connsiteX31" fmla="*/ 174268 w 533400"/>
              <a:gd name="connsiteY31" fmla="*/ 438024 h 457209"/>
              <a:gd name="connsiteX32" fmla="*/ 205224 w 533400"/>
              <a:gd name="connsiteY32" fmla="*/ 417355 h 457209"/>
              <a:gd name="connsiteX33" fmla="*/ 209510 w 533400"/>
              <a:gd name="connsiteY33" fmla="*/ 409449 h 457209"/>
              <a:gd name="connsiteX34" fmla="*/ 209510 w 533400"/>
              <a:gd name="connsiteY34" fmla="*/ 380874 h 457209"/>
              <a:gd name="connsiteX35" fmla="*/ 285710 w 533400"/>
              <a:gd name="connsiteY35" fmla="*/ 380874 h 457209"/>
              <a:gd name="connsiteX36" fmla="*/ 285710 w 533400"/>
              <a:gd name="connsiteY36" fmla="*/ 409449 h 457209"/>
              <a:gd name="connsiteX37" fmla="*/ 289901 w 533400"/>
              <a:gd name="connsiteY37" fmla="*/ 417355 h 457209"/>
              <a:gd name="connsiteX38" fmla="*/ 476210 w 533400"/>
              <a:gd name="connsiteY38" fmla="*/ 342774 h 457209"/>
              <a:gd name="connsiteX39" fmla="*/ 457160 w 533400"/>
              <a:gd name="connsiteY39" fmla="*/ 361824 h 457209"/>
              <a:gd name="connsiteX40" fmla="*/ 38060 w 533400"/>
              <a:gd name="connsiteY40" fmla="*/ 361824 h 457209"/>
              <a:gd name="connsiteX41" fmla="*/ 19010 w 533400"/>
              <a:gd name="connsiteY41" fmla="*/ 342774 h 457209"/>
              <a:gd name="connsiteX42" fmla="*/ 19010 w 533400"/>
              <a:gd name="connsiteY42" fmla="*/ 304674 h 457209"/>
              <a:gd name="connsiteX43" fmla="*/ 476210 w 533400"/>
              <a:gd name="connsiteY43" fmla="*/ 304674 h 457209"/>
              <a:gd name="connsiteX44" fmla="*/ 199985 w 533400"/>
              <a:gd name="connsiteY44" fmla="*/ 247524 h 457209"/>
              <a:gd name="connsiteX45" fmla="*/ 190460 w 533400"/>
              <a:gd name="connsiteY45" fmla="*/ 257049 h 457209"/>
              <a:gd name="connsiteX46" fmla="*/ 190460 w 533400"/>
              <a:gd name="connsiteY46" fmla="*/ 285624 h 457209"/>
              <a:gd name="connsiteX47" fmla="*/ 114260 w 533400"/>
              <a:gd name="connsiteY47" fmla="*/ 285624 h 457209"/>
              <a:gd name="connsiteX48" fmla="*/ 114260 w 533400"/>
              <a:gd name="connsiteY48" fmla="*/ 257049 h 457209"/>
              <a:gd name="connsiteX49" fmla="*/ 104735 w 533400"/>
              <a:gd name="connsiteY49" fmla="*/ 247524 h 457209"/>
              <a:gd name="connsiteX50" fmla="*/ 95210 w 533400"/>
              <a:gd name="connsiteY50" fmla="*/ 257049 h 457209"/>
              <a:gd name="connsiteX51" fmla="*/ 95210 w 533400"/>
              <a:gd name="connsiteY51" fmla="*/ 285624 h 457209"/>
              <a:gd name="connsiteX52" fmla="*/ 76160 w 533400"/>
              <a:gd name="connsiteY52" fmla="*/ 285624 h 457209"/>
              <a:gd name="connsiteX53" fmla="*/ 76160 w 533400"/>
              <a:gd name="connsiteY53" fmla="*/ 237999 h 457209"/>
              <a:gd name="connsiteX54" fmla="*/ 92162 w 533400"/>
              <a:gd name="connsiteY54" fmla="*/ 215329 h 457209"/>
              <a:gd name="connsiteX55" fmla="*/ 111212 w 533400"/>
              <a:gd name="connsiteY55" fmla="*/ 210472 h 457209"/>
              <a:gd name="connsiteX56" fmla="*/ 145502 w 533400"/>
              <a:gd name="connsiteY56" fmla="*/ 244762 h 457209"/>
              <a:gd name="connsiteX57" fmla="*/ 158970 w 533400"/>
              <a:gd name="connsiteY57" fmla="*/ 244819 h 457209"/>
              <a:gd name="connsiteX58" fmla="*/ 159027 w 533400"/>
              <a:gd name="connsiteY58" fmla="*/ 244762 h 457209"/>
              <a:gd name="connsiteX59" fmla="*/ 193318 w 533400"/>
              <a:gd name="connsiteY59" fmla="*/ 210472 h 457209"/>
              <a:gd name="connsiteX60" fmla="*/ 212368 w 533400"/>
              <a:gd name="connsiteY60" fmla="*/ 215329 h 457209"/>
              <a:gd name="connsiteX61" fmla="*/ 228560 w 533400"/>
              <a:gd name="connsiteY61" fmla="*/ 237999 h 457209"/>
              <a:gd name="connsiteX62" fmla="*/ 228560 w 533400"/>
              <a:gd name="connsiteY62" fmla="*/ 285624 h 457209"/>
              <a:gd name="connsiteX63" fmla="*/ 209510 w 533400"/>
              <a:gd name="connsiteY63" fmla="*/ 285624 h 457209"/>
              <a:gd name="connsiteX64" fmla="*/ 209510 w 533400"/>
              <a:gd name="connsiteY64" fmla="*/ 257049 h 457209"/>
              <a:gd name="connsiteX65" fmla="*/ 199985 w 533400"/>
              <a:gd name="connsiteY65" fmla="*/ 247524 h 457209"/>
              <a:gd name="connsiteX66" fmla="*/ 476210 w 533400"/>
              <a:gd name="connsiteY66" fmla="*/ 285624 h 457209"/>
              <a:gd name="connsiteX67" fmla="*/ 247610 w 533400"/>
              <a:gd name="connsiteY67" fmla="*/ 285624 h 457209"/>
              <a:gd name="connsiteX68" fmla="*/ 247610 w 533400"/>
              <a:gd name="connsiteY68" fmla="*/ 237999 h 457209"/>
              <a:gd name="connsiteX69" fmla="*/ 218082 w 533400"/>
              <a:gd name="connsiteY69" fmla="*/ 197137 h 457209"/>
              <a:gd name="connsiteX70" fmla="*/ 217511 w 533400"/>
              <a:gd name="connsiteY70" fmla="*/ 197137 h 457209"/>
              <a:gd name="connsiteX71" fmla="*/ 192841 w 533400"/>
              <a:gd name="connsiteY71" fmla="*/ 190850 h 457209"/>
              <a:gd name="connsiteX72" fmla="*/ 183316 w 533400"/>
              <a:gd name="connsiteY72" fmla="*/ 193327 h 457209"/>
              <a:gd name="connsiteX73" fmla="*/ 152360 w 533400"/>
              <a:gd name="connsiteY73" fmla="*/ 224473 h 457209"/>
              <a:gd name="connsiteX74" fmla="*/ 121023 w 533400"/>
              <a:gd name="connsiteY74" fmla="*/ 193136 h 457209"/>
              <a:gd name="connsiteX75" fmla="*/ 111498 w 533400"/>
              <a:gd name="connsiteY75" fmla="*/ 190660 h 457209"/>
              <a:gd name="connsiteX76" fmla="*/ 86828 w 533400"/>
              <a:gd name="connsiteY76" fmla="*/ 196946 h 457209"/>
              <a:gd name="connsiteX77" fmla="*/ 86161 w 533400"/>
              <a:gd name="connsiteY77" fmla="*/ 196946 h 457209"/>
              <a:gd name="connsiteX78" fmla="*/ 57110 w 533400"/>
              <a:gd name="connsiteY78" fmla="*/ 237999 h 457209"/>
              <a:gd name="connsiteX79" fmla="*/ 57110 w 533400"/>
              <a:gd name="connsiteY79" fmla="*/ 285624 h 457209"/>
              <a:gd name="connsiteX80" fmla="*/ 19010 w 533400"/>
              <a:gd name="connsiteY80" fmla="*/ 285624 h 457209"/>
              <a:gd name="connsiteX81" fmla="*/ 19010 w 533400"/>
              <a:gd name="connsiteY81" fmla="*/ 57024 h 457209"/>
              <a:gd name="connsiteX82" fmla="*/ 38060 w 533400"/>
              <a:gd name="connsiteY82" fmla="*/ 37974 h 457209"/>
              <a:gd name="connsiteX83" fmla="*/ 228560 w 533400"/>
              <a:gd name="connsiteY83" fmla="*/ 37974 h 457209"/>
              <a:gd name="connsiteX84" fmla="*/ 228560 w 533400"/>
              <a:gd name="connsiteY84" fmla="*/ 133224 h 457209"/>
              <a:gd name="connsiteX85" fmla="*/ 266660 w 533400"/>
              <a:gd name="connsiteY85" fmla="*/ 171324 h 457209"/>
              <a:gd name="connsiteX86" fmla="*/ 276185 w 533400"/>
              <a:gd name="connsiteY86" fmla="*/ 171324 h 457209"/>
              <a:gd name="connsiteX87" fmla="*/ 276185 w 533400"/>
              <a:gd name="connsiteY87" fmla="*/ 218949 h 457209"/>
              <a:gd name="connsiteX88" fmla="*/ 285710 w 533400"/>
              <a:gd name="connsiteY88" fmla="*/ 228474 h 457209"/>
              <a:gd name="connsiteX89" fmla="*/ 292473 w 533400"/>
              <a:gd name="connsiteY89" fmla="*/ 225712 h 457209"/>
              <a:gd name="connsiteX90" fmla="*/ 346765 w 533400"/>
              <a:gd name="connsiteY90" fmla="*/ 171324 h 457209"/>
              <a:gd name="connsiteX91" fmla="*/ 476210 w 533400"/>
              <a:gd name="connsiteY91" fmla="*/ 171324 h 457209"/>
              <a:gd name="connsiteX92" fmla="*/ 514310 w 533400"/>
              <a:gd name="connsiteY92" fmla="*/ 133224 h 457209"/>
              <a:gd name="connsiteX93" fmla="*/ 495260 w 533400"/>
              <a:gd name="connsiteY93" fmla="*/ 152274 h 457209"/>
              <a:gd name="connsiteX94" fmla="*/ 342860 w 533400"/>
              <a:gd name="connsiteY94" fmla="*/ 152274 h 457209"/>
              <a:gd name="connsiteX95" fmla="*/ 336097 w 533400"/>
              <a:gd name="connsiteY95" fmla="*/ 155036 h 457209"/>
              <a:gd name="connsiteX96" fmla="*/ 295235 w 533400"/>
              <a:gd name="connsiteY96" fmla="*/ 195898 h 457209"/>
              <a:gd name="connsiteX97" fmla="*/ 295235 w 533400"/>
              <a:gd name="connsiteY97" fmla="*/ 161799 h 457209"/>
              <a:gd name="connsiteX98" fmla="*/ 292473 w 533400"/>
              <a:gd name="connsiteY98" fmla="*/ 155036 h 457209"/>
              <a:gd name="connsiteX99" fmla="*/ 285710 w 533400"/>
              <a:gd name="connsiteY99" fmla="*/ 152274 h 457209"/>
              <a:gd name="connsiteX100" fmla="*/ 266660 w 533400"/>
              <a:gd name="connsiteY100" fmla="*/ 152274 h 457209"/>
              <a:gd name="connsiteX101" fmla="*/ 247610 w 533400"/>
              <a:gd name="connsiteY101" fmla="*/ 133224 h 457209"/>
              <a:gd name="connsiteX102" fmla="*/ 247610 w 533400"/>
              <a:gd name="connsiteY102" fmla="*/ 37974 h 457209"/>
              <a:gd name="connsiteX103" fmla="*/ 266660 w 533400"/>
              <a:gd name="connsiteY103" fmla="*/ 18924 h 457209"/>
              <a:gd name="connsiteX104" fmla="*/ 495260 w 533400"/>
              <a:gd name="connsiteY104" fmla="*/ 18924 h 457209"/>
              <a:gd name="connsiteX105" fmla="*/ 514310 w 533400"/>
              <a:gd name="connsiteY105" fmla="*/ 37974 h 457209"/>
              <a:gd name="connsiteX106" fmla="*/ 466685 w 533400"/>
              <a:gd name="connsiteY106" fmla="*/ 57024 h 457209"/>
              <a:gd name="connsiteX107" fmla="*/ 295235 w 533400"/>
              <a:gd name="connsiteY107" fmla="*/ 57024 h 457209"/>
              <a:gd name="connsiteX108" fmla="*/ 285710 w 533400"/>
              <a:gd name="connsiteY108" fmla="*/ 66549 h 457209"/>
              <a:gd name="connsiteX109" fmla="*/ 295235 w 533400"/>
              <a:gd name="connsiteY109" fmla="*/ 76074 h 457209"/>
              <a:gd name="connsiteX110" fmla="*/ 466685 w 533400"/>
              <a:gd name="connsiteY110" fmla="*/ 76074 h 457209"/>
              <a:gd name="connsiteX111" fmla="*/ 476210 w 533400"/>
              <a:gd name="connsiteY111" fmla="*/ 66549 h 457209"/>
              <a:gd name="connsiteX112" fmla="*/ 466685 w 533400"/>
              <a:gd name="connsiteY112" fmla="*/ 57024 h 457209"/>
              <a:gd name="connsiteX113" fmla="*/ 428585 w 533400"/>
              <a:gd name="connsiteY113" fmla="*/ 95124 h 457209"/>
              <a:gd name="connsiteX114" fmla="*/ 295235 w 533400"/>
              <a:gd name="connsiteY114" fmla="*/ 95124 h 457209"/>
              <a:gd name="connsiteX115" fmla="*/ 285710 w 533400"/>
              <a:gd name="connsiteY115" fmla="*/ 104649 h 457209"/>
              <a:gd name="connsiteX116" fmla="*/ 295235 w 533400"/>
              <a:gd name="connsiteY116" fmla="*/ 114174 h 457209"/>
              <a:gd name="connsiteX117" fmla="*/ 428585 w 533400"/>
              <a:gd name="connsiteY117" fmla="*/ 114174 h 457209"/>
              <a:gd name="connsiteX118" fmla="*/ 438110 w 533400"/>
              <a:gd name="connsiteY118" fmla="*/ 104649 h 457209"/>
              <a:gd name="connsiteX119" fmla="*/ 428585 w 533400"/>
              <a:gd name="connsiteY119" fmla="*/ 95124 h 457209"/>
              <a:gd name="connsiteX120" fmla="*/ 152360 w 533400"/>
              <a:gd name="connsiteY120" fmla="*/ 76074 h 457209"/>
              <a:gd name="connsiteX121" fmla="*/ 95210 w 533400"/>
              <a:gd name="connsiteY121" fmla="*/ 133224 h 457209"/>
              <a:gd name="connsiteX122" fmla="*/ 152360 w 533400"/>
              <a:gd name="connsiteY122" fmla="*/ 190374 h 457209"/>
              <a:gd name="connsiteX123" fmla="*/ 209510 w 533400"/>
              <a:gd name="connsiteY123" fmla="*/ 133224 h 457209"/>
              <a:gd name="connsiteX124" fmla="*/ 152360 w 533400"/>
              <a:gd name="connsiteY124" fmla="*/ 76074 h 457209"/>
              <a:gd name="connsiteX125" fmla="*/ 152360 w 533400"/>
              <a:gd name="connsiteY125" fmla="*/ 171324 h 457209"/>
              <a:gd name="connsiteX126" fmla="*/ 114260 w 533400"/>
              <a:gd name="connsiteY126" fmla="*/ 133224 h 457209"/>
              <a:gd name="connsiteX127" fmla="*/ 152360 w 533400"/>
              <a:gd name="connsiteY127" fmla="*/ 95124 h 457209"/>
              <a:gd name="connsiteX128" fmla="*/ 190460 w 533400"/>
              <a:gd name="connsiteY128" fmla="*/ 133224 h 457209"/>
              <a:gd name="connsiteX129" fmla="*/ 152360 w 533400"/>
              <a:gd name="connsiteY129" fmla="*/ 171324 h 45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533400" h="457209">
                <a:moveTo>
                  <a:pt x="228560" y="342774"/>
                </a:moveTo>
                <a:lnTo>
                  <a:pt x="266660" y="342774"/>
                </a:lnTo>
                <a:cubicBezTo>
                  <a:pt x="271918" y="342774"/>
                  <a:pt x="276185" y="338507"/>
                  <a:pt x="276185" y="333249"/>
                </a:cubicBezTo>
                <a:cubicBezTo>
                  <a:pt x="276185" y="327991"/>
                  <a:pt x="271918" y="323724"/>
                  <a:pt x="266660" y="323724"/>
                </a:cubicBezTo>
                <a:lnTo>
                  <a:pt x="228560" y="323724"/>
                </a:lnTo>
                <a:cubicBezTo>
                  <a:pt x="223302" y="323724"/>
                  <a:pt x="219035" y="327991"/>
                  <a:pt x="219035" y="333249"/>
                </a:cubicBezTo>
                <a:cubicBezTo>
                  <a:pt x="219035" y="338507"/>
                  <a:pt x="223302" y="342774"/>
                  <a:pt x="228560" y="342774"/>
                </a:cubicBezTo>
                <a:close/>
                <a:moveTo>
                  <a:pt x="495260" y="-126"/>
                </a:moveTo>
                <a:lnTo>
                  <a:pt x="266660" y="-126"/>
                </a:lnTo>
                <a:cubicBezTo>
                  <a:pt x="253096" y="-78"/>
                  <a:pt x="240580" y="7180"/>
                  <a:pt x="233799" y="18924"/>
                </a:cubicBezTo>
                <a:lnTo>
                  <a:pt x="38060" y="18924"/>
                </a:lnTo>
                <a:cubicBezTo>
                  <a:pt x="17019" y="18924"/>
                  <a:pt x="-40" y="35983"/>
                  <a:pt x="-40" y="57024"/>
                </a:cubicBezTo>
                <a:lnTo>
                  <a:pt x="-40" y="342774"/>
                </a:lnTo>
                <a:cubicBezTo>
                  <a:pt x="-40" y="363815"/>
                  <a:pt x="17019" y="380874"/>
                  <a:pt x="38060" y="380874"/>
                </a:cubicBezTo>
                <a:lnTo>
                  <a:pt x="190460" y="380874"/>
                </a:lnTo>
                <a:lnTo>
                  <a:pt x="190460" y="404305"/>
                </a:lnTo>
                <a:lnTo>
                  <a:pt x="137501" y="439643"/>
                </a:lnTo>
                <a:cubicBezTo>
                  <a:pt x="133139" y="442577"/>
                  <a:pt x="131977" y="448492"/>
                  <a:pt x="134910" y="452864"/>
                </a:cubicBezTo>
                <a:cubicBezTo>
                  <a:pt x="136682" y="455502"/>
                  <a:pt x="139654" y="457084"/>
                  <a:pt x="142835" y="457074"/>
                </a:cubicBezTo>
                <a:lnTo>
                  <a:pt x="352385" y="457074"/>
                </a:lnTo>
                <a:cubicBezTo>
                  <a:pt x="356728" y="457264"/>
                  <a:pt x="360653" y="454474"/>
                  <a:pt x="361910" y="450311"/>
                </a:cubicBezTo>
                <a:cubicBezTo>
                  <a:pt x="363101" y="446282"/>
                  <a:pt x="361519" y="441948"/>
                  <a:pt x="358005" y="439643"/>
                </a:cubicBezTo>
                <a:lnTo>
                  <a:pt x="304760" y="404305"/>
                </a:lnTo>
                <a:lnTo>
                  <a:pt x="304760" y="380874"/>
                </a:lnTo>
                <a:lnTo>
                  <a:pt x="457160" y="380874"/>
                </a:lnTo>
                <a:cubicBezTo>
                  <a:pt x="478201" y="380874"/>
                  <a:pt x="495260" y="363815"/>
                  <a:pt x="495260" y="342774"/>
                </a:cubicBezTo>
                <a:lnTo>
                  <a:pt x="495260" y="171324"/>
                </a:lnTo>
                <a:cubicBezTo>
                  <a:pt x="516301" y="171324"/>
                  <a:pt x="533360" y="154265"/>
                  <a:pt x="533360" y="133224"/>
                </a:cubicBezTo>
                <a:lnTo>
                  <a:pt x="533360" y="37974"/>
                </a:lnTo>
                <a:cubicBezTo>
                  <a:pt x="533360" y="16933"/>
                  <a:pt x="516301" y="-126"/>
                  <a:pt x="495260" y="-126"/>
                </a:cubicBezTo>
                <a:close/>
                <a:moveTo>
                  <a:pt x="320952" y="438024"/>
                </a:moveTo>
                <a:lnTo>
                  <a:pt x="174268" y="438024"/>
                </a:lnTo>
                <a:lnTo>
                  <a:pt x="205224" y="417355"/>
                </a:lnTo>
                <a:cubicBezTo>
                  <a:pt x="207881" y="415602"/>
                  <a:pt x="209491" y="412640"/>
                  <a:pt x="209510" y="409449"/>
                </a:cubicBezTo>
                <a:lnTo>
                  <a:pt x="209510" y="380874"/>
                </a:lnTo>
                <a:lnTo>
                  <a:pt x="285710" y="380874"/>
                </a:lnTo>
                <a:lnTo>
                  <a:pt x="285710" y="409449"/>
                </a:lnTo>
                <a:cubicBezTo>
                  <a:pt x="285700" y="412621"/>
                  <a:pt x="287272" y="415583"/>
                  <a:pt x="289901" y="417355"/>
                </a:cubicBezTo>
                <a:close/>
                <a:moveTo>
                  <a:pt x="476210" y="342774"/>
                </a:moveTo>
                <a:cubicBezTo>
                  <a:pt x="476210" y="353299"/>
                  <a:pt x="467685" y="361824"/>
                  <a:pt x="457160" y="361824"/>
                </a:cubicBezTo>
                <a:lnTo>
                  <a:pt x="38060" y="361824"/>
                </a:lnTo>
                <a:cubicBezTo>
                  <a:pt x="27535" y="361824"/>
                  <a:pt x="19010" y="353299"/>
                  <a:pt x="19010" y="342774"/>
                </a:cubicBezTo>
                <a:lnTo>
                  <a:pt x="19010" y="304674"/>
                </a:lnTo>
                <a:lnTo>
                  <a:pt x="476210" y="304674"/>
                </a:lnTo>
                <a:close/>
                <a:moveTo>
                  <a:pt x="199985" y="247524"/>
                </a:moveTo>
                <a:cubicBezTo>
                  <a:pt x="194727" y="247524"/>
                  <a:pt x="190460" y="251791"/>
                  <a:pt x="190460" y="257049"/>
                </a:cubicBezTo>
                <a:lnTo>
                  <a:pt x="190460" y="285624"/>
                </a:lnTo>
                <a:lnTo>
                  <a:pt x="114260" y="285624"/>
                </a:lnTo>
                <a:lnTo>
                  <a:pt x="114260" y="257049"/>
                </a:lnTo>
                <a:cubicBezTo>
                  <a:pt x="114260" y="251791"/>
                  <a:pt x="109993" y="247524"/>
                  <a:pt x="104735" y="247524"/>
                </a:cubicBezTo>
                <a:cubicBezTo>
                  <a:pt x="99477" y="247524"/>
                  <a:pt x="95210" y="251791"/>
                  <a:pt x="95210" y="257049"/>
                </a:cubicBezTo>
                <a:lnTo>
                  <a:pt x="95210" y="285624"/>
                </a:lnTo>
                <a:lnTo>
                  <a:pt x="76160" y="285624"/>
                </a:lnTo>
                <a:lnTo>
                  <a:pt x="76160" y="237999"/>
                </a:lnTo>
                <a:cubicBezTo>
                  <a:pt x="76170" y="227826"/>
                  <a:pt x="82580" y="218749"/>
                  <a:pt x="92162" y="215329"/>
                </a:cubicBezTo>
                <a:lnTo>
                  <a:pt x="111212" y="210472"/>
                </a:lnTo>
                <a:lnTo>
                  <a:pt x="145502" y="244762"/>
                </a:lnTo>
                <a:cubicBezTo>
                  <a:pt x="149207" y="248495"/>
                  <a:pt x="155237" y="248524"/>
                  <a:pt x="158970" y="244819"/>
                </a:cubicBezTo>
                <a:cubicBezTo>
                  <a:pt x="158989" y="244800"/>
                  <a:pt x="159008" y="244781"/>
                  <a:pt x="159027" y="244762"/>
                </a:cubicBezTo>
                <a:lnTo>
                  <a:pt x="193318" y="210472"/>
                </a:lnTo>
                <a:lnTo>
                  <a:pt x="212368" y="215329"/>
                </a:lnTo>
                <a:cubicBezTo>
                  <a:pt x="222026" y="218682"/>
                  <a:pt x="228522" y="227769"/>
                  <a:pt x="228560" y="237999"/>
                </a:cubicBezTo>
                <a:lnTo>
                  <a:pt x="228560" y="285624"/>
                </a:lnTo>
                <a:lnTo>
                  <a:pt x="209510" y="285624"/>
                </a:lnTo>
                <a:lnTo>
                  <a:pt x="209510" y="257049"/>
                </a:lnTo>
                <a:cubicBezTo>
                  <a:pt x="209510" y="251791"/>
                  <a:pt x="205243" y="247524"/>
                  <a:pt x="199985" y="247524"/>
                </a:cubicBezTo>
                <a:close/>
                <a:moveTo>
                  <a:pt x="476210" y="285624"/>
                </a:moveTo>
                <a:lnTo>
                  <a:pt x="247610" y="285624"/>
                </a:lnTo>
                <a:lnTo>
                  <a:pt x="247610" y="237999"/>
                </a:lnTo>
                <a:cubicBezTo>
                  <a:pt x="247600" y="219435"/>
                  <a:pt x="235704" y="202966"/>
                  <a:pt x="218082" y="197137"/>
                </a:cubicBezTo>
                <a:lnTo>
                  <a:pt x="217511" y="197137"/>
                </a:lnTo>
                <a:lnTo>
                  <a:pt x="192841" y="190850"/>
                </a:lnTo>
                <a:cubicBezTo>
                  <a:pt x="189450" y="189841"/>
                  <a:pt x="185783" y="190793"/>
                  <a:pt x="183316" y="193327"/>
                </a:cubicBezTo>
                <a:lnTo>
                  <a:pt x="152360" y="224473"/>
                </a:lnTo>
                <a:lnTo>
                  <a:pt x="121023" y="193136"/>
                </a:lnTo>
                <a:cubicBezTo>
                  <a:pt x="118556" y="190612"/>
                  <a:pt x="114889" y="189650"/>
                  <a:pt x="111498" y="190660"/>
                </a:cubicBezTo>
                <a:lnTo>
                  <a:pt x="86828" y="196946"/>
                </a:lnTo>
                <a:lnTo>
                  <a:pt x="86161" y="196946"/>
                </a:lnTo>
                <a:cubicBezTo>
                  <a:pt x="68664" y="202966"/>
                  <a:pt x="56967" y="219492"/>
                  <a:pt x="57110" y="237999"/>
                </a:cubicBezTo>
                <a:lnTo>
                  <a:pt x="57110" y="285624"/>
                </a:lnTo>
                <a:lnTo>
                  <a:pt x="19010" y="285624"/>
                </a:lnTo>
                <a:lnTo>
                  <a:pt x="19010" y="57024"/>
                </a:lnTo>
                <a:cubicBezTo>
                  <a:pt x="19010" y="46499"/>
                  <a:pt x="27535" y="37974"/>
                  <a:pt x="38060" y="37974"/>
                </a:cubicBezTo>
                <a:lnTo>
                  <a:pt x="228560" y="37974"/>
                </a:lnTo>
                <a:lnTo>
                  <a:pt x="228560" y="133224"/>
                </a:lnTo>
                <a:cubicBezTo>
                  <a:pt x="228560" y="154265"/>
                  <a:pt x="245619" y="171324"/>
                  <a:pt x="266660" y="171324"/>
                </a:cubicBezTo>
                <a:lnTo>
                  <a:pt x="276185" y="171324"/>
                </a:lnTo>
                <a:lnTo>
                  <a:pt x="276185" y="218949"/>
                </a:lnTo>
                <a:cubicBezTo>
                  <a:pt x="276185" y="224207"/>
                  <a:pt x="280452" y="228474"/>
                  <a:pt x="285710" y="228474"/>
                </a:cubicBezTo>
                <a:cubicBezTo>
                  <a:pt x="288244" y="228493"/>
                  <a:pt x="290673" y="227493"/>
                  <a:pt x="292473" y="225712"/>
                </a:cubicBezTo>
                <a:lnTo>
                  <a:pt x="346765" y="171324"/>
                </a:lnTo>
                <a:lnTo>
                  <a:pt x="476210" y="171324"/>
                </a:lnTo>
                <a:close/>
                <a:moveTo>
                  <a:pt x="514310" y="133224"/>
                </a:moveTo>
                <a:cubicBezTo>
                  <a:pt x="514310" y="143749"/>
                  <a:pt x="505785" y="152274"/>
                  <a:pt x="495260" y="152274"/>
                </a:cubicBezTo>
                <a:lnTo>
                  <a:pt x="342860" y="152274"/>
                </a:lnTo>
                <a:cubicBezTo>
                  <a:pt x="340336" y="152312"/>
                  <a:pt x="337926" y="153293"/>
                  <a:pt x="336097" y="155036"/>
                </a:cubicBezTo>
                <a:lnTo>
                  <a:pt x="295235" y="195898"/>
                </a:lnTo>
                <a:lnTo>
                  <a:pt x="295235" y="161799"/>
                </a:lnTo>
                <a:cubicBezTo>
                  <a:pt x="295254" y="159265"/>
                  <a:pt x="294254" y="156837"/>
                  <a:pt x="292473" y="155036"/>
                </a:cubicBezTo>
                <a:cubicBezTo>
                  <a:pt x="290673" y="153255"/>
                  <a:pt x="288244" y="152255"/>
                  <a:pt x="285710" y="152274"/>
                </a:cubicBezTo>
                <a:lnTo>
                  <a:pt x="266660" y="152274"/>
                </a:lnTo>
                <a:cubicBezTo>
                  <a:pt x="256135" y="152274"/>
                  <a:pt x="247610" y="143749"/>
                  <a:pt x="247610" y="133224"/>
                </a:cubicBezTo>
                <a:lnTo>
                  <a:pt x="247610" y="37974"/>
                </a:lnTo>
                <a:cubicBezTo>
                  <a:pt x="247610" y="27449"/>
                  <a:pt x="256135" y="18924"/>
                  <a:pt x="266660" y="18924"/>
                </a:cubicBezTo>
                <a:lnTo>
                  <a:pt x="495260" y="18924"/>
                </a:lnTo>
                <a:cubicBezTo>
                  <a:pt x="505785" y="18924"/>
                  <a:pt x="514310" y="27449"/>
                  <a:pt x="514310" y="37974"/>
                </a:cubicBezTo>
                <a:close/>
                <a:moveTo>
                  <a:pt x="466685" y="57024"/>
                </a:moveTo>
                <a:lnTo>
                  <a:pt x="295235" y="57024"/>
                </a:lnTo>
                <a:cubicBezTo>
                  <a:pt x="289977" y="57024"/>
                  <a:pt x="285710" y="61291"/>
                  <a:pt x="285710" y="66549"/>
                </a:cubicBezTo>
                <a:cubicBezTo>
                  <a:pt x="285710" y="71807"/>
                  <a:pt x="289977" y="76074"/>
                  <a:pt x="295235" y="76074"/>
                </a:cubicBezTo>
                <a:lnTo>
                  <a:pt x="466685" y="76074"/>
                </a:lnTo>
                <a:cubicBezTo>
                  <a:pt x="471943" y="76074"/>
                  <a:pt x="476210" y="71807"/>
                  <a:pt x="476210" y="66549"/>
                </a:cubicBezTo>
                <a:cubicBezTo>
                  <a:pt x="476210" y="61291"/>
                  <a:pt x="471943" y="57024"/>
                  <a:pt x="466685" y="57024"/>
                </a:cubicBezTo>
                <a:close/>
                <a:moveTo>
                  <a:pt x="428585" y="95124"/>
                </a:moveTo>
                <a:lnTo>
                  <a:pt x="295235" y="95124"/>
                </a:lnTo>
                <a:cubicBezTo>
                  <a:pt x="289977" y="95124"/>
                  <a:pt x="285710" y="99391"/>
                  <a:pt x="285710" y="104649"/>
                </a:cubicBezTo>
                <a:cubicBezTo>
                  <a:pt x="285710" y="109907"/>
                  <a:pt x="289977" y="114174"/>
                  <a:pt x="295235" y="114174"/>
                </a:cubicBezTo>
                <a:lnTo>
                  <a:pt x="428585" y="114174"/>
                </a:lnTo>
                <a:cubicBezTo>
                  <a:pt x="433843" y="114174"/>
                  <a:pt x="438110" y="109907"/>
                  <a:pt x="438110" y="104649"/>
                </a:cubicBezTo>
                <a:cubicBezTo>
                  <a:pt x="438110" y="99391"/>
                  <a:pt x="433843" y="95124"/>
                  <a:pt x="428585" y="95124"/>
                </a:cubicBezTo>
                <a:close/>
                <a:moveTo>
                  <a:pt x="152360" y="76074"/>
                </a:moveTo>
                <a:cubicBezTo>
                  <a:pt x="120794" y="76074"/>
                  <a:pt x="95210" y="101658"/>
                  <a:pt x="95210" y="133224"/>
                </a:cubicBezTo>
                <a:cubicBezTo>
                  <a:pt x="95210" y="164790"/>
                  <a:pt x="120794" y="190374"/>
                  <a:pt x="152360" y="190374"/>
                </a:cubicBezTo>
                <a:cubicBezTo>
                  <a:pt x="183926" y="190374"/>
                  <a:pt x="209510" y="164790"/>
                  <a:pt x="209510" y="133224"/>
                </a:cubicBezTo>
                <a:cubicBezTo>
                  <a:pt x="209510" y="101658"/>
                  <a:pt x="183926" y="76074"/>
                  <a:pt x="152360" y="76074"/>
                </a:cubicBezTo>
                <a:close/>
                <a:moveTo>
                  <a:pt x="152360" y="171324"/>
                </a:moveTo>
                <a:cubicBezTo>
                  <a:pt x="131319" y="171324"/>
                  <a:pt x="114260" y="154265"/>
                  <a:pt x="114260" y="133224"/>
                </a:cubicBezTo>
                <a:cubicBezTo>
                  <a:pt x="114260" y="112183"/>
                  <a:pt x="131319" y="95124"/>
                  <a:pt x="152360" y="95124"/>
                </a:cubicBezTo>
                <a:cubicBezTo>
                  <a:pt x="173401" y="95124"/>
                  <a:pt x="190460" y="112183"/>
                  <a:pt x="190460" y="133224"/>
                </a:cubicBezTo>
                <a:cubicBezTo>
                  <a:pt x="190460" y="154265"/>
                  <a:pt x="173401" y="171324"/>
                  <a:pt x="152360" y="17132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2" name="Freeform: Shape 11">
            <a:extLst>
              <a:ext uri="{FF2B5EF4-FFF2-40B4-BE49-F238E27FC236}">
                <a16:creationId xmlns:a16="http://schemas.microsoft.com/office/drawing/2014/main" id="{FB0BD74B-E869-FF7F-57CF-94AEF7FF8F70}"/>
              </a:ext>
            </a:extLst>
          </p:cNvPr>
          <p:cNvSpPr/>
          <p:nvPr/>
        </p:nvSpPr>
        <p:spPr>
          <a:xfrm>
            <a:off x="1019856" y="4459169"/>
            <a:ext cx="357776" cy="387592"/>
          </a:xfrm>
          <a:custGeom>
            <a:avLst/>
            <a:gdLst>
              <a:gd name="connsiteX0" fmla="*/ 104735 w 457200"/>
              <a:gd name="connsiteY0" fmla="*/ 114174 h 495301"/>
              <a:gd name="connsiteX1" fmla="*/ 161885 w 457200"/>
              <a:gd name="connsiteY1" fmla="*/ 57024 h 495301"/>
              <a:gd name="connsiteX2" fmla="*/ 104735 w 457200"/>
              <a:gd name="connsiteY2" fmla="*/ -126 h 495301"/>
              <a:gd name="connsiteX3" fmla="*/ 47585 w 457200"/>
              <a:gd name="connsiteY3" fmla="*/ 57024 h 495301"/>
              <a:gd name="connsiteX4" fmla="*/ 104735 w 457200"/>
              <a:gd name="connsiteY4" fmla="*/ 114174 h 495301"/>
              <a:gd name="connsiteX5" fmla="*/ 104735 w 457200"/>
              <a:gd name="connsiteY5" fmla="*/ 18924 h 495301"/>
              <a:gd name="connsiteX6" fmla="*/ 142835 w 457200"/>
              <a:gd name="connsiteY6" fmla="*/ 57024 h 495301"/>
              <a:gd name="connsiteX7" fmla="*/ 104735 w 457200"/>
              <a:gd name="connsiteY7" fmla="*/ 95124 h 495301"/>
              <a:gd name="connsiteX8" fmla="*/ 66635 w 457200"/>
              <a:gd name="connsiteY8" fmla="*/ 57024 h 495301"/>
              <a:gd name="connsiteX9" fmla="*/ 104735 w 457200"/>
              <a:gd name="connsiteY9" fmla="*/ 18924 h 495301"/>
              <a:gd name="connsiteX10" fmla="*/ 342860 w 457200"/>
              <a:gd name="connsiteY10" fmla="*/ 123699 h 495301"/>
              <a:gd name="connsiteX11" fmla="*/ 333335 w 457200"/>
              <a:gd name="connsiteY11" fmla="*/ 114174 h 495301"/>
              <a:gd name="connsiteX12" fmla="*/ 152360 w 457200"/>
              <a:gd name="connsiteY12" fmla="*/ 114174 h 495301"/>
              <a:gd name="connsiteX13" fmla="*/ 145597 w 457200"/>
              <a:gd name="connsiteY13" fmla="*/ 116936 h 495301"/>
              <a:gd name="connsiteX14" fmla="*/ 104735 w 457200"/>
              <a:gd name="connsiteY14" fmla="*/ 157798 h 495301"/>
              <a:gd name="connsiteX15" fmla="*/ 63873 w 457200"/>
              <a:gd name="connsiteY15" fmla="*/ 116936 h 495301"/>
              <a:gd name="connsiteX16" fmla="*/ 54348 w 457200"/>
              <a:gd name="connsiteY16" fmla="*/ 114650 h 495301"/>
              <a:gd name="connsiteX17" fmla="*/ 29678 w 457200"/>
              <a:gd name="connsiteY17" fmla="*/ 123223 h 495301"/>
              <a:gd name="connsiteX18" fmla="*/ -40 w 457200"/>
              <a:gd name="connsiteY18" fmla="*/ 163990 h 495301"/>
              <a:gd name="connsiteX19" fmla="*/ -40 w 457200"/>
              <a:gd name="connsiteY19" fmla="*/ 295149 h 495301"/>
              <a:gd name="connsiteX20" fmla="*/ 38060 w 457200"/>
              <a:gd name="connsiteY20" fmla="*/ 341821 h 495301"/>
              <a:gd name="connsiteX21" fmla="*/ 38060 w 457200"/>
              <a:gd name="connsiteY21" fmla="*/ 485649 h 495301"/>
              <a:gd name="connsiteX22" fmla="*/ 40822 w 457200"/>
              <a:gd name="connsiteY22" fmla="*/ 492412 h 495301"/>
              <a:gd name="connsiteX23" fmla="*/ 47585 w 457200"/>
              <a:gd name="connsiteY23" fmla="*/ 495174 h 495301"/>
              <a:gd name="connsiteX24" fmla="*/ 161885 w 457200"/>
              <a:gd name="connsiteY24" fmla="*/ 495174 h 495301"/>
              <a:gd name="connsiteX25" fmla="*/ 168648 w 457200"/>
              <a:gd name="connsiteY25" fmla="*/ 492412 h 495301"/>
              <a:gd name="connsiteX26" fmla="*/ 171410 w 457200"/>
              <a:gd name="connsiteY26" fmla="*/ 485649 h 495301"/>
              <a:gd name="connsiteX27" fmla="*/ 171410 w 457200"/>
              <a:gd name="connsiteY27" fmla="*/ 190374 h 495301"/>
              <a:gd name="connsiteX28" fmla="*/ 190460 w 457200"/>
              <a:gd name="connsiteY28" fmla="*/ 171324 h 495301"/>
              <a:gd name="connsiteX29" fmla="*/ 295235 w 457200"/>
              <a:gd name="connsiteY29" fmla="*/ 171324 h 495301"/>
              <a:gd name="connsiteX30" fmla="*/ 342860 w 457200"/>
              <a:gd name="connsiteY30" fmla="*/ 123699 h 495301"/>
              <a:gd name="connsiteX31" fmla="*/ 152360 w 457200"/>
              <a:gd name="connsiteY31" fmla="*/ 190374 h 495301"/>
              <a:gd name="connsiteX32" fmla="*/ 152360 w 457200"/>
              <a:gd name="connsiteY32" fmla="*/ 476124 h 495301"/>
              <a:gd name="connsiteX33" fmla="*/ 114260 w 457200"/>
              <a:gd name="connsiteY33" fmla="*/ 476124 h 495301"/>
              <a:gd name="connsiteX34" fmla="*/ 114260 w 457200"/>
              <a:gd name="connsiteY34" fmla="*/ 314199 h 495301"/>
              <a:gd name="connsiteX35" fmla="*/ 104735 w 457200"/>
              <a:gd name="connsiteY35" fmla="*/ 304674 h 495301"/>
              <a:gd name="connsiteX36" fmla="*/ 95210 w 457200"/>
              <a:gd name="connsiteY36" fmla="*/ 314199 h 495301"/>
              <a:gd name="connsiteX37" fmla="*/ 95210 w 457200"/>
              <a:gd name="connsiteY37" fmla="*/ 476124 h 495301"/>
              <a:gd name="connsiteX38" fmla="*/ 57110 w 457200"/>
              <a:gd name="connsiteY38" fmla="*/ 476124 h 495301"/>
              <a:gd name="connsiteX39" fmla="*/ 57110 w 457200"/>
              <a:gd name="connsiteY39" fmla="*/ 199899 h 495301"/>
              <a:gd name="connsiteX40" fmla="*/ 47585 w 457200"/>
              <a:gd name="connsiteY40" fmla="*/ 190374 h 495301"/>
              <a:gd name="connsiteX41" fmla="*/ 38060 w 457200"/>
              <a:gd name="connsiteY41" fmla="*/ 199899 h 495301"/>
              <a:gd name="connsiteX42" fmla="*/ 38060 w 457200"/>
              <a:gd name="connsiteY42" fmla="*/ 322105 h 495301"/>
              <a:gd name="connsiteX43" fmla="*/ 19010 w 457200"/>
              <a:gd name="connsiteY43" fmla="*/ 295149 h 495301"/>
              <a:gd name="connsiteX44" fmla="*/ 19010 w 457200"/>
              <a:gd name="connsiteY44" fmla="*/ 163990 h 495301"/>
              <a:gd name="connsiteX45" fmla="*/ 35393 w 457200"/>
              <a:gd name="connsiteY45" fmla="*/ 141225 h 495301"/>
              <a:gd name="connsiteX46" fmla="*/ 54443 w 457200"/>
              <a:gd name="connsiteY46" fmla="*/ 134653 h 495301"/>
              <a:gd name="connsiteX47" fmla="*/ 97877 w 457200"/>
              <a:gd name="connsiteY47" fmla="*/ 178087 h 495301"/>
              <a:gd name="connsiteX48" fmla="*/ 111347 w 457200"/>
              <a:gd name="connsiteY48" fmla="*/ 178144 h 495301"/>
              <a:gd name="connsiteX49" fmla="*/ 111403 w 457200"/>
              <a:gd name="connsiteY49" fmla="*/ 178087 h 495301"/>
              <a:gd name="connsiteX50" fmla="*/ 156360 w 457200"/>
              <a:gd name="connsiteY50" fmla="*/ 133224 h 495301"/>
              <a:gd name="connsiteX51" fmla="*/ 322191 w 457200"/>
              <a:gd name="connsiteY51" fmla="*/ 133224 h 495301"/>
              <a:gd name="connsiteX52" fmla="*/ 295235 w 457200"/>
              <a:gd name="connsiteY52" fmla="*/ 152274 h 495301"/>
              <a:gd name="connsiteX53" fmla="*/ 190460 w 457200"/>
              <a:gd name="connsiteY53" fmla="*/ 152274 h 495301"/>
              <a:gd name="connsiteX54" fmla="*/ 152360 w 457200"/>
              <a:gd name="connsiteY54" fmla="*/ 190374 h 495301"/>
              <a:gd name="connsiteX55" fmla="*/ 457160 w 457200"/>
              <a:gd name="connsiteY55" fmla="*/ 228474 h 495301"/>
              <a:gd name="connsiteX56" fmla="*/ 451921 w 457200"/>
              <a:gd name="connsiteY56" fmla="*/ 219997 h 495301"/>
              <a:gd name="connsiteX57" fmla="*/ 333335 w 457200"/>
              <a:gd name="connsiteY57" fmla="*/ 190374 h 495301"/>
              <a:gd name="connsiteX58" fmla="*/ 214749 w 457200"/>
              <a:gd name="connsiteY58" fmla="*/ 219997 h 495301"/>
              <a:gd name="connsiteX59" fmla="*/ 209510 w 457200"/>
              <a:gd name="connsiteY59" fmla="*/ 228474 h 495301"/>
              <a:gd name="connsiteX60" fmla="*/ 209510 w 457200"/>
              <a:gd name="connsiteY60" fmla="*/ 352299 h 495301"/>
              <a:gd name="connsiteX61" fmla="*/ 270375 w 457200"/>
              <a:gd name="connsiteY61" fmla="*/ 459836 h 495301"/>
              <a:gd name="connsiteX62" fmla="*/ 329906 w 457200"/>
              <a:gd name="connsiteY62" fmla="*/ 494507 h 495301"/>
              <a:gd name="connsiteX63" fmla="*/ 333335 w 457200"/>
              <a:gd name="connsiteY63" fmla="*/ 495174 h 495301"/>
              <a:gd name="connsiteX64" fmla="*/ 336764 w 457200"/>
              <a:gd name="connsiteY64" fmla="*/ 494507 h 495301"/>
              <a:gd name="connsiteX65" fmla="*/ 396295 w 457200"/>
              <a:gd name="connsiteY65" fmla="*/ 459836 h 495301"/>
              <a:gd name="connsiteX66" fmla="*/ 457160 w 457200"/>
              <a:gd name="connsiteY66" fmla="*/ 352299 h 495301"/>
              <a:gd name="connsiteX67" fmla="*/ 438110 w 457200"/>
              <a:gd name="connsiteY67" fmla="*/ 352299 h 495301"/>
              <a:gd name="connsiteX68" fmla="*/ 384675 w 457200"/>
              <a:gd name="connsiteY68" fmla="*/ 444787 h 495301"/>
              <a:gd name="connsiteX69" fmla="*/ 346575 w 457200"/>
              <a:gd name="connsiteY69" fmla="*/ 468885 h 495301"/>
              <a:gd name="connsiteX70" fmla="*/ 333145 w 457200"/>
              <a:gd name="connsiteY70" fmla="*/ 475362 h 495301"/>
              <a:gd name="connsiteX71" fmla="*/ 319619 w 457200"/>
              <a:gd name="connsiteY71" fmla="*/ 468885 h 495301"/>
              <a:gd name="connsiteX72" fmla="*/ 228370 w 457200"/>
              <a:gd name="connsiteY72" fmla="*/ 352299 h 495301"/>
              <a:gd name="connsiteX73" fmla="*/ 228370 w 457200"/>
              <a:gd name="connsiteY73" fmla="*/ 234570 h 495301"/>
              <a:gd name="connsiteX74" fmla="*/ 257611 w 457200"/>
              <a:gd name="connsiteY74" fmla="*/ 223235 h 495301"/>
              <a:gd name="connsiteX75" fmla="*/ 333335 w 457200"/>
              <a:gd name="connsiteY75" fmla="*/ 209424 h 495301"/>
              <a:gd name="connsiteX76" fmla="*/ 408868 w 457200"/>
              <a:gd name="connsiteY76" fmla="*/ 223235 h 495301"/>
              <a:gd name="connsiteX77" fmla="*/ 431062 w 457200"/>
              <a:gd name="connsiteY77" fmla="*/ 231522 h 495301"/>
              <a:gd name="connsiteX78" fmla="*/ 333335 w 457200"/>
              <a:gd name="connsiteY78" fmla="*/ 329248 h 495301"/>
              <a:gd name="connsiteX79" fmla="*/ 292473 w 457200"/>
              <a:gd name="connsiteY79" fmla="*/ 288386 h 495301"/>
              <a:gd name="connsiteX80" fmla="*/ 279003 w 457200"/>
              <a:gd name="connsiteY80" fmla="*/ 288329 h 495301"/>
              <a:gd name="connsiteX81" fmla="*/ 278947 w 457200"/>
              <a:gd name="connsiteY81" fmla="*/ 288386 h 495301"/>
              <a:gd name="connsiteX82" fmla="*/ 250372 w 457200"/>
              <a:gd name="connsiteY82" fmla="*/ 316961 h 495301"/>
              <a:gd name="connsiteX83" fmla="*/ 250317 w 457200"/>
              <a:gd name="connsiteY83" fmla="*/ 330430 h 495301"/>
              <a:gd name="connsiteX84" fmla="*/ 250372 w 457200"/>
              <a:gd name="connsiteY84" fmla="*/ 330487 h 495301"/>
              <a:gd name="connsiteX85" fmla="*/ 326572 w 457200"/>
              <a:gd name="connsiteY85" fmla="*/ 406687 h 495301"/>
              <a:gd name="connsiteX86" fmla="*/ 340043 w 457200"/>
              <a:gd name="connsiteY86" fmla="*/ 406744 h 495301"/>
              <a:gd name="connsiteX87" fmla="*/ 340098 w 457200"/>
              <a:gd name="connsiteY87" fmla="*/ 406687 h 495301"/>
              <a:gd name="connsiteX88" fmla="*/ 438110 w 457200"/>
              <a:gd name="connsiteY88" fmla="*/ 308579 h 495301"/>
              <a:gd name="connsiteX89" fmla="*/ 438110 w 457200"/>
              <a:gd name="connsiteY89" fmla="*/ 281623 h 495301"/>
              <a:gd name="connsiteX90" fmla="*/ 333335 w 457200"/>
              <a:gd name="connsiteY90" fmla="*/ 386398 h 495301"/>
              <a:gd name="connsiteX91" fmla="*/ 270565 w 457200"/>
              <a:gd name="connsiteY91" fmla="*/ 323724 h 495301"/>
              <a:gd name="connsiteX92" fmla="*/ 285710 w 457200"/>
              <a:gd name="connsiteY92" fmla="*/ 308579 h 495301"/>
              <a:gd name="connsiteX93" fmla="*/ 326572 w 457200"/>
              <a:gd name="connsiteY93" fmla="*/ 349537 h 495301"/>
              <a:gd name="connsiteX94" fmla="*/ 340043 w 457200"/>
              <a:gd name="connsiteY94" fmla="*/ 349594 h 495301"/>
              <a:gd name="connsiteX95" fmla="*/ 340098 w 457200"/>
              <a:gd name="connsiteY95" fmla="*/ 349537 h 495301"/>
              <a:gd name="connsiteX96" fmla="*/ 438110 w 457200"/>
              <a:gd name="connsiteY96" fmla="*/ 251429 h 49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57200" h="495301">
                <a:moveTo>
                  <a:pt x="104735" y="114174"/>
                </a:moveTo>
                <a:cubicBezTo>
                  <a:pt x="136298" y="114174"/>
                  <a:pt x="161885" y="88590"/>
                  <a:pt x="161885" y="57024"/>
                </a:cubicBezTo>
                <a:cubicBezTo>
                  <a:pt x="161885" y="25458"/>
                  <a:pt x="136298" y="-126"/>
                  <a:pt x="104735" y="-126"/>
                </a:cubicBezTo>
                <a:cubicBezTo>
                  <a:pt x="73172" y="-126"/>
                  <a:pt x="47585" y="25458"/>
                  <a:pt x="47585" y="57024"/>
                </a:cubicBezTo>
                <a:cubicBezTo>
                  <a:pt x="47585" y="88590"/>
                  <a:pt x="73172" y="114174"/>
                  <a:pt x="104735" y="114174"/>
                </a:cubicBezTo>
                <a:close/>
                <a:moveTo>
                  <a:pt x="104735" y="18924"/>
                </a:moveTo>
                <a:cubicBezTo>
                  <a:pt x="125777" y="18924"/>
                  <a:pt x="142835" y="35983"/>
                  <a:pt x="142835" y="57024"/>
                </a:cubicBezTo>
                <a:cubicBezTo>
                  <a:pt x="142835" y="78065"/>
                  <a:pt x="125777" y="95124"/>
                  <a:pt x="104735" y="95124"/>
                </a:cubicBezTo>
                <a:cubicBezTo>
                  <a:pt x="83693" y="95124"/>
                  <a:pt x="66635" y="78065"/>
                  <a:pt x="66635" y="57024"/>
                </a:cubicBezTo>
                <a:cubicBezTo>
                  <a:pt x="66635" y="35983"/>
                  <a:pt x="83693" y="18924"/>
                  <a:pt x="104735" y="18924"/>
                </a:cubicBezTo>
                <a:close/>
                <a:moveTo>
                  <a:pt x="342860" y="123699"/>
                </a:moveTo>
                <a:cubicBezTo>
                  <a:pt x="342860" y="118441"/>
                  <a:pt x="338596" y="114174"/>
                  <a:pt x="333335" y="114174"/>
                </a:cubicBezTo>
                <a:lnTo>
                  <a:pt x="152360" y="114174"/>
                </a:lnTo>
                <a:cubicBezTo>
                  <a:pt x="149838" y="114212"/>
                  <a:pt x="147422" y="115193"/>
                  <a:pt x="145597" y="116936"/>
                </a:cubicBezTo>
                <a:lnTo>
                  <a:pt x="104735" y="157798"/>
                </a:lnTo>
                <a:lnTo>
                  <a:pt x="63873" y="116936"/>
                </a:lnTo>
                <a:cubicBezTo>
                  <a:pt x="61363" y="114479"/>
                  <a:pt x="57702" y="113593"/>
                  <a:pt x="54348" y="114650"/>
                </a:cubicBezTo>
                <a:lnTo>
                  <a:pt x="29678" y="123223"/>
                </a:lnTo>
                <a:cubicBezTo>
                  <a:pt x="11977" y="128928"/>
                  <a:pt x="-27" y="145397"/>
                  <a:pt x="-40" y="163990"/>
                </a:cubicBezTo>
                <a:lnTo>
                  <a:pt x="-40" y="295149"/>
                </a:lnTo>
                <a:cubicBezTo>
                  <a:pt x="-45" y="317780"/>
                  <a:pt x="15883" y="337297"/>
                  <a:pt x="38060" y="341821"/>
                </a:cubicBezTo>
                <a:lnTo>
                  <a:pt x="38060" y="485649"/>
                </a:lnTo>
                <a:cubicBezTo>
                  <a:pt x="38046" y="488183"/>
                  <a:pt x="39039" y="490612"/>
                  <a:pt x="40822" y="492412"/>
                </a:cubicBezTo>
                <a:cubicBezTo>
                  <a:pt x="42620" y="494193"/>
                  <a:pt x="45053" y="495193"/>
                  <a:pt x="47585" y="495174"/>
                </a:cubicBezTo>
                <a:lnTo>
                  <a:pt x="161885" y="495174"/>
                </a:lnTo>
                <a:cubicBezTo>
                  <a:pt x="164417" y="495193"/>
                  <a:pt x="166850" y="494193"/>
                  <a:pt x="168648" y="492412"/>
                </a:cubicBezTo>
                <a:cubicBezTo>
                  <a:pt x="170431" y="490612"/>
                  <a:pt x="171424" y="488183"/>
                  <a:pt x="171410" y="485649"/>
                </a:cubicBezTo>
                <a:lnTo>
                  <a:pt x="171410" y="190374"/>
                </a:lnTo>
                <a:cubicBezTo>
                  <a:pt x="171410" y="179849"/>
                  <a:pt x="179939" y="171324"/>
                  <a:pt x="190460" y="171324"/>
                </a:cubicBezTo>
                <a:lnTo>
                  <a:pt x="295235" y="171324"/>
                </a:lnTo>
                <a:cubicBezTo>
                  <a:pt x="321537" y="171324"/>
                  <a:pt x="342860" y="149997"/>
                  <a:pt x="342860" y="123699"/>
                </a:cubicBezTo>
                <a:close/>
                <a:moveTo>
                  <a:pt x="152360" y="190374"/>
                </a:moveTo>
                <a:lnTo>
                  <a:pt x="152360" y="476124"/>
                </a:lnTo>
                <a:lnTo>
                  <a:pt x="114260" y="476124"/>
                </a:lnTo>
                <a:lnTo>
                  <a:pt x="114260" y="314199"/>
                </a:lnTo>
                <a:cubicBezTo>
                  <a:pt x="114260" y="308941"/>
                  <a:pt x="109996" y="304674"/>
                  <a:pt x="104735" y="304674"/>
                </a:cubicBezTo>
                <a:cubicBezTo>
                  <a:pt x="99474" y="304674"/>
                  <a:pt x="95210" y="308941"/>
                  <a:pt x="95210" y="314199"/>
                </a:cubicBezTo>
                <a:lnTo>
                  <a:pt x="95210" y="476124"/>
                </a:lnTo>
                <a:lnTo>
                  <a:pt x="57110" y="476124"/>
                </a:lnTo>
                <a:lnTo>
                  <a:pt x="57110" y="199899"/>
                </a:lnTo>
                <a:cubicBezTo>
                  <a:pt x="57110" y="194641"/>
                  <a:pt x="52846" y="190374"/>
                  <a:pt x="47585" y="190374"/>
                </a:cubicBezTo>
                <a:cubicBezTo>
                  <a:pt x="42324" y="190374"/>
                  <a:pt x="38060" y="194641"/>
                  <a:pt x="38060" y="199899"/>
                </a:cubicBezTo>
                <a:lnTo>
                  <a:pt x="38060" y="322105"/>
                </a:lnTo>
                <a:cubicBezTo>
                  <a:pt x="26638" y="318066"/>
                  <a:pt x="19003" y="307265"/>
                  <a:pt x="19010" y="295149"/>
                </a:cubicBezTo>
                <a:lnTo>
                  <a:pt x="19010" y="163990"/>
                </a:lnTo>
                <a:cubicBezTo>
                  <a:pt x="19038" y="153674"/>
                  <a:pt x="25624" y="144530"/>
                  <a:pt x="35393" y="141225"/>
                </a:cubicBezTo>
                <a:lnTo>
                  <a:pt x="54443" y="134653"/>
                </a:lnTo>
                <a:lnTo>
                  <a:pt x="97877" y="178087"/>
                </a:lnTo>
                <a:cubicBezTo>
                  <a:pt x="101581" y="181820"/>
                  <a:pt x="107613" y="181849"/>
                  <a:pt x="111347" y="178144"/>
                </a:cubicBezTo>
                <a:cubicBezTo>
                  <a:pt x="111365" y="178125"/>
                  <a:pt x="111384" y="178106"/>
                  <a:pt x="111403" y="178087"/>
                </a:cubicBezTo>
                <a:lnTo>
                  <a:pt x="156360" y="133224"/>
                </a:lnTo>
                <a:lnTo>
                  <a:pt x="322191" y="133224"/>
                </a:lnTo>
                <a:cubicBezTo>
                  <a:pt x="318152" y="144645"/>
                  <a:pt x="307350" y="152284"/>
                  <a:pt x="295235" y="152274"/>
                </a:cubicBezTo>
                <a:lnTo>
                  <a:pt x="190460" y="152274"/>
                </a:lnTo>
                <a:cubicBezTo>
                  <a:pt x="169418" y="152274"/>
                  <a:pt x="152360" y="169333"/>
                  <a:pt x="152360" y="190374"/>
                </a:cubicBezTo>
                <a:close/>
                <a:moveTo>
                  <a:pt x="457160" y="228474"/>
                </a:moveTo>
                <a:cubicBezTo>
                  <a:pt x="457150" y="224883"/>
                  <a:pt x="455125" y="221606"/>
                  <a:pt x="451921" y="219997"/>
                </a:cubicBezTo>
                <a:cubicBezTo>
                  <a:pt x="414811" y="202185"/>
                  <a:pt x="374464" y="192108"/>
                  <a:pt x="333335" y="190374"/>
                </a:cubicBezTo>
                <a:cubicBezTo>
                  <a:pt x="292206" y="192108"/>
                  <a:pt x="251859" y="202185"/>
                  <a:pt x="214749" y="219997"/>
                </a:cubicBezTo>
                <a:cubicBezTo>
                  <a:pt x="211545" y="221606"/>
                  <a:pt x="209520" y="224883"/>
                  <a:pt x="209510" y="228474"/>
                </a:cubicBezTo>
                <a:lnTo>
                  <a:pt x="209510" y="352299"/>
                </a:lnTo>
                <a:cubicBezTo>
                  <a:pt x="209510" y="401258"/>
                  <a:pt x="240752" y="436881"/>
                  <a:pt x="270375" y="459836"/>
                </a:cubicBezTo>
                <a:cubicBezTo>
                  <a:pt x="288597" y="473971"/>
                  <a:pt x="308616" y="485639"/>
                  <a:pt x="329906" y="494507"/>
                </a:cubicBezTo>
                <a:cubicBezTo>
                  <a:pt x="330990" y="494964"/>
                  <a:pt x="332158" y="495193"/>
                  <a:pt x="333335" y="495174"/>
                </a:cubicBezTo>
                <a:cubicBezTo>
                  <a:pt x="334511" y="495184"/>
                  <a:pt x="335677" y="494955"/>
                  <a:pt x="336764" y="494507"/>
                </a:cubicBezTo>
                <a:cubicBezTo>
                  <a:pt x="358054" y="485639"/>
                  <a:pt x="378073" y="473981"/>
                  <a:pt x="396295" y="459836"/>
                </a:cubicBezTo>
                <a:cubicBezTo>
                  <a:pt x="425918" y="436881"/>
                  <a:pt x="457160" y="401258"/>
                  <a:pt x="457160" y="352299"/>
                </a:cubicBezTo>
                <a:close/>
                <a:moveTo>
                  <a:pt x="438110" y="352299"/>
                </a:moveTo>
                <a:cubicBezTo>
                  <a:pt x="438110" y="392399"/>
                  <a:pt x="412202" y="423451"/>
                  <a:pt x="384675" y="444787"/>
                </a:cubicBezTo>
                <a:cubicBezTo>
                  <a:pt x="372738" y="453969"/>
                  <a:pt x="359985" y="462037"/>
                  <a:pt x="346575" y="468885"/>
                </a:cubicBezTo>
                <a:cubicBezTo>
                  <a:pt x="340765" y="471933"/>
                  <a:pt x="336097" y="474029"/>
                  <a:pt x="333145" y="475362"/>
                </a:cubicBezTo>
                <a:cubicBezTo>
                  <a:pt x="330192" y="474029"/>
                  <a:pt x="325525" y="471933"/>
                  <a:pt x="319619" y="468885"/>
                </a:cubicBezTo>
                <a:cubicBezTo>
                  <a:pt x="288187" y="452788"/>
                  <a:pt x="227703" y="412211"/>
                  <a:pt x="228370" y="352299"/>
                </a:cubicBezTo>
                <a:lnTo>
                  <a:pt x="228370" y="234570"/>
                </a:lnTo>
                <a:cubicBezTo>
                  <a:pt x="237914" y="230284"/>
                  <a:pt x="247674" y="226502"/>
                  <a:pt x="257611" y="223235"/>
                </a:cubicBezTo>
                <a:cubicBezTo>
                  <a:pt x="281978" y="214710"/>
                  <a:pt x="307528" y="210053"/>
                  <a:pt x="333335" y="209424"/>
                </a:cubicBezTo>
                <a:cubicBezTo>
                  <a:pt x="359077" y="210072"/>
                  <a:pt x="384561" y="214729"/>
                  <a:pt x="408868" y="223235"/>
                </a:cubicBezTo>
                <a:cubicBezTo>
                  <a:pt x="417822" y="226188"/>
                  <a:pt x="425347" y="229141"/>
                  <a:pt x="431062" y="231522"/>
                </a:cubicBezTo>
                <a:lnTo>
                  <a:pt x="333335" y="329248"/>
                </a:lnTo>
                <a:lnTo>
                  <a:pt x="292473" y="288386"/>
                </a:lnTo>
                <a:cubicBezTo>
                  <a:pt x="288768" y="284653"/>
                  <a:pt x="282737" y="284624"/>
                  <a:pt x="279003" y="288329"/>
                </a:cubicBezTo>
                <a:cubicBezTo>
                  <a:pt x="278984" y="288348"/>
                  <a:pt x="278965" y="288367"/>
                  <a:pt x="278947" y="288386"/>
                </a:cubicBezTo>
                <a:lnTo>
                  <a:pt x="250372" y="316961"/>
                </a:lnTo>
                <a:cubicBezTo>
                  <a:pt x="246638" y="320666"/>
                  <a:pt x="246613" y="326696"/>
                  <a:pt x="250317" y="330430"/>
                </a:cubicBezTo>
                <a:cubicBezTo>
                  <a:pt x="250335" y="330449"/>
                  <a:pt x="250354" y="330468"/>
                  <a:pt x="250372" y="330487"/>
                </a:cubicBezTo>
                <a:lnTo>
                  <a:pt x="326572" y="406687"/>
                </a:lnTo>
                <a:cubicBezTo>
                  <a:pt x="330277" y="410420"/>
                  <a:pt x="336308" y="410449"/>
                  <a:pt x="340043" y="406744"/>
                </a:cubicBezTo>
                <a:cubicBezTo>
                  <a:pt x="340061" y="406725"/>
                  <a:pt x="340080" y="406706"/>
                  <a:pt x="340098" y="406687"/>
                </a:cubicBezTo>
                <a:lnTo>
                  <a:pt x="438110" y="308579"/>
                </a:lnTo>
                <a:close/>
                <a:moveTo>
                  <a:pt x="438110" y="281623"/>
                </a:moveTo>
                <a:lnTo>
                  <a:pt x="333335" y="386398"/>
                </a:lnTo>
                <a:lnTo>
                  <a:pt x="270565" y="323724"/>
                </a:lnTo>
                <a:lnTo>
                  <a:pt x="285710" y="308579"/>
                </a:lnTo>
                <a:lnTo>
                  <a:pt x="326572" y="349537"/>
                </a:lnTo>
                <a:cubicBezTo>
                  <a:pt x="330277" y="353270"/>
                  <a:pt x="336308" y="353299"/>
                  <a:pt x="340043" y="349594"/>
                </a:cubicBezTo>
                <a:cubicBezTo>
                  <a:pt x="340061" y="349575"/>
                  <a:pt x="340080" y="349556"/>
                  <a:pt x="340098" y="349537"/>
                </a:cubicBezTo>
                <a:lnTo>
                  <a:pt x="438110" y="251429"/>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3" name="Freeform: Shape 12">
            <a:extLst>
              <a:ext uri="{FF2B5EF4-FFF2-40B4-BE49-F238E27FC236}">
                <a16:creationId xmlns:a16="http://schemas.microsoft.com/office/drawing/2014/main" id="{0DECED37-4D90-45B1-B83B-64431E27A8CF}"/>
              </a:ext>
            </a:extLst>
          </p:cNvPr>
          <p:cNvSpPr/>
          <p:nvPr/>
        </p:nvSpPr>
        <p:spPr>
          <a:xfrm>
            <a:off x="5006585" y="4459168"/>
            <a:ext cx="387293" cy="387593"/>
          </a:xfrm>
          <a:custGeom>
            <a:avLst/>
            <a:gdLst>
              <a:gd name="connsiteX0" fmla="*/ 104354 w 494918"/>
              <a:gd name="connsiteY0" fmla="*/ 114174 h 495300"/>
              <a:gd name="connsiteX1" fmla="*/ 161504 w 494918"/>
              <a:gd name="connsiteY1" fmla="*/ 57024 h 495300"/>
              <a:gd name="connsiteX2" fmla="*/ 104354 w 494918"/>
              <a:gd name="connsiteY2" fmla="*/ -126 h 495300"/>
              <a:gd name="connsiteX3" fmla="*/ 47204 w 494918"/>
              <a:gd name="connsiteY3" fmla="*/ 57024 h 495300"/>
              <a:gd name="connsiteX4" fmla="*/ 104354 w 494918"/>
              <a:gd name="connsiteY4" fmla="*/ 114174 h 495300"/>
              <a:gd name="connsiteX5" fmla="*/ 104354 w 494918"/>
              <a:gd name="connsiteY5" fmla="*/ 18924 h 495300"/>
              <a:gd name="connsiteX6" fmla="*/ 142454 w 494918"/>
              <a:gd name="connsiteY6" fmla="*/ 57024 h 495300"/>
              <a:gd name="connsiteX7" fmla="*/ 104354 w 494918"/>
              <a:gd name="connsiteY7" fmla="*/ 95124 h 495300"/>
              <a:gd name="connsiteX8" fmla="*/ 66254 w 494918"/>
              <a:gd name="connsiteY8" fmla="*/ 57024 h 495300"/>
              <a:gd name="connsiteX9" fmla="*/ 104354 w 494918"/>
              <a:gd name="connsiteY9" fmla="*/ 18924 h 495300"/>
              <a:gd name="connsiteX10" fmla="*/ 342479 w 494918"/>
              <a:gd name="connsiteY10" fmla="*/ 123699 h 495300"/>
              <a:gd name="connsiteX11" fmla="*/ 332954 w 494918"/>
              <a:gd name="connsiteY11" fmla="*/ 114174 h 495300"/>
              <a:gd name="connsiteX12" fmla="*/ 151979 w 494918"/>
              <a:gd name="connsiteY12" fmla="*/ 114174 h 495300"/>
              <a:gd name="connsiteX13" fmla="*/ 145216 w 494918"/>
              <a:gd name="connsiteY13" fmla="*/ 116936 h 495300"/>
              <a:gd name="connsiteX14" fmla="*/ 104354 w 494918"/>
              <a:gd name="connsiteY14" fmla="*/ 157798 h 495300"/>
              <a:gd name="connsiteX15" fmla="*/ 63492 w 494918"/>
              <a:gd name="connsiteY15" fmla="*/ 116936 h 495300"/>
              <a:gd name="connsiteX16" fmla="*/ 53967 w 494918"/>
              <a:gd name="connsiteY16" fmla="*/ 114650 h 495300"/>
              <a:gd name="connsiteX17" fmla="*/ 29297 w 494918"/>
              <a:gd name="connsiteY17" fmla="*/ 123128 h 495300"/>
              <a:gd name="connsiteX18" fmla="*/ -40 w 494918"/>
              <a:gd name="connsiteY18" fmla="*/ 163990 h 495300"/>
              <a:gd name="connsiteX19" fmla="*/ -40 w 494918"/>
              <a:gd name="connsiteY19" fmla="*/ 295149 h 495300"/>
              <a:gd name="connsiteX20" fmla="*/ 38060 w 494918"/>
              <a:gd name="connsiteY20" fmla="*/ 341821 h 495300"/>
              <a:gd name="connsiteX21" fmla="*/ 38060 w 494918"/>
              <a:gd name="connsiteY21" fmla="*/ 485649 h 495300"/>
              <a:gd name="connsiteX22" fmla="*/ 47585 w 494918"/>
              <a:gd name="connsiteY22" fmla="*/ 495174 h 495300"/>
              <a:gd name="connsiteX23" fmla="*/ 161885 w 494918"/>
              <a:gd name="connsiteY23" fmla="*/ 495174 h 495300"/>
              <a:gd name="connsiteX24" fmla="*/ 168648 w 494918"/>
              <a:gd name="connsiteY24" fmla="*/ 492412 h 495300"/>
              <a:gd name="connsiteX25" fmla="*/ 171029 w 494918"/>
              <a:gd name="connsiteY25" fmla="*/ 485649 h 495300"/>
              <a:gd name="connsiteX26" fmla="*/ 171029 w 494918"/>
              <a:gd name="connsiteY26" fmla="*/ 190374 h 495300"/>
              <a:gd name="connsiteX27" fmla="*/ 190079 w 494918"/>
              <a:gd name="connsiteY27" fmla="*/ 171324 h 495300"/>
              <a:gd name="connsiteX28" fmla="*/ 294854 w 494918"/>
              <a:gd name="connsiteY28" fmla="*/ 171324 h 495300"/>
              <a:gd name="connsiteX29" fmla="*/ 342479 w 494918"/>
              <a:gd name="connsiteY29" fmla="*/ 123699 h 495300"/>
              <a:gd name="connsiteX30" fmla="*/ 151979 w 494918"/>
              <a:gd name="connsiteY30" fmla="*/ 190374 h 495300"/>
              <a:gd name="connsiteX31" fmla="*/ 151979 w 494918"/>
              <a:gd name="connsiteY31" fmla="*/ 476124 h 495300"/>
              <a:gd name="connsiteX32" fmla="*/ 113879 w 494918"/>
              <a:gd name="connsiteY32" fmla="*/ 476124 h 495300"/>
              <a:gd name="connsiteX33" fmla="*/ 113879 w 494918"/>
              <a:gd name="connsiteY33" fmla="*/ 314199 h 495300"/>
              <a:gd name="connsiteX34" fmla="*/ 104354 w 494918"/>
              <a:gd name="connsiteY34" fmla="*/ 304674 h 495300"/>
              <a:gd name="connsiteX35" fmla="*/ 94829 w 494918"/>
              <a:gd name="connsiteY35" fmla="*/ 314199 h 495300"/>
              <a:gd name="connsiteX36" fmla="*/ 94829 w 494918"/>
              <a:gd name="connsiteY36" fmla="*/ 476124 h 495300"/>
              <a:gd name="connsiteX37" fmla="*/ 56729 w 494918"/>
              <a:gd name="connsiteY37" fmla="*/ 476124 h 495300"/>
              <a:gd name="connsiteX38" fmla="*/ 56729 w 494918"/>
              <a:gd name="connsiteY38" fmla="*/ 199899 h 495300"/>
              <a:gd name="connsiteX39" fmla="*/ 47204 w 494918"/>
              <a:gd name="connsiteY39" fmla="*/ 190374 h 495300"/>
              <a:gd name="connsiteX40" fmla="*/ 37679 w 494918"/>
              <a:gd name="connsiteY40" fmla="*/ 199899 h 495300"/>
              <a:gd name="connsiteX41" fmla="*/ 37679 w 494918"/>
              <a:gd name="connsiteY41" fmla="*/ 322105 h 495300"/>
              <a:gd name="connsiteX42" fmla="*/ 18629 w 494918"/>
              <a:gd name="connsiteY42" fmla="*/ 295149 h 495300"/>
              <a:gd name="connsiteX43" fmla="*/ 18629 w 494918"/>
              <a:gd name="connsiteY43" fmla="*/ 163990 h 495300"/>
              <a:gd name="connsiteX44" fmla="*/ 35012 w 494918"/>
              <a:gd name="connsiteY44" fmla="*/ 141225 h 495300"/>
              <a:gd name="connsiteX45" fmla="*/ 54062 w 494918"/>
              <a:gd name="connsiteY45" fmla="*/ 134653 h 495300"/>
              <a:gd name="connsiteX46" fmla="*/ 97496 w 494918"/>
              <a:gd name="connsiteY46" fmla="*/ 178087 h 495300"/>
              <a:gd name="connsiteX47" fmla="*/ 110964 w 494918"/>
              <a:gd name="connsiteY47" fmla="*/ 178144 h 495300"/>
              <a:gd name="connsiteX48" fmla="*/ 111022 w 494918"/>
              <a:gd name="connsiteY48" fmla="*/ 178087 h 495300"/>
              <a:gd name="connsiteX49" fmla="*/ 155884 w 494918"/>
              <a:gd name="connsiteY49" fmla="*/ 133224 h 495300"/>
              <a:gd name="connsiteX50" fmla="*/ 321715 w 494918"/>
              <a:gd name="connsiteY50" fmla="*/ 133224 h 495300"/>
              <a:gd name="connsiteX51" fmla="*/ 294759 w 494918"/>
              <a:gd name="connsiteY51" fmla="*/ 152274 h 495300"/>
              <a:gd name="connsiteX52" fmla="*/ 190079 w 494918"/>
              <a:gd name="connsiteY52" fmla="*/ 152274 h 495300"/>
              <a:gd name="connsiteX53" fmla="*/ 151979 w 494918"/>
              <a:gd name="connsiteY53" fmla="*/ 190374 h 495300"/>
              <a:gd name="connsiteX54" fmla="*/ 352004 w 494918"/>
              <a:gd name="connsiteY54" fmla="*/ 209424 h 495300"/>
              <a:gd name="connsiteX55" fmla="*/ 209129 w 494918"/>
              <a:gd name="connsiteY55" fmla="*/ 352299 h 495300"/>
              <a:gd name="connsiteX56" fmla="*/ 352004 w 494918"/>
              <a:gd name="connsiteY56" fmla="*/ 495174 h 495300"/>
              <a:gd name="connsiteX57" fmla="*/ 494879 w 494918"/>
              <a:gd name="connsiteY57" fmla="*/ 352299 h 495300"/>
              <a:gd name="connsiteX58" fmla="*/ 352004 w 494918"/>
              <a:gd name="connsiteY58" fmla="*/ 209424 h 495300"/>
              <a:gd name="connsiteX59" fmla="*/ 352004 w 494918"/>
              <a:gd name="connsiteY59" fmla="*/ 476124 h 495300"/>
              <a:gd name="connsiteX60" fmla="*/ 228179 w 494918"/>
              <a:gd name="connsiteY60" fmla="*/ 352299 h 495300"/>
              <a:gd name="connsiteX61" fmla="*/ 352004 w 494918"/>
              <a:gd name="connsiteY61" fmla="*/ 228474 h 495300"/>
              <a:gd name="connsiteX62" fmla="*/ 475829 w 494918"/>
              <a:gd name="connsiteY62" fmla="*/ 352299 h 495300"/>
              <a:gd name="connsiteX63" fmla="*/ 352004 w 494918"/>
              <a:gd name="connsiteY63" fmla="*/ 476124 h 495300"/>
              <a:gd name="connsiteX64" fmla="*/ 361529 w 494918"/>
              <a:gd name="connsiteY64" fmla="*/ 342774 h 495300"/>
              <a:gd name="connsiteX65" fmla="*/ 342479 w 494918"/>
              <a:gd name="connsiteY65" fmla="*/ 342774 h 495300"/>
              <a:gd name="connsiteX66" fmla="*/ 323429 w 494918"/>
              <a:gd name="connsiteY66" fmla="*/ 323724 h 495300"/>
              <a:gd name="connsiteX67" fmla="*/ 342479 w 494918"/>
              <a:gd name="connsiteY67" fmla="*/ 304674 h 495300"/>
              <a:gd name="connsiteX68" fmla="*/ 390104 w 494918"/>
              <a:gd name="connsiteY68" fmla="*/ 304674 h 495300"/>
              <a:gd name="connsiteX69" fmla="*/ 399629 w 494918"/>
              <a:gd name="connsiteY69" fmla="*/ 295149 h 495300"/>
              <a:gd name="connsiteX70" fmla="*/ 390104 w 494918"/>
              <a:gd name="connsiteY70" fmla="*/ 285624 h 495300"/>
              <a:gd name="connsiteX71" fmla="*/ 361529 w 494918"/>
              <a:gd name="connsiteY71" fmla="*/ 285624 h 495300"/>
              <a:gd name="connsiteX72" fmla="*/ 361529 w 494918"/>
              <a:gd name="connsiteY72" fmla="*/ 257049 h 495300"/>
              <a:gd name="connsiteX73" fmla="*/ 352004 w 494918"/>
              <a:gd name="connsiteY73" fmla="*/ 247524 h 495300"/>
              <a:gd name="connsiteX74" fmla="*/ 342479 w 494918"/>
              <a:gd name="connsiteY74" fmla="*/ 257049 h 495300"/>
              <a:gd name="connsiteX75" fmla="*/ 342479 w 494918"/>
              <a:gd name="connsiteY75" fmla="*/ 285624 h 495300"/>
              <a:gd name="connsiteX76" fmla="*/ 304379 w 494918"/>
              <a:gd name="connsiteY76" fmla="*/ 323724 h 495300"/>
              <a:gd name="connsiteX77" fmla="*/ 342479 w 494918"/>
              <a:gd name="connsiteY77" fmla="*/ 361824 h 495300"/>
              <a:gd name="connsiteX78" fmla="*/ 361529 w 494918"/>
              <a:gd name="connsiteY78" fmla="*/ 361824 h 495300"/>
              <a:gd name="connsiteX79" fmla="*/ 380579 w 494918"/>
              <a:gd name="connsiteY79" fmla="*/ 380874 h 495300"/>
              <a:gd name="connsiteX80" fmla="*/ 361529 w 494918"/>
              <a:gd name="connsiteY80" fmla="*/ 399924 h 495300"/>
              <a:gd name="connsiteX81" fmla="*/ 313904 w 494918"/>
              <a:gd name="connsiteY81" fmla="*/ 399924 h 495300"/>
              <a:gd name="connsiteX82" fmla="*/ 304379 w 494918"/>
              <a:gd name="connsiteY82" fmla="*/ 409449 h 495300"/>
              <a:gd name="connsiteX83" fmla="*/ 313904 w 494918"/>
              <a:gd name="connsiteY83" fmla="*/ 418974 h 495300"/>
              <a:gd name="connsiteX84" fmla="*/ 342479 w 494918"/>
              <a:gd name="connsiteY84" fmla="*/ 418974 h 495300"/>
              <a:gd name="connsiteX85" fmla="*/ 342479 w 494918"/>
              <a:gd name="connsiteY85" fmla="*/ 447549 h 495300"/>
              <a:gd name="connsiteX86" fmla="*/ 352004 w 494918"/>
              <a:gd name="connsiteY86" fmla="*/ 457074 h 495300"/>
              <a:gd name="connsiteX87" fmla="*/ 361529 w 494918"/>
              <a:gd name="connsiteY87" fmla="*/ 447549 h 495300"/>
              <a:gd name="connsiteX88" fmla="*/ 361529 w 494918"/>
              <a:gd name="connsiteY88" fmla="*/ 418974 h 495300"/>
              <a:gd name="connsiteX89" fmla="*/ 399629 w 494918"/>
              <a:gd name="connsiteY89" fmla="*/ 380874 h 495300"/>
              <a:gd name="connsiteX90" fmla="*/ 361529 w 494918"/>
              <a:gd name="connsiteY90" fmla="*/ 34277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94918" h="495300">
                <a:moveTo>
                  <a:pt x="104354" y="114174"/>
                </a:moveTo>
                <a:cubicBezTo>
                  <a:pt x="135920" y="114174"/>
                  <a:pt x="161504" y="88590"/>
                  <a:pt x="161504" y="57024"/>
                </a:cubicBezTo>
                <a:cubicBezTo>
                  <a:pt x="161504" y="25458"/>
                  <a:pt x="135920" y="-126"/>
                  <a:pt x="104354" y="-126"/>
                </a:cubicBezTo>
                <a:cubicBezTo>
                  <a:pt x="72788" y="-126"/>
                  <a:pt x="47204" y="25458"/>
                  <a:pt x="47204" y="57024"/>
                </a:cubicBezTo>
                <a:cubicBezTo>
                  <a:pt x="47204" y="88590"/>
                  <a:pt x="72788" y="114174"/>
                  <a:pt x="104354" y="114174"/>
                </a:cubicBezTo>
                <a:close/>
                <a:moveTo>
                  <a:pt x="104354" y="18924"/>
                </a:moveTo>
                <a:cubicBezTo>
                  <a:pt x="125395" y="18924"/>
                  <a:pt x="142454" y="35983"/>
                  <a:pt x="142454" y="57024"/>
                </a:cubicBezTo>
                <a:cubicBezTo>
                  <a:pt x="142454" y="78065"/>
                  <a:pt x="125395" y="95124"/>
                  <a:pt x="104354" y="95124"/>
                </a:cubicBezTo>
                <a:cubicBezTo>
                  <a:pt x="83313" y="95124"/>
                  <a:pt x="66254" y="78065"/>
                  <a:pt x="66254" y="57024"/>
                </a:cubicBezTo>
                <a:cubicBezTo>
                  <a:pt x="66254" y="35983"/>
                  <a:pt x="83313" y="18924"/>
                  <a:pt x="104354" y="18924"/>
                </a:cubicBezTo>
                <a:close/>
                <a:moveTo>
                  <a:pt x="342479" y="123699"/>
                </a:moveTo>
                <a:cubicBezTo>
                  <a:pt x="342479" y="118441"/>
                  <a:pt x="338212" y="114174"/>
                  <a:pt x="332954" y="114174"/>
                </a:cubicBezTo>
                <a:lnTo>
                  <a:pt x="151979" y="114174"/>
                </a:lnTo>
                <a:cubicBezTo>
                  <a:pt x="149455" y="114212"/>
                  <a:pt x="147045" y="115193"/>
                  <a:pt x="145216" y="116936"/>
                </a:cubicBezTo>
                <a:lnTo>
                  <a:pt x="104354" y="157798"/>
                </a:lnTo>
                <a:lnTo>
                  <a:pt x="63492" y="116936"/>
                </a:lnTo>
                <a:cubicBezTo>
                  <a:pt x="60977" y="114479"/>
                  <a:pt x="57320" y="113593"/>
                  <a:pt x="53967" y="114650"/>
                </a:cubicBezTo>
                <a:lnTo>
                  <a:pt x="29297" y="123128"/>
                </a:lnTo>
                <a:cubicBezTo>
                  <a:pt x="11752" y="129023"/>
                  <a:pt x="-59" y="145483"/>
                  <a:pt x="-40" y="163990"/>
                </a:cubicBezTo>
                <a:lnTo>
                  <a:pt x="-40" y="295149"/>
                </a:lnTo>
                <a:cubicBezTo>
                  <a:pt x="-40" y="317780"/>
                  <a:pt x="15886" y="337297"/>
                  <a:pt x="38060" y="341821"/>
                </a:cubicBezTo>
                <a:lnTo>
                  <a:pt x="38060" y="485649"/>
                </a:lnTo>
                <a:cubicBezTo>
                  <a:pt x="38060" y="490907"/>
                  <a:pt x="42327" y="495174"/>
                  <a:pt x="47585" y="495174"/>
                </a:cubicBezTo>
                <a:lnTo>
                  <a:pt x="161885" y="495174"/>
                </a:lnTo>
                <a:cubicBezTo>
                  <a:pt x="164419" y="495193"/>
                  <a:pt x="166848" y="494193"/>
                  <a:pt x="168648" y="492412"/>
                </a:cubicBezTo>
                <a:cubicBezTo>
                  <a:pt x="170296" y="490555"/>
                  <a:pt x="171143" y="488126"/>
                  <a:pt x="171029" y="485649"/>
                </a:cubicBezTo>
                <a:lnTo>
                  <a:pt x="171029" y="190374"/>
                </a:lnTo>
                <a:cubicBezTo>
                  <a:pt x="171029" y="179849"/>
                  <a:pt x="179554" y="171324"/>
                  <a:pt x="190079" y="171324"/>
                </a:cubicBezTo>
                <a:lnTo>
                  <a:pt x="294854" y="171324"/>
                </a:lnTo>
                <a:cubicBezTo>
                  <a:pt x="321152" y="171324"/>
                  <a:pt x="342479" y="149997"/>
                  <a:pt x="342479" y="123699"/>
                </a:cubicBezTo>
                <a:close/>
                <a:moveTo>
                  <a:pt x="151979" y="190374"/>
                </a:moveTo>
                <a:lnTo>
                  <a:pt x="151979" y="476124"/>
                </a:lnTo>
                <a:lnTo>
                  <a:pt x="113879" y="476124"/>
                </a:lnTo>
                <a:lnTo>
                  <a:pt x="113879" y="314199"/>
                </a:lnTo>
                <a:cubicBezTo>
                  <a:pt x="113879" y="308941"/>
                  <a:pt x="109612" y="304674"/>
                  <a:pt x="104354" y="304674"/>
                </a:cubicBezTo>
                <a:cubicBezTo>
                  <a:pt x="99096" y="304674"/>
                  <a:pt x="94829" y="308941"/>
                  <a:pt x="94829" y="314199"/>
                </a:cubicBezTo>
                <a:lnTo>
                  <a:pt x="94829" y="476124"/>
                </a:lnTo>
                <a:lnTo>
                  <a:pt x="56729" y="476124"/>
                </a:lnTo>
                <a:lnTo>
                  <a:pt x="56729" y="199899"/>
                </a:lnTo>
                <a:cubicBezTo>
                  <a:pt x="56729" y="194641"/>
                  <a:pt x="52462" y="190374"/>
                  <a:pt x="47204" y="190374"/>
                </a:cubicBezTo>
                <a:cubicBezTo>
                  <a:pt x="41946" y="190374"/>
                  <a:pt x="37679" y="194641"/>
                  <a:pt x="37679" y="199899"/>
                </a:cubicBezTo>
                <a:lnTo>
                  <a:pt x="37679" y="322105"/>
                </a:lnTo>
                <a:cubicBezTo>
                  <a:pt x="26258" y="318066"/>
                  <a:pt x="18619" y="307265"/>
                  <a:pt x="18629" y="295149"/>
                </a:cubicBezTo>
                <a:lnTo>
                  <a:pt x="18629" y="163990"/>
                </a:lnTo>
                <a:cubicBezTo>
                  <a:pt x="18657" y="153674"/>
                  <a:pt x="25239" y="144530"/>
                  <a:pt x="35012" y="141225"/>
                </a:cubicBezTo>
                <a:lnTo>
                  <a:pt x="54062" y="134653"/>
                </a:lnTo>
                <a:lnTo>
                  <a:pt x="97496" y="178087"/>
                </a:lnTo>
                <a:cubicBezTo>
                  <a:pt x="101201" y="181820"/>
                  <a:pt x="107231" y="181849"/>
                  <a:pt x="110964" y="178144"/>
                </a:cubicBezTo>
                <a:cubicBezTo>
                  <a:pt x="110983" y="178125"/>
                  <a:pt x="111002" y="178106"/>
                  <a:pt x="111022" y="178087"/>
                </a:cubicBezTo>
                <a:lnTo>
                  <a:pt x="155884" y="133224"/>
                </a:lnTo>
                <a:lnTo>
                  <a:pt x="321715" y="133224"/>
                </a:lnTo>
                <a:cubicBezTo>
                  <a:pt x="317676" y="144645"/>
                  <a:pt x="306874" y="152284"/>
                  <a:pt x="294759" y="152274"/>
                </a:cubicBezTo>
                <a:lnTo>
                  <a:pt x="190079" y="152274"/>
                </a:lnTo>
                <a:cubicBezTo>
                  <a:pt x="169038" y="152274"/>
                  <a:pt x="151979" y="169333"/>
                  <a:pt x="151979" y="190374"/>
                </a:cubicBezTo>
                <a:close/>
                <a:moveTo>
                  <a:pt x="352004" y="209424"/>
                </a:moveTo>
                <a:cubicBezTo>
                  <a:pt x="273099" y="209424"/>
                  <a:pt x="209129" y="273394"/>
                  <a:pt x="209129" y="352299"/>
                </a:cubicBezTo>
                <a:cubicBezTo>
                  <a:pt x="209129" y="431204"/>
                  <a:pt x="273099" y="495174"/>
                  <a:pt x="352004" y="495174"/>
                </a:cubicBezTo>
                <a:cubicBezTo>
                  <a:pt x="430909" y="495174"/>
                  <a:pt x="494879" y="431204"/>
                  <a:pt x="494879" y="352299"/>
                </a:cubicBezTo>
                <a:cubicBezTo>
                  <a:pt x="494879" y="273394"/>
                  <a:pt x="430909" y="209424"/>
                  <a:pt x="352004" y="209424"/>
                </a:cubicBezTo>
                <a:close/>
                <a:moveTo>
                  <a:pt x="352004" y="476124"/>
                </a:moveTo>
                <a:cubicBezTo>
                  <a:pt x="283615" y="476124"/>
                  <a:pt x="228179" y="420688"/>
                  <a:pt x="228179" y="352299"/>
                </a:cubicBezTo>
                <a:cubicBezTo>
                  <a:pt x="228179" y="283910"/>
                  <a:pt x="283615" y="228474"/>
                  <a:pt x="352004" y="228474"/>
                </a:cubicBezTo>
                <a:cubicBezTo>
                  <a:pt x="420393" y="228474"/>
                  <a:pt x="475829" y="283910"/>
                  <a:pt x="475829" y="352299"/>
                </a:cubicBezTo>
                <a:cubicBezTo>
                  <a:pt x="475829" y="420688"/>
                  <a:pt x="420393" y="476124"/>
                  <a:pt x="352004" y="476124"/>
                </a:cubicBezTo>
                <a:close/>
                <a:moveTo>
                  <a:pt x="361529" y="342774"/>
                </a:moveTo>
                <a:lnTo>
                  <a:pt x="342479" y="342774"/>
                </a:lnTo>
                <a:cubicBezTo>
                  <a:pt x="331954" y="342774"/>
                  <a:pt x="323429" y="334249"/>
                  <a:pt x="323429" y="323724"/>
                </a:cubicBezTo>
                <a:cubicBezTo>
                  <a:pt x="323429" y="313199"/>
                  <a:pt x="331954" y="304674"/>
                  <a:pt x="342479" y="304674"/>
                </a:cubicBezTo>
                <a:lnTo>
                  <a:pt x="390104" y="304674"/>
                </a:lnTo>
                <a:cubicBezTo>
                  <a:pt x="395362" y="304674"/>
                  <a:pt x="399629" y="300407"/>
                  <a:pt x="399629" y="295149"/>
                </a:cubicBezTo>
                <a:cubicBezTo>
                  <a:pt x="399629" y="289891"/>
                  <a:pt x="395362" y="285624"/>
                  <a:pt x="390104" y="285624"/>
                </a:cubicBezTo>
                <a:lnTo>
                  <a:pt x="361529" y="285624"/>
                </a:lnTo>
                <a:lnTo>
                  <a:pt x="361529" y="257049"/>
                </a:lnTo>
                <a:cubicBezTo>
                  <a:pt x="361529" y="251791"/>
                  <a:pt x="357262" y="247524"/>
                  <a:pt x="352004" y="247524"/>
                </a:cubicBezTo>
                <a:cubicBezTo>
                  <a:pt x="346746" y="247524"/>
                  <a:pt x="342479" y="251791"/>
                  <a:pt x="342479" y="257049"/>
                </a:cubicBezTo>
                <a:lnTo>
                  <a:pt x="342479" y="285624"/>
                </a:lnTo>
                <a:cubicBezTo>
                  <a:pt x="321438" y="285624"/>
                  <a:pt x="304379" y="302683"/>
                  <a:pt x="304379" y="323724"/>
                </a:cubicBezTo>
                <a:cubicBezTo>
                  <a:pt x="304379" y="344765"/>
                  <a:pt x="321438" y="361824"/>
                  <a:pt x="342479" y="361824"/>
                </a:cubicBezTo>
                <a:lnTo>
                  <a:pt x="361529" y="361824"/>
                </a:lnTo>
                <a:cubicBezTo>
                  <a:pt x="372054" y="361824"/>
                  <a:pt x="380579" y="370349"/>
                  <a:pt x="380579" y="380874"/>
                </a:cubicBezTo>
                <a:cubicBezTo>
                  <a:pt x="380579" y="391399"/>
                  <a:pt x="372054" y="399924"/>
                  <a:pt x="361529" y="399924"/>
                </a:cubicBezTo>
                <a:lnTo>
                  <a:pt x="313904" y="399924"/>
                </a:lnTo>
                <a:cubicBezTo>
                  <a:pt x="308646" y="399924"/>
                  <a:pt x="304379" y="404191"/>
                  <a:pt x="304379" y="409449"/>
                </a:cubicBezTo>
                <a:cubicBezTo>
                  <a:pt x="304379" y="414707"/>
                  <a:pt x="308646" y="418974"/>
                  <a:pt x="313904" y="418974"/>
                </a:cubicBezTo>
                <a:lnTo>
                  <a:pt x="342479" y="418974"/>
                </a:lnTo>
                <a:lnTo>
                  <a:pt x="342479" y="447549"/>
                </a:lnTo>
                <a:cubicBezTo>
                  <a:pt x="342479" y="452807"/>
                  <a:pt x="346746" y="457074"/>
                  <a:pt x="352004" y="457074"/>
                </a:cubicBezTo>
                <a:cubicBezTo>
                  <a:pt x="357262" y="457074"/>
                  <a:pt x="361529" y="452807"/>
                  <a:pt x="361529" y="447549"/>
                </a:cubicBezTo>
                <a:lnTo>
                  <a:pt x="361529" y="418974"/>
                </a:lnTo>
                <a:cubicBezTo>
                  <a:pt x="382570" y="418974"/>
                  <a:pt x="399629" y="401915"/>
                  <a:pt x="399629" y="380874"/>
                </a:cubicBezTo>
                <a:cubicBezTo>
                  <a:pt x="399629" y="359833"/>
                  <a:pt x="382570" y="342774"/>
                  <a:pt x="361529" y="34277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4" name="Freeform: Shape 13">
            <a:extLst>
              <a:ext uri="{FF2B5EF4-FFF2-40B4-BE49-F238E27FC236}">
                <a16:creationId xmlns:a16="http://schemas.microsoft.com/office/drawing/2014/main" id="{A47E45B3-9931-C80A-4F87-D795961C135A}"/>
              </a:ext>
            </a:extLst>
          </p:cNvPr>
          <p:cNvSpPr/>
          <p:nvPr/>
        </p:nvSpPr>
        <p:spPr>
          <a:xfrm>
            <a:off x="1005754" y="2858969"/>
            <a:ext cx="387593" cy="387591"/>
          </a:xfrm>
          <a:custGeom>
            <a:avLst/>
            <a:gdLst>
              <a:gd name="connsiteX0" fmla="*/ 104735 w 495304"/>
              <a:gd name="connsiteY0" fmla="*/ 114174 h 495300"/>
              <a:gd name="connsiteX1" fmla="*/ 161885 w 495304"/>
              <a:gd name="connsiteY1" fmla="*/ 57024 h 495300"/>
              <a:gd name="connsiteX2" fmla="*/ 104735 w 495304"/>
              <a:gd name="connsiteY2" fmla="*/ -126 h 495300"/>
              <a:gd name="connsiteX3" fmla="*/ 47585 w 495304"/>
              <a:gd name="connsiteY3" fmla="*/ 57024 h 495300"/>
              <a:gd name="connsiteX4" fmla="*/ 104735 w 495304"/>
              <a:gd name="connsiteY4" fmla="*/ 114174 h 495300"/>
              <a:gd name="connsiteX5" fmla="*/ 104735 w 495304"/>
              <a:gd name="connsiteY5" fmla="*/ 18924 h 495300"/>
              <a:gd name="connsiteX6" fmla="*/ 142835 w 495304"/>
              <a:gd name="connsiteY6" fmla="*/ 57024 h 495300"/>
              <a:gd name="connsiteX7" fmla="*/ 104735 w 495304"/>
              <a:gd name="connsiteY7" fmla="*/ 95124 h 495300"/>
              <a:gd name="connsiteX8" fmla="*/ 66635 w 495304"/>
              <a:gd name="connsiteY8" fmla="*/ 57024 h 495300"/>
              <a:gd name="connsiteX9" fmla="*/ 104735 w 495304"/>
              <a:gd name="connsiteY9" fmla="*/ 18924 h 495300"/>
              <a:gd name="connsiteX10" fmla="*/ 295235 w 495304"/>
              <a:gd name="connsiteY10" fmla="*/ 171324 h 495300"/>
              <a:gd name="connsiteX11" fmla="*/ 342860 w 495304"/>
              <a:gd name="connsiteY11" fmla="*/ 123699 h 495300"/>
              <a:gd name="connsiteX12" fmla="*/ 333335 w 495304"/>
              <a:gd name="connsiteY12" fmla="*/ 114174 h 495300"/>
              <a:gd name="connsiteX13" fmla="*/ 152360 w 495304"/>
              <a:gd name="connsiteY13" fmla="*/ 114174 h 495300"/>
              <a:gd name="connsiteX14" fmla="*/ 145597 w 495304"/>
              <a:gd name="connsiteY14" fmla="*/ 116936 h 495300"/>
              <a:gd name="connsiteX15" fmla="*/ 104735 w 495304"/>
              <a:gd name="connsiteY15" fmla="*/ 157894 h 495300"/>
              <a:gd name="connsiteX16" fmla="*/ 63873 w 495304"/>
              <a:gd name="connsiteY16" fmla="*/ 116936 h 495300"/>
              <a:gd name="connsiteX17" fmla="*/ 54348 w 495304"/>
              <a:gd name="connsiteY17" fmla="*/ 114650 h 495300"/>
              <a:gd name="connsiteX18" fmla="*/ 29678 w 495304"/>
              <a:gd name="connsiteY18" fmla="*/ 123223 h 495300"/>
              <a:gd name="connsiteX19" fmla="*/ -40 w 495304"/>
              <a:gd name="connsiteY19" fmla="*/ 163990 h 495300"/>
              <a:gd name="connsiteX20" fmla="*/ -40 w 495304"/>
              <a:gd name="connsiteY20" fmla="*/ 295149 h 495300"/>
              <a:gd name="connsiteX21" fmla="*/ 38060 w 495304"/>
              <a:gd name="connsiteY21" fmla="*/ 341821 h 495300"/>
              <a:gd name="connsiteX22" fmla="*/ 38060 w 495304"/>
              <a:gd name="connsiteY22" fmla="*/ 485649 h 495300"/>
              <a:gd name="connsiteX23" fmla="*/ 47585 w 495304"/>
              <a:gd name="connsiteY23" fmla="*/ 495174 h 495300"/>
              <a:gd name="connsiteX24" fmla="*/ 161885 w 495304"/>
              <a:gd name="connsiteY24" fmla="*/ 495174 h 495300"/>
              <a:gd name="connsiteX25" fmla="*/ 171410 w 495304"/>
              <a:gd name="connsiteY25" fmla="*/ 485649 h 495300"/>
              <a:gd name="connsiteX26" fmla="*/ 171410 w 495304"/>
              <a:gd name="connsiteY26" fmla="*/ 190374 h 495300"/>
              <a:gd name="connsiteX27" fmla="*/ 190460 w 495304"/>
              <a:gd name="connsiteY27" fmla="*/ 171324 h 495300"/>
              <a:gd name="connsiteX28" fmla="*/ 152360 w 495304"/>
              <a:gd name="connsiteY28" fmla="*/ 190374 h 495300"/>
              <a:gd name="connsiteX29" fmla="*/ 152360 w 495304"/>
              <a:gd name="connsiteY29" fmla="*/ 476124 h 495300"/>
              <a:gd name="connsiteX30" fmla="*/ 114260 w 495304"/>
              <a:gd name="connsiteY30" fmla="*/ 476124 h 495300"/>
              <a:gd name="connsiteX31" fmla="*/ 114260 w 495304"/>
              <a:gd name="connsiteY31" fmla="*/ 314199 h 495300"/>
              <a:gd name="connsiteX32" fmla="*/ 104735 w 495304"/>
              <a:gd name="connsiteY32" fmla="*/ 304674 h 495300"/>
              <a:gd name="connsiteX33" fmla="*/ 95210 w 495304"/>
              <a:gd name="connsiteY33" fmla="*/ 314199 h 495300"/>
              <a:gd name="connsiteX34" fmla="*/ 95210 w 495304"/>
              <a:gd name="connsiteY34" fmla="*/ 476124 h 495300"/>
              <a:gd name="connsiteX35" fmla="*/ 57110 w 495304"/>
              <a:gd name="connsiteY35" fmla="*/ 476124 h 495300"/>
              <a:gd name="connsiteX36" fmla="*/ 57110 w 495304"/>
              <a:gd name="connsiteY36" fmla="*/ 199899 h 495300"/>
              <a:gd name="connsiteX37" fmla="*/ 47585 w 495304"/>
              <a:gd name="connsiteY37" fmla="*/ 190374 h 495300"/>
              <a:gd name="connsiteX38" fmla="*/ 38060 w 495304"/>
              <a:gd name="connsiteY38" fmla="*/ 199899 h 495300"/>
              <a:gd name="connsiteX39" fmla="*/ 38060 w 495304"/>
              <a:gd name="connsiteY39" fmla="*/ 322105 h 495300"/>
              <a:gd name="connsiteX40" fmla="*/ 19010 w 495304"/>
              <a:gd name="connsiteY40" fmla="*/ 295149 h 495300"/>
              <a:gd name="connsiteX41" fmla="*/ 19010 w 495304"/>
              <a:gd name="connsiteY41" fmla="*/ 163990 h 495300"/>
              <a:gd name="connsiteX42" fmla="*/ 35393 w 495304"/>
              <a:gd name="connsiteY42" fmla="*/ 141225 h 495300"/>
              <a:gd name="connsiteX43" fmla="*/ 54443 w 495304"/>
              <a:gd name="connsiteY43" fmla="*/ 134653 h 495300"/>
              <a:gd name="connsiteX44" fmla="*/ 97877 w 495304"/>
              <a:gd name="connsiteY44" fmla="*/ 178087 h 495300"/>
              <a:gd name="connsiteX45" fmla="*/ 111347 w 495304"/>
              <a:gd name="connsiteY45" fmla="*/ 178144 h 495300"/>
              <a:gd name="connsiteX46" fmla="*/ 111403 w 495304"/>
              <a:gd name="connsiteY46" fmla="*/ 178087 h 495300"/>
              <a:gd name="connsiteX47" fmla="*/ 156170 w 495304"/>
              <a:gd name="connsiteY47" fmla="*/ 133224 h 495300"/>
              <a:gd name="connsiteX48" fmla="*/ 322191 w 495304"/>
              <a:gd name="connsiteY48" fmla="*/ 133224 h 495300"/>
              <a:gd name="connsiteX49" fmla="*/ 295235 w 495304"/>
              <a:gd name="connsiteY49" fmla="*/ 152274 h 495300"/>
              <a:gd name="connsiteX50" fmla="*/ 190460 w 495304"/>
              <a:gd name="connsiteY50" fmla="*/ 152274 h 495300"/>
              <a:gd name="connsiteX51" fmla="*/ 152360 w 495304"/>
              <a:gd name="connsiteY51" fmla="*/ 190374 h 495300"/>
              <a:gd name="connsiteX52" fmla="*/ 493546 w 495304"/>
              <a:gd name="connsiteY52" fmla="*/ 213520 h 495300"/>
              <a:gd name="connsiteX53" fmla="*/ 426871 w 495304"/>
              <a:gd name="connsiteY53" fmla="*/ 118270 h 495300"/>
              <a:gd name="connsiteX54" fmla="*/ 413608 w 495304"/>
              <a:gd name="connsiteY54" fmla="*/ 115908 h 495300"/>
              <a:gd name="connsiteX55" fmla="*/ 411250 w 495304"/>
              <a:gd name="connsiteY55" fmla="*/ 118270 h 495300"/>
              <a:gd name="connsiteX56" fmla="*/ 344575 w 495304"/>
              <a:gd name="connsiteY56" fmla="*/ 213520 h 495300"/>
              <a:gd name="connsiteX57" fmla="*/ 343908 w 495304"/>
              <a:gd name="connsiteY57" fmla="*/ 223045 h 495300"/>
              <a:gd name="connsiteX58" fmla="*/ 352385 w 495304"/>
              <a:gd name="connsiteY58" fmla="*/ 228474 h 495300"/>
              <a:gd name="connsiteX59" fmla="*/ 380960 w 495304"/>
              <a:gd name="connsiteY59" fmla="*/ 228474 h 495300"/>
              <a:gd name="connsiteX60" fmla="*/ 380960 w 495304"/>
              <a:gd name="connsiteY60" fmla="*/ 485649 h 495300"/>
              <a:gd name="connsiteX61" fmla="*/ 390485 w 495304"/>
              <a:gd name="connsiteY61" fmla="*/ 495174 h 495300"/>
              <a:gd name="connsiteX62" fmla="*/ 447635 w 495304"/>
              <a:gd name="connsiteY62" fmla="*/ 495174 h 495300"/>
              <a:gd name="connsiteX63" fmla="*/ 457160 w 495304"/>
              <a:gd name="connsiteY63" fmla="*/ 485649 h 495300"/>
              <a:gd name="connsiteX64" fmla="*/ 457160 w 495304"/>
              <a:gd name="connsiteY64" fmla="*/ 228474 h 495300"/>
              <a:gd name="connsiteX65" fmla="*/ 485735 w 495304"/>
              <a:gd name="connsiteY65" fmla="*/ 228474 h 495300"/>
              <a:gd name="connsiteX66" fmla="*/ 494212 w 495304"/>
              <a:gd name="connsiteY66" fmla="*/ 223331 h 495300"/>
              <a:gd name="connsiteX67" fmla="*/ 493546 w 495304"/>
              <a:gd name="connsiteY67" fmla="*/ 213520 h 495300"/>
              <a:gd name="connsiteX68" fmla="*/ 447635 w 495304"/>
              <a:gd name="connsiteY68" fmla="*/ 209424 h 495300"/>
              <a:gd name="connsiteX69" fmla="*/ 438110 w 495304"/>
              <a:gd name="connsiteY69" fmla="*/ 218949 h 495300"/>
              <a:gd name="connsiteX70" fmla="*/ 438110 w 495304"/>
              <a:gd name="connsiteY70" fmla="*/ 476124 h 495300"/>
              <a:gd name="connsiteX71" fmla="*/ 400010 w 495304"/>
              <a:gd name="connsiteY71" fmla="*/ 476124 h 495300"/>
              <a:gd name="connsiteX72" fmla="*/ 400010 w 495304"/>
              <a:gd name="connsiteY72" fmla="*/ 218949 h 495300"/>
              <a:gd name="connsiteX73" fmla="*/ 390485 w 495304"/>
              <a:gd name="connsiteY73" fmla="*/ 209424 h 495300"/>
              <a:gd name="connsiteX74" fmla="*/ 370673 w 495304"/>
              <a:gd name="connsiteY74" fmla="*/ 209424 h 495300"/>
              <a:gd name="connsiteX75" fmla="*/ 419060 w 495304"/>
              <a:gd name="connsiteY75" fmla="*/ 140273 h 495300"/>
              <a:gd name="connsiteX76" fmla="*/ 467447 w 495304"/>
              <a:gd name="connsiteY76" fmla="*/ 209424 h 495300"/>
              <a:gd name="connsiteX77" fmla="*/ 352385 w 495304"/>
              <a:gd name="connsiteY77" fmla="*/ 285624 h 495300"/>
              <a:gd name="connsiteX78" fmla="*/ 295235 w 495304"/>
              <a:gd name="connsiteY78" fmla="*/ 285624 h 495300"/>
              <a:gd name="connsiteX79" fmla="*/ 285710 w 495304"/>
              <a:gd name="connsiteY79" fmla="*/ 295149 h 495300"/>
              <a:gd name="connsiteX80" fmla="*/ 285710 w 495304"/>
              <a:gd name="connsiteY80" fmla="*/ 485649 h 495300"/>
              <a:gd name="connsiteX81" fmla="*/ 295235 w 495304"/>
              <a:gd name="connsiteY81" fmla="*/ 495174 h 495300"/>
              <a:gd name="connsiteX82" fmla="*/ 352385 w 495304"/>
              <a:gd name="connsiteY82" fmla="*/ 495174 h 495300"/>
              <a:gd name="connsiteX83" fmla="*/ 361910 w 495304"/>
              <a:gd name="connsiteY83" fmla="*/ 485649 h 495300"/>
              <a:gd name="connsiteX84" fmla="*/ 361910 w 495304"/>
              <a:gd name="connsiteY84" fmla="*/ 295149 h 495300"/>
              <a:gd name="connsiteX85" fmla="*/ 352385 w 495304"/>
              <a:gd name="connsiteY85" fmla="*/ 285624 h 495300"/>
              <a:gd name="connsiteX86" fmla="*/ 342860 w 495304"/>
              <a:gd name="connsiteY86" fmla="*/ 476124 h 495300"/>
              <a:gd name="connsiteX87" fmla="*/ 304760 w 495304"/>
              <a:gd name="connsiteY87" fmla="*/ 476124 h 495300"/>
              <a:gd name="connsiteX88" fmla="*/ 304760 w 495304"/>
              <a:gd name="connsiteY88" fmla="*/ 304674 h 495300"/>
              <a:gd name="connsiteX89" fmla="*/ 342860 w 495304"/>
              <a:gd name="connsiteY89" fmla="*/ 304674 h 495300"/>
              <a:gd name="connsiteX90" fmla="*/ 257135 w 495304"/>
              <a:gd name="connsiteY90" fmla="*/ 380874 h 495300"/>
              <a:gd name="connsiteX91" fmla="*/ 199985 w 495304"/>
              <a:gd name="connsiteY91" fmla="*/ 380874 h 495300"/>
              <a:gd name="connsiteX92" fmla="*/ 190460 w 495304"/>
              <a:gd name="connsiteY92" fmla="*/ 390399 h 495300"/>
              <a:gd name="connsiteX93" fmla="*/ 190460 w 495304"/>
              <a:gd name="connsiteY93" fmla="*/ 485649 h 495300"/>
              <a:gd name="connsiteX94" fmla="*/ 199985 w 495304"/>
              <a:gd name="connsiteY94" fmla="*/ 495174 h 495300"/>
              <a:gd name="connsiteX95" fmla="*/ 257135 w 495304"/>
              <a:gd name="connsiteY95" fmla="*/ 495174 h 495300"/>
              <a:gd name="connsiteX96" fmla="*/ 266660 w 495304"/>
              <a:gd name="connsiteY96" fmla="*/ 485649 h 495300"/>
              <a:gd name="connsiteX97" fmla="*/ 266660 w 495304"/>
              <a:gd name="connsiteY97" fmla="*/ 390399 h 495300"/>
              <a:gd name="connsiteX98" fmla="*/ 257135 w 495304"/>
              <a:gd name="connsiteY98" fmla="*/ 380874 h 495300"/>
              <a:gd name="connsiteX99" fmla="*/ 247610 w 495304"/>
              <a:gd name="connsiteY99" fmla="*/ 476124 h 495300"/>
              <a:gd name="connsiteX100" fmla="*/ 209510 w 495304"/>
              <a:gd name="connsiteY100" fmla="*/ 476124 h 495300"/>
              <a:gd name="connsiteX101" fmla="*/ 209510 w 495304"/>
              <a:gd name="connsiteY101" fmla="*/ 399924 h 495300"/>
              <a:gd name="connsiteX102" fmla="*/ 247610 w 495304"/>
              <a:gd name="connsiteY102" fmla="*/ 39992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95304" h="495300">
                <a:moveTo>
                  <a:pt x="104735" y="114174"/>
                </a:moveTo>
                <a:cubicBezTo>
                  <a:pt x="136298" y="114174"/>
                  <a:pt x="161885" y="88590"/>
                  <a:pt x="161885" y="57024"/>
                </a:cubicBezTo>
                <a:cubicBezTo>
                  <a:pt x="161885" y="25458"/>
                  <a:pt x="136298" y="-126"/>
                  <a:pt x="104735" y="-126"/>
                </a:cubicBezTo>
                <a:cubicBezTo>
                  <a:pt x="73172" y="-126"/>
                  <a:pt x="47585" y="25458"/>
                  <a:pt x="47585" y="57024"/>
                </a:cubicBezTo>
                <a:cubicBezTo>
                  <a:pt x="47585" y="88590"/>
                  <a:pt x="73172" y="114174"/>
                  <a:pt x="104735" y="114174"/>
                </a:cubicBezTo>
                <a:close/>
                <a:moveTo>
                  <a:pt x="104735" y="18924"/>
                </a:moveTo>
                <a:cubicBezTo>
                  <a:pt x="125777" y="18924"/>
                  <a:pt x="142835" y="35983"/>
                  <a:pt x="142835" y="57024"/>
                </a:cubicBezTo>
                <a:cubicBezTo>
                  <a:pt x="142835" y="78065"/>
                  <a:pt x="125777" y="95124"/>
                  <a:pt x="104735" y="95124"/>
                </a:cubicBezTo>
                <a:cubicBezTo>
                  <a:pt x="83693" y="95124"/>
                  <a:pt x="66635" y="78065"/>
                  <a:pt x="66635" y="57024"/>
                </a:cubicBezTo>
                <a:cubicBezTo>
                  <a:pt x="66635" y="35983"/>
                  <a:pt x="83693" y="18924"/>
                  <a:pt x="104735" y="18924"/>
                </a:cubicBezTo>
                <a:close/>
                <a:moveTo>
                  <a:pt x="295235" y="171324"/>
                </a:moveTo>
                <a:cubicBezTo>
                  <a:pt x="321537" y="171324"/>
                  <a:pt x="342860" y="149998"/>
                  <a:pt x="342860" y="123699"/>
                </a:cubicBezTo>
                <a:cubicBezTo>
                  <a:pt x="342860" y="118441"/>
                  <a:pt x="338596" y="114174"/>
                  <a:pt x="333335" y="114174"/>
                </a:cubicBezTo>
                <a:lnTo>
                  <a:pt x="152360" y="114174"/>
                </a:lnTo>
                <a:cubicBezTo>
                  <a:pt x="149838" y="114212"/>
                  <a:pt x="147422" y="115193"/>
                  <a:pt x="145597" y="116936"/>
                </a:cubicBezTo>
                <a:lnTo>
                  <a:pt x="104735" y="157894"/>
                </a:lnTo>
                <a:lnTo>
                  <a:pt x="63873" y="116936"/>
                </a:lnTo>
                <a:cubicBezTo>
                  <a:pt x="61363" y="114479"/>
                  <a:pt x="57702" y="113593"/>
                  <a:pt x="54348" y="114650"/>
                </a:cubicBezTo>
                <a:lnTo>
                  <a:pt x="29678" y="123223"/>
                </a:lnTo>
                <a:cubicBezTo>
                  <a:pt x="11996" y="128947"/>
                  <a:pt x="3" y="145407"/>
                  <a:pt x="-40" y="163990"/>
                </a:cubicBezTo>
                <a:lnTo>
                  <a:pt x="-40" y="295149"/>
                </a:lnTo>
                <a:cubicBezTo>
                  <a:pt x="-45" y="317780"/>
                  <a:pt x="15883" y="337297"/>
                  <a:pt x="38060" y="341821"/>
                </a:cubicBezTo>
                <a:lnTo>
                  <a:pt x="38060" y="485649"/>
                </a:lnTo>
                <a:cubicBezTo>
                  <a:pt x="38060" y="490907"/>
                  <a:pt x="42324" y="495174"/>
                  <a:pt x="47585" y="495174"/>
                </a:cubicBezTo>
                <a:lnTo>
                  <a:pt x="161885" y="495174"/>
                </a:lnTo>
                <a:cubicBezTo>
                  <a:pt x="167146" y="495174"/>
                  <a:pt x="171410" y="490907"/>
                  <a:pt x="171410" y="485649"/>
                </a:cubicBezTo>
                <a:lnTo>
                  <a:pt x="171410" y="190374"/>
                </a:lnTo>
                <a:cubicBezTo>
                  <a:pt x="171410" y="179849"/>
                  <a:pt x="179939" y="171324"/>
                  <a:pt x="190460" y="171324"/>
                </a:cubicBezTo>
                <a:close/>
                <a:moveTo>
                  <a:pt x="152360" y="190374"/>
                </a:moveTo>
                <a:lnTo>
                  <a:pt x="152360" y="476124"/>
                </a:lnTo>
                <a:lnTo>
                  <a:pt x="114260" y="476124"/>
                </a:lnTo>
                <a:lnTo>
                  <a:pt x="114260" y="314199"/>
                </a:lnTo>
                <a:cubicBezTo>
                  <a:pt x="114260" y="308941"/>
                  <a:pt x="109996" y="304674"/>
                  <a:pt x="104735" y="304674"/>
                </a:cubicBezTo>
                <a:cubicBezTo>
                  <a:pt x="99474" y="304674"/>
                  <a:pt x="95210" y="308941"/>
                  <a:pt x="95210" y="314199"/>
                </a:cubicBezTo>
                <a:lnTo>
                  <a:pt x="95210" y="476124"/>
                </a:lnTo>
                <a:lnTo>
                  <a:pt x="57110" y="476124"/>
                </a:lnTo>
                <a:lnTo>
                  <a:pt x="57110" y="199899"/>
                </a:lnTo>
                <a:cubicBezTo>
                  <a:pt x="57110" y="194641"/>
                  <a:pt x="52846" y="190374"/>
                  <a:pt x="47585" y="190374"/>
                </a:cubicBezTo>
                <a:cubicBezTo>
                  <a:pt x="42324" y="190374"/>
                  <a:pt x="38060" y="194641"/>
                  <a:pt x="38060" y="199899"/>
                </a:cubicBezTo>
                <a:lnTo>
                  <a:pt x="38060" y="322105"/>
                </a:lnTo>
                <a:cubicBezTo>
                  <a:pt x="26638" y="318066"/>
                  <a:pt x="19003" y="307265"/>
                  <a:pt x="19010" y="295149"/>
                </a:cubicBezTo>
                <a:lnTo>
                  <a:pt x="19010" y="163990"/>
                </a:lnTo>
                <a:cubicBezTo>
                  <a:pt x="19038" y="153674"/>
                  <a:pt x="25624" y="144530"/>
                  <a:pt x="35393" y="141225"/>
                </a:cubicBezTo>
                <a:lnTo>
                  <a:pt x="54443" y="134653"/>
                </a:lnTo>
                <a:lnTo>
                  <a:pt x="97877" y="178087"/>
                </a:lnTo>
                <a:cubicBezTo>
                  <a:pt x="101581" y="181821"/>
                  <a:pt x="107613" y="181849"/>
                  <a:pt x="111347" y="178144"/>
                </a:cubicBezTo>
                <a:cubicBezTo>
                  <a:pt x="111365" y="178125"/>
                  <a:pt x="111384" y="178106"/>
                  <a:pt x="111403" y="178087"/>
                </a:cubicBezTo>
                <a:lnTo>
                  <a:pt x="156170" y="133224"/>
                </a:lnTo>
                <a:lnTo>
                  <a:pt x="322191" y="133224"/>
                </a:lnTo>
                <a:cubicBezTo>
                  <a:pt x="318152" y="144645"/>
                  <a:pt x="307350" y="152284"/>
                  <a:pt x="295235" y="152274"/>
                </a:cubicBezTo>
                <a:lnTo>
                  <a:pt x="190460" y="152274"/>
                </a:lnTo>
                <a:cubicBezTo>
                  <a:pt x="169418" y="152274"/>
                  <a:pt x="152360" y="169333"/>
                  <a:pt x="152360" y="190374"/>
                </a:cubicBezTo>
                <a:close/>
                <a:moveTo>
                  <a:pt x="493546" y="213520"/>
                </a:moveTo>
                <a:lnTo>
                  <a:pt x="426871" y="118270"/>
                </a:lnTo>
                <a:cubicBezTo>
                  <a:pt x="423860" y="113955"/>
                  <a:pt x="417922" y="112898"/>
                  <a:pt x="413608" y="115908"/>
                </a:cubicBezTo>
                <a:cubicBezTo>
                  <a:pt x="412690" y="116555"/>
                  <a:pt x="411891" y="117355"/>
                  <a:pt x="411250" y="118270"/>
                </a:cubicBezTo>
                <a:lnTo>
                  <a:pt x="344575" y="213520"/>
                </a:lnTo>
                <a:cubicBezTo>
                  <a:pt x="342662" y="216349"/>
                  <a:pt x="342408" y="219978"/>
                  <a:pt x="343908" y="223045"/>
                </a:cubicBezTo>
                <a:cubicBezTo>
                  <a:pt x="345468" y="226321"/>
                  <a:pt x="348756" y="228426"/>
                  <a:pt x="352385" y="228474"/>
                </a:cubicBezTo>
                <a:lnTo>
                  <a:pt x="380960" y="228474"/>
                </a:lnTo>
                <a:lnTo>
                  <a:pt x="380960" y="485649"/>
                </a:lnTo>
                <a:cubicBezTo>
                  <a:pt x="380960" y="490907"/>
                  <a:pt x="385224" y="495174"/>
                  <a:pt x="390485" y="495174"/>
                </a:cubicBezTo>
                <a:lnTo>
                  <a:pt x="447635" y="495174"/>
                </a:lnTo>
                <a:cubicBezTo>
                  <a:pt x="452896" y="495174"/>
                  <a:pt x="457160" y="490907"/>
                  <a:pt x="457160" y="485649"/>
                </a:cubicBezTo>
                <a:lnTo>
                  <a:pt x="457160" y="228474"/>
                </a:lnTo>
                <a:lnTo>
                  <a:pt x="485735" y="228474"/>
                </a:lnTo>
                <a:cubicBezTo>
                  <a:pt x="489301" y="228484"/>
                  <a:pt x="492572" y="226493"/>
                  <a:pt x="494212" y="223331"/>
                </a:cubicBezTo>
                <a:cubicBezTo>
                  <a:pt x="495826" y="220187"/>
                  <a:pt x="495570" y="216415"/>
                  <a:pt x="493546" y="213520"/>
                </a:cubicBezTo>
                <a:close/>
                <a:moveTo>
                  <a:pt x="447635" y="209424"/>
                </a:moveTo>
                <a:cubicBezTo>
                  <a:pt x="442374" y="209424"/>
                  <a:pt x="438110" y="213691"/>
                  <a:pt x="438110" y="218949"/>
                </a:cubicBezTo>
                <a:lnTo>
                  <a:pt x="438110" y="476124"/>
                </a:lnTo>
                <a:lnTo>
                  <a:pt x="400010" y="476124"/>
                </a:lnTo>
                <a:lnTo>
                  <a:pt x="400010" y="218949"/>
                </a:lnTo>
                <a:cubicBezTo>
                  <a:pt x="400010" y="213691"/>
                  <a:pt x="395746" y="209424"/>
                  <a:pt x="390485" y="209424"/>
                </a:cubicBezTo>
                <a:lnTo>
                  <a:pt x="370673" y="209424"/>
                </a:lnTo>
                <a:lnTo>
                  <a:pt x="419060" y="140273"/>
                </a:lnTo>
                <a:lnTo>
                  <a:pt x="467447" y="209424"/>
                </a:lnTo>
                <a:close/>
                <a:moveTo>
                  <a:pt x="352385" y="285624"/>
                </a:moveTo>
                <a:lnTo>
                  <a:pt x="295235" y="285624"/>
                </a:lnTo>
                <a:cubicBezTo>
                  <a:pt x="289974" y="285624"/>
                  <a:pt x="285710" y="289891"/>
                  <a:pt x="285710" y="295149"/>
                </a:cubicBezTo>
                <a:lnTo>
                  <a:pt x="285710" y="485649"/>
                </a:lnTo>
                <a:cubicBezTo>
                  <a:pt x="285710" y="490907"/>
                  <a:pt x="289974" y="495174"/>
                  <a:pt x="295235" y="495174"/>
                </a:cubicBezTo>
                <a:lnTo>
                  <a:pt x="352385" y="495174"/>
                </a:lnTo>
                <a:cubicBezTo>
                  <a:pt x="357646" y="495174"/>
                  <a:pt x="361910" y="490907"/>
                  <a:pt x="361910" y="485649"/>
                </a:cubicBezTo>
                <a:lnTo>
                  <a:pt x="361910" y="295149"/>
                </a:lnTo>
                <a:cubicBezTo>
                  <a:pt x="361910" y="289891"/>
                  <a:pt x="357646" y="285624"/>
                  <a:pt x="352385" y="285624"/>
                </a:cubicBezTo>
                <a:close/>
                <a:moveTo>
                  <a:pt x="342860" y="476124"/>
                </a:moveTo>
                <a:lnTo>
                  <a:pt x="304760" y="476124"/>
                </a:lnTo>
                <a:lnTo>
                  <a:pt x="304760" y="304674"/>
                </a:lnTo>
                <a:lnTo>
                  <a:pt x="342860" y="304674"/>
                </a:lnTo>
                <a:close/>
                <a:moveTo>
                  <a:pt x="257135" y="380874"/>
                </a:moveTo>
                <a:lnTo>
                  <a:pt x="199985" y="380874"/>
                </a:lnTo>
                <a:cubicBezTo>
                  <a:pt x="194724" y="380874"/>
                  <a:pt x="190460" y="385141"/>
                  <a:pt x="190460" y="390399"/>
                </a:cubicBezTo>
                <a:lnTo>
                  <a:pt x="190460" y="485649"/>
                </a:lnTo>
                <a:cubicBezTo>
                  <a:pt x="190460" y="490907"/>
                  <a:pt x="194724" y="495174"/>
                  <a:pt x="199985" y="495174"/>
                </a:cubicBezTo>
                <a:lnTo>
                  <a:pt x="257135" y="495174"/>
                </a:lnTo>
                <a:cubicBezTo>
                  <a:pt x="262396" y="495174"/>
                  <a:pt x="266660" y="490907"/>
                  <a:pt x="266660" y="485649"/>
                </a:cubicBezTo>
                <a:lnTo>
                  <a:pt x="266660" y="390399"/>
                </a:lnTo>
                <a:cubicBezTo>
                  <a:pt x="266660" y="385141"/>
                  <a:pt x="262396" y="380874"/>
                  <a:pt x="257135" y="380874"/>
                </a:cubicBezTo>
                <a:close/>
                <a:moveTo>
                  <a:pt x="247610" y="476124"/>
                </a:moveTo>
                <a:lnTo>
                  <a:pt x="209510" y="476124"/>
                </a:lnTo>
                <a:lnTo>
                  <a:pt x="209510" y="399924"/>
                </a:lnTo>
                <a:lnTo>
                  <a:pt x="247610" y="399924"/>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5" name="Freeform: Shape 14">
            <a:extLst>
              <a:ext uri="{FF2B5EF4-FFF2-40B4-BE49-F238E27FC236}">
                <a16:creationId xmlns:a16="http://schemas.microsoft.com/office/drawing/2014/main" id="{0FBE9741-95B6-CCE3-F803-D620AE177991}"/>
              </a:ext>
            </a:extLst>
          </p:cNvPr>
          <p:cNvSpPr/>
          <p:nvPr/>
        </p:nvSpPr>
        <p:spPr>
          <a:xfrm>
            <a:off x="5021027" y="2058869"/>
            <a:ext cx="357230" cy="387591"/>
          </a:xfrm>
          <a:custGeom>
            <a:avLst/>
            <a:gdLst>
              <a:gd name="connsiteX0" fmla="*/ 179316 w 456502"/>
              <a:gd name="connsiteY0" fmla="*/ 123128 h 495300"/>
              <a:gd name="connsiteX1" fmla="*/ 154741 w 456502"/>
              <a:gd name="connsiteY1" fmla="*/ 114650 h 495300"/>
              <a:gd name="connsiteX2" fmla="*/ 145216 w 456502"/>
              <a:gd name="connsiteY2" fmla="*/ 116936 h 495300"/>
              <a:gd name="connsiteX3" fmla="*/ 104354 w 456502"/>
              <a:gd name="connsiteY3" fmla="*/ 157894 h 495300"/>
              <a:gd name="connsiteX4" fmla="*/ 63492 w 456502"/>
              <a:gd name="connsiteY4" fmla="*/ 116936 h 495300"/>
              <a:gd name="connsiteX5" fmla="*/ 53967 w 456502"/>
              <a:gd name="connsiteY5" fmla="*/ 114650 h 495300"/>
              <a:gd name="connsiteX6" fmla="*/ 29297 w 456502"/>
              <a:gd name="connsiteY6" fmla="*/ 123128 h 495300"/>
              <a:gd name="connsiteX7" fmla="*/ -40 w 456502"/>
              <a:gd name="connsiteY7" fmla="*/ 163990 h 495300"/>
              <a:gd name="connsiteX8" fmla="*/ -40 w 456502"/>
              <a:gd name="connsiteY8" fmla="*/ 276099 h 495300"/>
              <a:gd name="connsiteX9" fmla="*/ 38060 w 456502"/>
              <a:gd name="connsiteY9" fmla="*/ 322771 h 495300"/>
              <a:gd name="connsiteX10" fmla="*/ 38060 w 456502"/>
              <a:gd name="connsiteY10" fmla="*/ 485649 h 495300"/>
              <a:gd name="connsiteX11" fmla="*/ 47585 w 456502"/>
              <a:gd name="connsiteY11" fmla="*/ 495174 h 495300"/>
              <a:gd name="connsiteX12" fmla="*/ 161885 w 456502"/>
              <a:gd name="connsiteY12" fmla="*/ 495174 h 495300"/>
              <a:gd name="connsiteX13" fmla="*/ 171410 w 456502"/>
              <a:gd name="connsiteY13" fmla="*/ 485649 h 495300"/>
              <a:gd name="connsiteX14" fmla="*/ 171410 w 456502"/>
              <a:gd name="connsiteY14" fmla="*/ 322771 h 495300"/>
              <a:gd name="connsiteX15" fmla="*/ 209510 w 456502"/>
              <a:gd name="connsiteY15" fmla="*/ 276099 h 495300"/>
              <a:gd name="connsiteX16" fmla="*/ 209510 w 456502"/>
              <a:gd name="connsiteY16" fmla="*/ 163990 h 495300"/>
              <a:gd name="connsiteX17" fmla="*/ 179316 w 456502"/>
              <a:gd name="connsiteY17" fmla="*/ 123128 h 495300"/>
              <a:gd name="connsiteX18" fmla="*/ 189698 w 456502"/>
              <a:gd name="connsiteY18" fmla="*/ 276099 h 495300"/>
              <a:gd name="connsiteX19" fmla="*/ 170648 w 456502"/>
              <a:gd name="connsiteY19" fmla="*/ 302864 h 495300"/>
              <a:gd name="connsiteX20" fmla="*/ 170648 w 456502"/>
              <a:gd name="connsiteY20" fmla="*/ 199899 h 495300"/>
              <a:gd name="connsiteX21" fmla="*/ 161123 w 456502"/>
              <a:gd name="connsiteY21" fmla="*/ 190374 h 495300"/>
              <a:gd name="connsiteX22" fmla="*/ 151598 w 456502"/>
              <a:gd name="connsiteY22" fmla="*/ 199899 h 495300"/>
              <a:gd name="connsiteX23" fmla="*/ 151598 w 456502"/>
              <a:gd name="connsiteY23" fmla="*/ 476124 h 495300"/>
              <a:gd name="connsiteX24" fmla="*/ 113498 w 456502"/>
              <a:gd name="connsiteY24" fmla="*/ 476124 h 495300"/>
              <a:gd name="connsiteX25" fmla="*/ 113498 w 456502"/>
              <a:gd name="connsiteY25" fmla="*/ 314199 h 495300"/>
              <a:gd name="connsiteX26" fmla="*/ 103973 w 456502"/>
              <a:gd name="connsiteY26" fmla="*/ 304674 h 495300"/>
              <a:gd name="connsiteX27" fmla="*/ 94448 w 456502"/>
              <a:gd name="connsiteY27" fmla="*/ 314199 h 495300"/>
              <a:gd name="connsiteX28" fmla="*/ 94448 w 456502"/>
              <a:gd name="connsiteY28" fmla="*/ 476124 h 495300"/>
              <a:gd name="connsiteX29" fmla="*/ 56348 w 456502"/>
              <a:gd name="connsiteY29" fmla="*/ 476124 h 495300"/>
              <a:gd name="connsiteX30" fmla="*/ 56348 w 456502"/>
              <a:gd name="connsiteY30" fmla="*/ 199899 h 495300"/>
              <a:gd name="connsiteX31" fmla="*/ 46823 w 456502"/>
              <a:gd name="connsiteY31" fmla="*/ 190374 h 495300"/>
              <a:gd name="connsiteX32" fmla="*/ 37298 w 456502"/>
              <a:gd name="connsiteY32" fmla="*/ 199899 h 495300"/>
              <a:gd name="connsiteX33" fmla="*/ 37298 w 456502"/>
              <a:gd name="connsiteY33" fmla="*/ 302864 h 495300"/>
              <a:gd name="connsiteX34" fmla="*/ 18248 w 456502"/>
              <a:gd name="connsiteY34" fmla="*/ 276099 h 495300"/>
              <a:gd name="connsiteX35" fmla="*/ 18248 w 456502"/>
              <a:gd name="connsiteY35" fmla="*/ 163990 h 495300"/>
              <a:gd name="connsiteX36" fmla="*/ 34631 w 456502"/>
              <a:gd name="connsiteY36" fmla="*/ 141225 h 495300"/>
              <a:gd name="connsiteX37" fmla="*/ 53681 w 456502"/>
              <a:gd name="connsiteY37" fmla="*/ 134653 h 495300"/>
              <a:gd name="connsiteX38" fmla="*/ 97115 w 456502"/>
              <a:gd name="connsiteY38" fmla="*/ 178087 h 495300"/>
              <a:gd name="connsiteX39" fmla="*/ 110584 w 456502"/>
              <a:gd name="connsiteY39" fmla="*/ 178144 h 495300"/>
              <a:gd name="connsiteX40" fmla="*/ 110641 w 456502"/>
              <a:gd name="connsiteY40" fmla="*/ 178087 h 495300"/>
              <a:gd name="connsiteX41" fmla="*/ 153979 w 456502"/>
              <a:gd name="connsiteY41" fmla="*/ 134653 h 495300"/>
              <a:gd name="connsiteX42" fmla="*/ 173029 w 456502"/>
              <a:gd name="connsiteY42" fmla="*/ 141225 h 495300"/>
              <a:gd name="connsiteX43" fmla="*/ 189603 w 456502"/>
              <a:gd name="connsiteY43" fmla="*/ 163990 h 495300"/>
              <a:gd name="connsiteX44" fmla="*/ 103973 w 456502"/>
              <a:gd name="connsiteY44" fmla="*/ 114174 h 495300"/>
              <a:gd name="connsiteX45" fmla="*/ 161123 w 456502"/>
              <a:gd name="connsiteY45" fmla="*/ 57024 h 495300"/>
              <a:gd name="connsiteX46" fmla="*/ 103973 w 456502"/>
              <a:gd name="connsiteY46" fmla="*/ -126 h 495300"/>
              <a:gd name="connsiteX47" fmla="*/ 46823 w 456502"/>
              <a:gd name="connsiteY47" fmla="*/ 57024 h 495300"/>
              <a:gd name="connsiteX48" fmla="*/ 103973 w 456502"/>
              <a:gd name="connsiteY48" fmla="*/ 114174 h 495300"/>
              <a:gd name="connsiteX49" fmla="*/ 103973 w 456502"/>
              <a:gd name="connsiteY49" fmla="*/ 18924 h 495300"/>
              <a:gd name="connsiteX50" fmla="*/ 142073 w 456502"/>
              <a:gd name="connsiteY50" fmla="*/ 57024 h 495300"/>
              <a:gd name="connsiteX51" fmla="*/ 103973 w 456502"/>
              <a:gd name="connsiteY51" fmla="*/ 95124 h 495300"/>
              <a:gd name="connsiteX52" fmla="*/ 65873 w 456502"/>
              <a:gd name="connsiteY52" fmla="*/ 57024 h 495300"/>
              <a:gd name="connsiteX53" fmla="*/ 103973 w 456502"/>
              <a:gd name="connsiteY53" fmla="*/ 18924 h 495300"/>
              <a:gd name="connsiteX54" fmla="*/ 399248 w 456502"/>
              <a:gd name="connsiteY54" fmla="*/ 304674 h 495300"/>
              <a:gd name="connsiteX55" fmla="*/ 456455 w 456502"/>
              <a:gd name="connsiteY55" fmla="*/ 247581 h 495300"/>
              <a:gd name="connsiteX56" fmla="*/ 399362 w 456502"/>
              <a:gd name="connsiteY56" fmla="*/ 190374 h 495300"/>
              <a:gd name="connsiteX57" fmla="*/ 342955 w 456502"/>
              <a:gd name="connsiteY57" fmla="*/ 237999 h 495300"/>
              <a:gd name="connsiteX58" fmla="*/ 284948 w 456502"/>
              <a:gd name="connsiteY58" fmla="*/ 237999 h 495300"/>
              <a:gd name="connsiteX59" fmla="*/ 284948 w 456502"/>
              <a:gd name="connsiteY59" fmla="*/ 123699 h 495300"/>
              <a:gd name="connsiteX60" fmla="*/ 303998 w 456502"/>
              <a:gd name="connsiteY60" fmla="*/ 104649 h 495300"/>
              <a:gd name="connsiteX61" fmla="*/ 342955 w 456502"/>
              <a:gd name="connsiteY61" fmla="*/ 104649 h 495300"/>
              <a:gd name="connsiteX62" fmla="*/ 408830 w 456502"/>
              <a:gd name="connsiteY62" fmla="*/ 151474 h 495300"/>
              <a:gd name="connsiteX63" fmla="*/ 455655 w 456502"/>
              <a:gd name="connsiteY63" fmla="*/ 85599 h 495300"/>
              <a:gd name="connsiteX64" fmla="*/ 389780 w 456502"/>
              <a:gd name="connsiteY64" fmla="*/ 38774 h 495300"/>
              <a:gd name="connsiteX65" fmla="*/ 342955 w 456502"/>
              <a:gd name="connsiteY65" fmla="*/ 85599 h 495300"/>
              <a:gd name="connsiteX66" fmla="*/ 303998 w 456502"/>
              <a:gd name="connsiteY66" fmla="*/ 85599 h 495300"/>
              <a:gd name="connsiteX67" fmla="*/ 265898 w 456502"/>
              <a:gd name="connsiteY67" fmla="*/ 123699 h 495300"/>
              <a:gd name="connsiteX68" fmla="*/ 265898 w 456502"/>
              <a:gd name="connsiteY68" fmla="*/ 237999 h 495300"/>
              <a:gd name="connsiteX69" fmla="*/ 237323 w 456502"/>
              <a:gd name="connsiteY69" fmla="*/ 237999 h 495300"/>
              <a:gd name="connsiteX70" fmla="*/ 227798 w 456502"/>
              <a:gd name="connsiteY70" fmla="*/ 247524 h 495300"/>
              <a:gd name="connsiteX71" fmla="*/ 237323 w 456502"/>
              <a:gd name="connsiteY71" fmla="*/ 257049 h 495300"/>
              <a:gd name="connsiteX72" fmla="*/ 265898 w 456502"/>
              <a:gd name="connsiteY72" fmla="*/ 257049 h 495300"/>
              <a:gd name="connsiteX73" fmla="*/ 265898 w 456502"/>
              <a:gd name="connsiteY73" fmla="*/ 371349 h 495300"/>
              <a:gd name="connsiteX74" fmla="*/ 303998 w 456502"/>
              <a:gd name="connsiteY74" fmla="*/ 409449 h 495300"/>
              <a:gd name="connsiteX75" fmla="*/ 342955 w 456502"/>
              <a:gd name="connsiteY75" fmla="*/ 409449 h 495300"/>
              <a:gd name="connsiteX76" fmla="*/ 408830 w 456502"/>
              <a:gd name="connsiteY76" fmla="*/ 456274 h 495300"/>
              <a:gd name="connsiteX77" fmla="*/ 455655 w 456502"/>
              <a:gd name="connsiteY77" fmla="*/ 390399 h 495300"/>
              <a:gd name="connsiteX78" fmla="*/ 389780 w 456502"/>
              <a:gd name="connsiteY78" fmla="*/ 343574 h 495300"/>
              <a:gd name="connsiteX79" fmla="*/ 342955 w 456502"/>
              <a:gd name="connsiteY79" fmla="*/ 390399 h 495300"/>
              <a:gd name="connsiteX80" fmla="*/ 303998 w 456502"/>
              <a:gd name="connsiteY80" fmla="*/ 390399 h 495300"/>
              <a:gd name="connsiteX81" fmla="*/ 284948 w 456502"/>
              <a:gd name="connsiteY81" fmla="*/ 371349 h 495300"/>
              <a:gd name="connsiteX82" fmla="*/ 284948 w 456502"/>
              <a:gd name="connsiteY82" fmla="*/ 257049 h 495300"/>
              <a:gd name="connsiteX83" fmla="*/ 342955 w 456502"/>
              <a:gd name="connsiteY83" fmla="*/ 257049 h 495300"/>
              <a:gd name="connsiteX84" fmla="*/ 399248 w 456502"/>
              <a:gd name="connsiteY84" fmla="*/ 304674 h 495300"/>
              <a:gd name="connsiteX85" fmla="*/ 361148 w 456502"/>
              <a:gd name="connsiteY85" fmla="*/ 247524 h 495300"/>
              <a:gd name="connsiteX86" fmla="*/ 399248 w 456502"/>
              <a:gd name="connsiteY86" fmla="*/ 209424 h 495300"/>
              <a:gd name="connsiteX87" fmla="*/ 437348 w 456502"/>
              <a:gd name="connsiteY87" fmla="*/ 247524 h 495300"/>
              <a:gd name="connsiteX88" fmla="*/ 399248 w 456502"/>
              <a:gd name="connsiteY88" fmla="*/ 285624 h 495300"/>
              <a:gd name="connsiteX89" fmla="*/ 361148 w 456502"/>
              <a:gd name="connsiteY89" fmla="*/ 247524 h 495300"/>
              <a:gd name="connsiteX90" fmla="*/ 361148 w 456502"/>
              <a:gd name="connsiteY90" fmla="*/ 247524 h 495300"/>
              <a:gd name="connsiteX91" fmla="*/ 399248 w 456502"/>
              <a:gd name="connsiteY91" fmla="*/ 57024 h 495300"/>
              <a:gd name="connsiteX92" fmla="*/ 437348 w 456502"/>
              <a:gd name="connsiteY92" fmla="*/ 95124 h 495300"/>
              <a:gd name="connsiteX93" fmla="*/ 399248 w 456502"/>
              <a:gd name="connsiteY93" fmla="*/ 133224 h 495300"/>
              <a:gd name="connsiteX94" fmla="*/ 361148 w 456502"/>
              <a:gd name="connsiteY94" fmla="*/ 95124 h 495300"/>
              <a:gd name="connsiteX95" fmla="*/ 399248 w 456502"/>
              <a:gd name="connsiteY95" fmla="*/ 57024 h 495300"/>
              <a:gd name="connsiteX96" fmla="*/ 399248 w 456502"/>
              <a:gd name="connsiteY96" fmla="*/ 361824 h 495300"/>
              <a:gd name="connsiteX97" fmla="*/ 437348 w 456502"/>
              <a:gd name="connsiteY97" fmla="*/ 399924 h 495300"/>
              <a:gd name="connsiteX98" fmla="*/ 399248 w 456502"/>
              <a:gd name="connsiteY98" fmla="*/ 438024 h 495300"/>
              <a:gd name="connsiteX99" fmla="*/ 361148 w 456502"/>
              <a:gd name="connsiteY99" fmla="*/ 399924 h 495300"/>
              <a:gd name="connsiteX100" fmla="*/ 399248 w 456502"/>
              <a:gd name="connsiteY100" fmla="*/ 36182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56502" h="495300">
                <a:moveTo>
                  <a:pt x="179316" y="123128"/>
                </a:moveTo>
                <a:lnTo>
                  <a:pt x="154741" y="114650"/>
                </a:lnTo>
                <a:cubicBezTo>
                  <a:pt x="151389" y="113593"/>
                  <a:pt x="147731" y="114479"/>
                  <a:pt x="145216" y="116936"/>
                </a:cubicBezTo>
                <a:lnTo>
                  <a:pt x="104354" y="157894"/>
                </a:lnTo>
                <a:lnTo>
                  <a:pt x="63492" y="116936"/>
                </a:lnTo>
                <a:cubicBezTo>
                  <a:pt x="60977" y="114479"/>
                  <a:pt x="57320" y="113593"/>
                  <a:pt x="53967" y="114650"/>
                </a:cubicBezTo>
                <a:lnTo>
                  <a:pt x="29297" y="123128"/>
                </a:lnTo>
                <a:cubicBezTo>
                  <a:pt x="11752" y="129024"/>
                  <a:pt x="-59" y="145483"/>
                  <a:pt x="-40" y="163990"/>
                </a:cubicBezTo>
                <a:lnTo>
                  <a:pt x="-40" y="276099"/>
                </a:lnTo>
                <a:cubicBezTo>
                  <a:pt x="-49" y="298730"/>
                  <a:pt x="15886" y="318247"/>
                  <a:pt x="38060" y="322771"/>
                </a:cubicBezTo>
                <a:lnTo>
                  <a:pt x="38060" y="485649"/>
                </a:lnTo>
                <a:cubicBezTo>
                  <a:pt x="38060" y="490907"/>
                  <a:pt x="42327" y="495174"/>
                  <a:pt x="47585" y="495174"/>
                </a:cubicBezTo>
                <a:lnTo>
                  <a:pt x="161885" y="495174"/>
                </a:lnTo>
                <a:cubicBezTo>
                  <a:pt x="167143" y="495174"/>
                  <a:pt x="171410" y="490907"/>
                  <a:pt x="171410" y="485649"/>
                </a:cubicBezTo>
                <a:lnTo>
                  <a:pt x="171410" y="322771"/>
                </a:lnTo>
                <a:cubicBezTo>
                  <a:pt x="193584" y="318247"/>
                  <a:pt x="209510" y="298730"/>
                  <a:pt x="209510" y="276099"/>
                </a:cubicBezTo>
                <a:lnTo>
                  <a:pt x="209510" y="163990"/>
                </a:lnTo>
                <a:cubicBezTo>
                  <a:pt x="209415" y="145244"/>
                  <a:pt x="197204" y="128728"/>
                  <a:pt x="179316" y="123128"/>
                </a:cubicBezTo>
                <a:close/>
                <a:moveTo>
                  <a:pt x="189698" y="276099"/>
                </a:moveTo>
                <a:cubicBezTo>
                  <a:pt x="189622" y="288148"/>
                  <a:pt x="182002" y="298845"/>
                  <a:pt x="170648" y="302864"/>
                </a:cubicBezTo>
                <a:lnTo>
                  <a:pt x="170648" y="199899"/>
                </a:lnTo>
                <a:cubicBezTo>
                  <a:pt x="170648" y="194641"/>
                  <a:pt x="166381" y="190374"/>
                  <a:pt x="161123" y="190374"/>
                </a:cubicBezTo>
                <a:cubicBezTo>
                  <a:pt x="155865" y="190374"/>
                  <a:pt x="151598" y="194641"/>
                  <a:pt x="151598" y="199899"/>
                </a:cubicBezTo>
                <a:lnTo>
                  <a:pt x="151598" y="476124"/>
                </a:lnTo>
                <a:lnTo>
                  <a:pt x="113498" y="476124"/>
                </a:lnTo>
                <a:lnTo>
                  <a:pt x="113498" y="314199"/>
                </a:lnTo>
                <a:cubicBezTo>
                  <a:pt x="113498" y="308941"/>
                  <a:pt x="109231" y="304674"/>
                  <a:pt x="103973" y="304674"/>
                </a:cubicBezTo>
                <a:cubicBezTo>
                  <a:pt x="98715" y="304674"/>
                  <a:pt x="94448" y="308941"/>
                  <a:pt x="94448" y="314199"/>
                </a:cubicBezTo>
                <a:lnTo>
                  <a:pt x="94448" y="476124"/>
                </a:lnTo>
                <a:lnTo>
                  <a:pt x="56348" y="476124"/>
                </a:lnTo>
                <a:lnTo>
                  <a:pt x="56348" y="199899"/>
                </a:lnTo>
                <a:cubicBezTo>
                  <a:pt x="56348" y="194641"/>
                  <a:pt x="52081" y="190374"/>
                  <a:pt x="46823" y="190374"/>
                </a:cubicBezTo>
                <a:cubicBezTo>
                  <a:pt x="41565" y="190374"/>
                  <a:pt x="37298" y="194641"/>
                  <a:pt x="37298" y="199899"/>
                </a:cubicBezTo>
                <a:lnTo>
                  <a:pt x="37298" y="302864"/>
                </a:lnTo>
                <a:cubicBezTo>
                  <a:pt x="25944" y="298845"/>
                  <a:pt x="18324" y="288148"/>
                  <a:pt x="18248" y="276099"/>
                </a:cubicBezTo>
                <a:lnTo>
                  <a:pt x="18248" y="163990"/>
                </a:lnTo>
                <a:cubicBezTo>
                  <a:pt x="18277" y="153674"/>
                  <a:pt x="24859" y="144530"/>
                  <a:pt x="34631" y="141225"/>
                </a:cubicBezTo>
                <a:lnTo>
                  <a:pt x="53681" y="134653"/>
                </a:lnTo>
                <a:lnTo>
                  <a:pt x="97115" y="178087"/>
                </a:lnTo>
                <a:cubicBezTo>
                  <a:pt x="100820" y="181821"/>
                  <a:pt x="106850" y="181849"/>
                  <a:pt x="110584" y="178144"/>
                </a:cubicBezTo>
                <a:cubicBezTo>
                  <a:pt x="110603" y="178125"/>
                  <a:pt x="110622" y="178106"/>
                  <a:pt x="110641" y="178087"/>
                </a:cubicBezTo>
                <a:lnTo>
                  <a:pt x="153979" y="134653"/>
                </a:lnTo>
                <a:lnTo>
                  <a:pt x="173029" y="141225"/>
                </a:lnTo>
                <a:cubicBezTo>
                  <a:pt x="182888" y="144435"/>
                  <a:pt x="189574" y="153617"/>
                  <a:pt x="189603" y="163990"/>
                </a:cubicBezTo>
                <a:close/>
                <a:moveTo>
                  <a:pt x="103973" y="114174"/>
                </a:moveTo>
                <a:cubicBezTo>
                  <a:pt x="135539" y="114174"/>
                  <a:pt x="161123" y="88590"/>
                  <a:pt x="161123" y="57024"/>
                </a:cubicBezTo>
                <a:cubicBezTo>
                  <a:pt x="161123" y="25458"/>
                  <a:pt x="135539" y="-126"/>
                  <a:pt x="103973" y="-126"/>
                </a:cubicBezTo>
                <a:cubicBezTo>
                  <a:pt x="72407" y="-126"/>
                  <a:pt x="46823" y="25458"/>
                  <a:pt x="46823" y="57024"/>
                </a:cubicBezTo>
                <a:cubicBezTo>
                  <a:pt x="46823" y="88590"/>
                  <a:pt x="72407" y="114174"/>
                  <a:pt x="103973" y="114174"/>
                </a:cubicBezTo>
                <a:close/>
                <a:moveTo>
                  <a:pt x="103973" y="18924"/>
                </a:moveTo>
                <a:cubicBezTo>
                  <a:pt x="125014" y="18924"/>
                  <a:pt x="142073" y="35983"/>
                  <a:pt x="142073" y="57024"/>
                </a:cubicBezTo>
                <a:cubicBezTo>
                  <a:pt x="142073" y="78065"/>
                  <a:pt x="125014" y="95124"/>
                  <a:pt x="103973" y="95124"/>
                </a:cubicBezTo>
                <a:cubicBezTo>
                  <a:pt x="82932" y="95124"/>
                  <a:pt x="65873" y="78065"/>
                  <a:pt x="65873" y="57024"/>
                </a:cubicBezTo>
                <a:cubicBezTo>
                  <a:pt x="65873" y="35983"/>
                  <a:pt x="82932" y="18924"/>
                  <a:pt x="103973" y="18924"/>
                </a:cubicBezTo>
                <a:close/>
                <a:moveTo>
                  <a:pt x="399248" y="304674"/>
                </a:moveTo>
                <a:cubicBezTo>
                  <a:pt x="430814" y="304703"/>
                  <a:pt x="456427" y="279147"/>
                  <a:pt x="456455" y="247581"/>
                </a:cubicBezTo>
                <a:cubicBezTo>
                  <a:pt x="456484" y="216015"/>
                  <a:pt x="430928" y="190403"/>
                  <a:pt x="399362" y="190374"/>
                </a:cubicBezTo>
                <a:cubicBezTo>
                  <a:pt x="371454" y="190345"/>
                  <a:pt x="347604" y="210481"/>
                  <a:pt x="342955" y="237999"/>
                </a:cubicBezTo>
                <a:lnTo>
                  <a:pt x="284948" y="237999"/>
                </a:lnTo>
                <a:lnTo>
                  <a:pt x="284948" y="123699"/>
                </a:lnTo>
                <a:cubicBezTo>
                  <a:pt x="284948" y="113174"/>
                  <a:pt x="293473" y="104649"/>
                  <a:pt x="303998" y="104649"/>
                </a:cubicBezTo>
                <a:lnTo>
                  <a:pt x="342955" y="104649"/>
                </a:lnTo>
                <a:cubicBezTo>
                  <a:pt x="348213" y="135767"/>
                  <a:pt x="377712" y="156732"/>
                  <a:pt x="408830" y="151474"/>
                </a:cubicBezTo>
                <a:cubicBezTo>
                  <a:pt x="439949" y="146216"/>
                  <a:pt x="460913" y="116717"/>
                  <a:pt x="455655" y="85599"/>
                </a:cubicBezTo>
                <a:cubicBezTo>
                  <a:pt x="450397" y="54481"/>
                  <a:pt x="420899" y="33516"/>
                  <a:pt x="389780" y="38774"/>
                </a:cubicBezTo>
                <a:cubicBezTo>
                  <a:pt x="365796" y="42832"/>
                  <a:pt x="347013" y="61615"/>
                  <a:pt x="342955" y="85599"/>
                </a:cubicBezTo>
                <a:lnTo>
                  <a:pt x="303998" y="85599"/>
                </a:lnTo>
                <a:cubicBezTo>
                  <a:pt x="282957" y="85599"/>
                  <a:pt x="265898" y="102658"/>
                  <a:pt x="265898" y="123699"/>
                </a:cubicBezTo>
                <a:lnTo>
                  <a:pt x="265898" y="237999"/>
                </a:lnTo>
                <a:lnTo>
                  <a:pt x="237323" y="237999"/>
                </a:lnTo>
                <a:cubicBezTo>
                  <a:pt x="232065" y="237999"/>
                  <a:pt x="227798" y="242266"/>
                  <a:pt x="227798" y="247524"/>
                </a:cubicBezTo>
                <a:cubicBezTo>
                  <a:pt x="227798" y="252782"/>
                  <a:pt x="232065" y="257049"/>
                  <a:pt x="237323" y="257049"/>
                </a:cubicBezTo>
                <a:lnTo>
                  <a:pt x="265898" y="257049"/>
                </a:lnTo>
                <a:lnTo>
                  <a:pt x="265898" y="371349"/>
                </a:lnTo>
                <a:cubicBezTo>
                  <a:pt x="265898" y="392390"/>
                  <a:pt x="282957" y="409449"/>
                  <a:pt x="303998" y="409449"/>
                </a:cubicBezTo>
                <a:lnTo>
                  <a:pt x="342955" y="409449"/>
                </a:lnTo>
                <a:cubicBezTo>
                  <a:pt x="348213" y="440567"/>
                  <a:pt x="377712" y="461532"/>
                  <a:pt x="408830" y="456274"/>
                </a:cubicBezTo>
                <a:cubicBezTo>
                  <a:pt x="439949" y="451016"/>
                  <a:pt x="460913" y="421517"/>
                  <a:pt x="455655" y="390399"/>
                </a:cubicBezTo>
                <a:cubicBezTo>
                  <a:pt x="450397" y="359281"/>
                  <a:pt x="420899" y="338316"/>
                  <a:pt x="389780" y="343574"/>
                </a:cubicBezTo>
                <a:cubicBezTo>
                  <a:pt x="365796" y="347632"/>
                  <a:pt x="347013" y="366415"/>
                  <a:pt x="342955" y="390399"/>
                </a:cubicBezTo>
                <a:lnTo>
                  <a:pt x="303998" y="390399"/>
                </a:lnTo>
                <a:cubicBezTo>
                  <a:pt x="293473" y="390399"/>
                  <a:pt x="284948" y="381874"/>
                  <a:pt x="284948" y="371349"/>
                </a:cubicBezTo>
                <a:lnTo>
                  <a:pt x="284948" y="257049"/>
                </a:lnTo>
                <a:lnTo>
                  <a:pt x="342955" y="257049"/>
                </a:lnTo>
                <a:cubicBezTo>
                  <a:pt x="347604" y="284529"/>
                  <a:pt x="371378" y="304645"/>
                  <a:pt x="399248" y="304674"/>
                </a:cubicBezTo>
                <a:close/>
                <a:moveTo>
                  <a:pt x="361148" y="247524"/>
                </a:moveTo>
                <a:cubicBezTo>
                  <a:pt x="361148" y="226483"/>
                  <a:pt x="378207" y="209424"/>
                  <a:pt x="399248" y="209424"/>
                </a:cubicBezTo>
                <a:cubicBezTo>
                  <a:pt x="420289" y="209424"/>
                  <a:pt x="437348" y="226483"/>
                  <a:pt x="437348" y="247524"/>
                </a:cubicBezTo>
                <a:cubicBezTo>
                  <a:pt x="437348" y="268565"/>
                  <a:pt x="420289" y="285624"/>
                  <a:pt x="399248" y="285624"/>
                </a:cubicBezTo>
                <a:cubicBezTo>
                  <a:pt x="378207" y="285624"/>
                  <a:pt x="361148" y="268565"/>
                  <a:pt x="361148" y="247524"/>
                </a:cubicBezTo>
                <a:lnTo>
                  <a:pt x="361148" y="247524"/>
                </a:lnTo>
                <a:close/>
                <a:moveTo>
                  <a:pt x="399248" y="57024"/>
                </a:moveTo>
                <a:cubicBezTo>
                  <a:pt x="420289" y="57024"/>
                  <a:pt x="437348" y="74083"/>
                  <a:pt x="437348" y="95124"/>
                </a:cubicBezTo>
                <a:cubicBezTo>
                  <a:pt x="437348" y="116165"/>
                  <a:pt x="420289" y="133224"/>
                  <a:pt x="399248" y="133224"/>
                </a:cubicBezTo>
                <a:cubicBezTo>
                  <a:pt x="378207" y="133224"/>
                  <a:pt x="361148" y="116165"/>
                  <a:pt x="361148" y="95124"/>
                </a:cubicBezTo>
                <a:cubicBezTo>
                  <a:pt x="361148" y="74083"/>
                  <a:pt x="378207" y="57024"/>
                  <a:pt x="399248" y="57024"/>
                </a:cubicBezTo>
                <a:close/>
                <a:moveTo>
                  <a:pt x="399248" y="361824"/>
                </a:moveTo>
                <a:cubicBezTo>
                  <a:pt x="420289" y="361824"/>
                  <a:pt x="437348" y="378883"/>
                  <a:pt x="437348" y="399924"/>
                </a:cubicBezTo>
                <a:cubicBezTo>
                  <a:pt x="437348" y="420965"/>
                  <a:pt x="420289" y="438024"/>
                  <a:pt x="399248" y="438024"/>
                </a:cubicBezTo>
                <a:cubicBezTo>
                  <a:pt x="378207" y="438024"/>
                  <a:pt x="361148" y="420965"/>
                  <a:pt x="361148" y="399924"/>
                </a:cubicBezTo>
                <a:cubicBezTo>
                  <a:pt x="361148" y="378883"/>
                  <a:pt x="378207" y="361824"/>
                  <a:pt x="399248" y="36182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6" name="Freeform: Shape 15">
            <a:extLst>
              <a:ext uri="{FF2B5EF4-FFF2-40B4-BE49-F238E27FC236}">
                <a16:creationId xmlns:a16="http://schemas.microsoft.com/office/drawing/2014/main" id="{C64BC3BC-A14D-44D7-79A7-C8A078FE46E9}"/>
              </a:ext>
            </a:extLst>
          </p:cNvPr>
          <p:cNvSpPr/>
          <p:nvPr/>
        </p:nvSpPr>
        <p:spPr>
          <a:xfrm>
            <a:off x="1784699" y="5274981"/>
            <a:ext cx="432317" cy="357778"/>
          </a:xfrm>
          <a:custGeom>
            <a:avLst/>
            <a:gdLst>
              <a:gd name="connsiteX0" fmla="*/ 276187 w 552451"/>
              <a:gd name="connsiteY0" fmla="*/ 95124 h 457200"/>
              <a:gd name="connsiteX1" fmla="*/ 323812 w 552451"/>
              <a:gd name="connsiteY1" fmla="*/ 47499 h 457200"/>
              <a:gd name="connsiteX2" fmla="*/ 276187 w 552451"/>
              <a:gd name="connsiteY2" fmla="*/ -126 h 457200"/>
              <a:gd name="connsiteX3" fmla="*/ 228562 w 552451"/>
              <a:gd name="connsiteY3" fmla="*/ 47499 h 457200"/>
              <a:gd name="connsiteX4" fmla="*/ 276187 w 552451"/>
              <a:gd name="connsiteY4" fmla="*/ 95124 h 457200"/>
              <a:gd name="connsiteX5" fmla="*/ 276187 w 552451"/>
              <a:gd name="connsiteY5" fmla="*/ 18924 h 457200"/>
              <a:gd name="connsiteX6" fmla="*/ 304762 w 552451"/>
              <a:gd name="connsiteY6" fmla="*/ 47499 h 457200"/>
              <a:gd name="connsiteX7" fmla="*/ 276187 w 552451"/>
              <a:gd name="connsiteY7" fmla="*/ 76074 h 457200"/>
              <a:gd name="connsiteX8" fmla="*/ 247612 w 552451"/>
              <a:gd name="connsiteY8" fmla="*/ 47499 h 457200"/>
              <a:gd name="connsiteX9" fmla="*/ 276187 w 552451"/>
              <a:gd name="connsiteY9" fmla="*/ 18924 h 457200"/>
              <a:gd name="connsiteX10" fmla="*/ 522980 w 552451"/>
              <a:gd name="connsiteY10" fmla="*/ 159037 h 457200"/>
              <a:gd name="connsiteX11" fmla="*/ 522313 w 552451"/>
              <a:gd name="connsiteY11" fmla="*/ 159037 h 457200"/>
              <a:gd name="connsiteX12" fmla="*/ 497643 w 552451"/>
              <a:gd name="connsiteY12" fmla="*/ 152750 h 457200"/>
              <a:gd name="connsiteX13" fmla="*/ 488118 w 552451"/>
              <a:gd name="connsiteY13" fmla="*/ 155227 h 457200"/>
              <a:gd name="connsiteX14" fmla="*/ 466687 w 552451"/>
              <a:gd name="connsiteY14" fmla="*/ 176848 h 457200"/>
              <a:gd name="connsiteX15" fmla="*/ 444875 w 552451"/>
              <a:gd name="connsiteY15" fmla="*/ 155036 h 457200"/>
              <a:gd name="connsiteX16" fmla="*/ 435350 w 552451"/>
              <a:gd name="connsiteY16" fmla="*/ 152560 h 457200"/>
              <a:gd name="connsiteX17" fmla="*/ 410680 w 552451"/>
              <a:gd name="connsiteY17" fmla="*/ 158846 h 457200"/>
              <a:gd name="connsiteX18" fmla="*/ 410013 w 552451"/>
              <a:gd name="connsiteY18" fmla="*/ 158846 h 457200"/>
              <a:gd name="connsiteX19" fmla="*/ 380962 w 552451"/>
              <a:gd name="connsiteY19" fmla="*/ 199899 h 457200"/>
              <a:gd name="connsiteX20" fmla="*/ 380962 w 552451"/>
              <a:gd name="connsiteY20" fmla="*/ 257049 h 457200"/>
              <a:gd name="connsiteX21" fmla="*/ 419062 w 552451"/>
              <a:gd name="connsiteY21" fmla="*/ 303721 h 457200"/>
              <a:gd name="connsiteX22" fmla="*/ 419062 w 552451"/>
              <a:gd name="connsiteY22" fmla="*/ 380874 h 457200"/>
              <a:gd name="connsiteX23" fmla="*/ 371437 w 552451"/>
              <a:gd name="connsiteY23" fmla="*/ 380874 h 457200"/>
              <a:gd name="connsiteX24" fmla="*/ 371437 w 552451"/>
              <a:gd name="connsiteY24" fmla="*/ 333249 h 457200"/>
              <a:gd name="connsiteX25" fmla="*/ 361912 w 552451"/>
              <a:gd name="connsiteY25" fmla="*/ 323724 h 457200"/>
              <a:gd name="connsiteX26" fmla="*/ 323812 w 552451"/>
              <a:gd name="connsiteY26" fmla="*/ 323724 h 457200"/>
              <a:gd name="connsiteX27" fmla="*/ 323812 w 552451"/>
              <a:gd name="connsiteY27" fmla="*/ 246571 h 457200"/>
              <a:gd name="connsiteX28" fmla="*/ 361912 w 552451"/>
              <a:gd name="connsiteY28" fmla="*/ 199899 h 457200"/>
              <a:gd name="connsiteX29" fmla="*/ 361912 w 552451"/>
              <a:gd name="connsiteY29" fmla="*/ 142749 h 457200"/>
              <a:gd name="connsiteX30" fmla="*/ 332480 w 552451"/>
              <a:gd name="connsiteY30" fmla="*/ 101887 h 457200"/>
              <a:gd name="connsiteX31" fmla="*/ 331813 w 552451"/>
              <a:gd name="connsiteY31" fmla="*/ 101887 h 457200"/>
              <a:gd name="connsiteX32" fmla="*/ 307143 w 552451"/>
              <a:gd name="connsiteY32" fmla="*/ 95600 h 457200"/>
              <a:gd name="connsiteX33" fmla="*/ 297618 w 552451"/>
              <a:gd name="connsiteY33" fmla="*/ 98077 h 457200"/>
              <a:gd name="connsiteX34" fmla="*/ 276187 w 552451"/>
              <a:gd name="connsiteY34" fmla="*/ 119698 h 457200"/>
              <a:gd name="connsiteX35" fmla="*/ 254375 w 552451"/>
              <a:gd name="connsiteY35" fmla="*/ 97886 h 457200"/>
              <a:gd name="connsiteX36" fmla="*/ 244850 w 552451"/>
              <a:gd name="connsiteY36" fmla="*/ 95410 h 457200"/>
              <a:gd name="connsiteX37" fmla="*/ 220180 w 552451"/>
              <a:gd name="connsiteY37" fmla="*/ 101696 h 457200"/>
              <a:gd name="connsiteX38" fmla="*/ 219513 w 552451"/>
              <a:gd name="connsiteY38" fmla="*/ 101696 h 457200"/>
              <a:gd name="connsiteX39" fmla="*/ 190462 w 552451"/>
              <a:gd name="connsiteY39" fmla="*/ 142749 h 457200"/>
              <a:gd name="connsiteX40" fmla="*/ 190462 w 552451"/>
              <a:gd name="connsiteY40" fmla="*/ 199899 h 457200"/>
              <a:gd name="connsiteX41" fmla="*/ 228562 w 552451"/>
              <a:gd name="connsiteY41" fmla="*/ 246571 h 457200"/>
              <a:gd name="connsiteX42" fmla="*/ 228562 w 552451"/>
              <a:gd name="connsiteY42" fmla="*/ 323724 h 457200"/>
              <a:gd name="connsiteX43" fmla="*/ 190462 w 552451"/>
              <a:gd name="connsiteY43" fmla="*/ 323724 h 457200"/>
              <a:gd name="connsiteX44" fmla="*/ 180937 w 552451"/>
              <a:gd name="connsiteY44" fmla="*/ 333249 h 457200"/>
              <a:gd name="connsiteX45" fmla="*/ 180937 w 552451"/>
              <a:gd name="connsiteY45" fmla="*/ 361824 h 457200"/>
              <a:gd name="connsiteX46" fmla="*/ 133312 w 552451"/>
              <a:gd name="connsiteY46" fmla="*/ 361824 h 457200"/>
              <a:gd name="connsiteX47" fmla="*/ 133312 w 552451"/>
              <a:gd name="connsiteY47" fmla="*/ 284671 h 457200"/>
              <a:gd name="connsiteX48" fmla="*/ 171412 w 552451"/>
              <a:gd name="connsiteY48" fmla="*/ 237999 h 457200"/>
              <a:gd name="connsiteX49" fmla="*/ 171412 w 552451"/>
              <a:gd name="connsiteY49" fmla="*/ 180849 h 457200"/>
              <a:gd name="connsiteX50" fmla="*/ 141980 w 552451"/>
              <a:gd name="connsiteY50" fmla="*/ 139987 h 457200"/>
              <a:gd name="connsiteX51" fmla="*/ 141313 w 552451"/>
              <a:gd name="connsiteY51" fmla="*/ 139987 h 457200"/>
              <a:gd name="connsiteX52" fmla="*/ 116643 w 552451"/>
              <a:gd name="connsiteY52" fmla="*/ 133700 h 457200"/>
              <a:gd name="connsiteX53" fmla="*/ 107118 w 552451"/>
              <a:gd name="connsiteY53" fmla="*/ 136177 h 457200"/>
              <a:gd name="connsiteX54" fmla="*/ 85687 w 552451"/>
              <a:gd name="connsiteY54" fmla="*/ 157798 h 457200"/>
              <a:gd name="connsiteX55" fmla="*/ 63875 w 552451"/>
              <a:gd name="connsiteY55" fmla="*/ 135986 h 457200"/>
              <a:gd name="connsiteX56" fmla="*/ 54350 w 552451"/>
              <a:gd name="connsiteY56" fmla="*/ 133510 h 457200"/>
              <a:gd name="connsiteX57" fmla="*/ 29680 w 552451"/>
              <a:gd name="connsiteY57" fmla="*/ 139796 h 457200"/>
              <a:gd name="connsiteX58" fmla="*/ 29013 w 552451"/>
              <a:gd name="connsiteY58" fmla="*/ 139796 h 457200"/>
              <a:gd name="connsiteX59" fmla="*/ -38 w 552451"/>
              <a:gd name="connsiteY59" fmla="*/ 180849 h 457200"/>
              <a:gd name="connsiteX60" fmla="*/ -38 w 552451"/>
              <a:gd name="connsiteY60" fmla="*/ 237999 h 457200"/>
              <a:gd name="connsiteX61" fmla="*/ 38062 w 552451"/>
              <a:gd name="connsiteY61" fmla="*/ 284671 h 457200"/>
              <a:gd name="connsiteX62" fmla="*/ 38062 w 552451"/>
              <a:gd name="connsiteY62" fmla="*/ 361824 h 457200"/>
              <a:gd name="connsiteX63" fmla="*/ 28537 w 552451"/>
              <a:gd name="connsiteY63" fmla="*/ 371349 h 457200"/>
              <a:gd name="connsiteX64" fmla="*/ 28537 w 552451"/>
              <a:gd name="connsiteY64" fmla="*/ 447549 h 457200"/>
              <a:gd name="connsiteX65" fmla="*/ 31299 w 552451"/>
              <a:gd name="connsiteY65" fmla="*/ 454312 h 457200"/>
              <a:gd name="connsiteX66" fmla="*/ 38062 w 552451"/>
              <a:gd name="connsiteY66" fmla="*/ 457074 h 457200"/>
              <a:gd name="connsiteX67" fmla="*/ 514312 w 552451"/>
              <a:gd name="connsiteY67" fmla="*/ 457074 h 457200"/>
              <a:gd name="connsiteX68" fmla="*/ 521075 w 552451"/>
              <a:gd name="connsiteY68" fmla="*/ 454312 h 457200"/>
              <a:gd name="connsiteX69" fmla="*/ 523837 w 552451"/>
              <a:gd name="connsiteY69" fmla="*/ 447549 h 457200"/>
              <a:gd name="connsiteX70" fmla="*/ 523837 w 552451"/>
              <a:gd name="connsiteY70" fmla="*/ 390399 h 457200"/>
              <a:gd name="connsiteX71" fmla="*/ 514312 w 552451"/>
              <a:gd name="connsiteY71" fmla="*/ 380874 h 457200"/>
              <a:gd name="connsiteX72" fmla="*/ 514312 w 552451"/>
              <a:gd name="connsiteY72" fmla="*/ 303721 h 457200"/>
              <a:gd name="connsiteX73" fmla="*/ 552412 w 552451"/>
              <a:gd name="connsiteY73" fmla="*/ 257049 h 457200"/>
              <a:gd name="connsiteX74" fmla="*/ 552412 w 552451"/>
              <a:gd name="connsiteY74" fmla="*/ 199899 h 457200"/>
              <a:gd name="connsiteX75" fmla="*/ 522980 w 552451"/>
              <a:gd name="connsiteY75" fmla="*/ 159037 h 457200"/>
              <a:gd name="connsiteX76" fmla="*/ 209512 w 552451"/>
              <a:gd name="connsiteY76" fmla="*/ 199899 h 457200"/>
              <a:gd name="connsiteX77" fmla="*/ 209512 w 552451"/>
              <a:gd name="connsiteY77" fmla="*/ 142749 h 457200"/>
              <a:gd name="connsiteX78" fmla="*/ 225514 w 552451"/>
              <a:gd name="connsiteY78" fmla="*/ 120079 h 457200"/>
              <a:gd name="connsiteX79" fmla="*/ 244564 w 552451"/>
              <a:gd name="connsiteY79" fmla="*/ 115222 h 457200"/>
              <a:gd name="connsiteX80" fmla="*/ 269329 w 552451"/>
              <a:gd name="connsiteY80" fmla="*/ 139987 h 457200"/>
              <a:gd name="connsiteX81" fmla="*/ 282797 w 552451"/>
              <a:gd name="connsiteY81" fmla="*/ 140044 h 457200"/>
              <a:gd name="connsiteX82" fmla="*/ 282854 w 552451"/>
              <a:gd name="connsiteY82" fmla="*/ 139987 h 457200"/>
              <a:gd name="connsiteX83" fmla="*/ 307619 w 552451"/>
              <a:gd name="connsiteY83" fmla="*/ 115222 h 457200"/>
              <a:gd name="connsiteX84" fmla="*/ 326669 w 552451"/>
              <a:gd name="connsiteY84" fmla="*/ 120079 h 457200"/>
              <a:gd name="connsiteX85" fmla="*/ 342862 w 552451"/>
              <a:gd name="connsiteY85" fmla="*/ 142749 h 457200"/>
              <a:gd name="connsiteX86" fmla="*/ 342862 w 552451"/>
              <a:gd name="connsiteY86" fmla="*/ 199899 h 457200"/>
              <a:gd name="connsiteX87" fmla="*/ 323812 w 552451"/>
              <a:gd name="connsiteY87" fmla="*/ 226664 h 457200"/>
              <a:gd name="connsiteX88" fmla="*/ 323812 w 552451"/>
              <a:gd name="connsiteY88" fmla="*/ 161799 h 457200"/>
              <a:gd name="connsiteX89" fmla="*/ 314287 w 552451"/>
              <a:gd name="connsiteY89" fmla="*/ 152274 h 457200"/>
              <a:gd name="connsiteX90" fmla="*/ 304762 w 552451"/>
              <a:gd name="connsiteY90" fmla="*/ 161799 h 457200"/>
              <a:gd name="connsiteX91" fmla="*/ 304762 w 552451"/>
              <a:gd name="connsiteY91" fmla="*/ 323724 h 457200"/>
              <a:gd name="connsiteX92" fmla="*/ 247612 w 552451"/>
              <a:gd name="connsiteY92" fmla="*/ 323724 h 457200"/>
              <a:gd name="connsiteX93" fmla="*/ 247612 w 552451"/>
              <a:gd name="connsiteY93" fmla="*/ 161799 h 457200"/>
              <a:gd name="connsiteX94" fmla="*/ 238087 w 552451"/>
              <a:gd name="connsiteY94" fmla="*/ 152274 h 457200"/>
              <a:gd name="connsiteX95" fmla="*/ 228562 w 552451"/>
              <a:gd name="connsiteY95" fmla="*/ 161799 h 457200"/>
              <a:gd name="connsiteX96" fmla="*/ 228562 w 552451"/>
              <a:gd name="connsiteY96" fmla="*/ 226664 h 457200"/>
              <a:gd name="connsiteX97" fmla="*/ 209512 w 552451"/>
              <a:gd name="connsiteY97" fmla="*/ 199899 h 457200"/>
              <a:gd name="connsiteX98" fmla="*/ 38062 w 552451"/>
              <a:gd name="connsiteY98" fmla="*/ 199899 h 457200"/>
              <a:gd name="connsiteX99" fmla="*/ 38062 w 552451"/>
              <a:gd name="connsiteY99" fmla="*/ 264764 h 457200"/>
              <a:gd name="connsiteX100" fmla="*/ 19012 w 552451"/>
              <a:gd name="connsiteY100" fmla="*/ 237999 h 457200"/>
              <a:gd name="connsiteX101" fmla="*/ 19012 w 552451"/>
              <a:gd name="connsiteY101" fmla="*/ 180849 h 457200"/>
              <a:gd name="connsiteX102" fmla="*/ 34919 w 552451"/>
              <a:gd name="connsiteY102" fmla="*/ 158275 h 457200"/>
              <a:gd name="connsiteX103" fmla="*/ 53969 w 552451"/>
              <a:gd name="connsiteY103" fmla="*/ 153322 h 457200"/>
              <a:gd name="connsiteX104" fmla="*/ 78734 w 552451"/>
              <a:gd name="connsiteY104" fmla="*/ 178087 h 457200"/>
              <a:gd name="connsiteX105" fmla="*/ 92202 w 552451"/>
              <a:gd name="connsiteY105" fmla="*/ 178144 h 457200"/>
              <a:gd name="connsiteX106" fmla="*/ 92259 w 552451"/>
              <a:gd name="connsiteY106" fmla="*/ 178087 h 457200"/>
              <a:gd name="connsiteX107" fmla="*/ 116929 w 552451"/>
              <a:gd name="connsiteY107" fmla="*/ 153322 h 457200"/>
              <a:gd name="connsiteX108" fmla="*/ 135979 w 552451"/>
              <a:gd name="connsiteY108" fmla="*/ 158179 h 457200"/>
              <a:gd name="connsiteX109" fmla="*/ 152362 w 552451"/>
              <a:gd name="connsiteY109" fmla="*/ 180849 h 457200"/>
              <a:gd name="connsiteX110" fmla="*/ 152362 w 552451"/>
              <a:gd name="connsiteY110" fmla="*/ 237999 h 457200"/>
              <a:gd name="connsiteX111" fmla="*/ 133312 w 552451"/>
              <a:gd name="connsiteY111" fmla="*/ 264764 h 457200"/>
              <a:gd name="connsiteX112" fmla="*/ 133312 w 552451"/>
              <a:gd name="connsiteY112" fmla="*/ 199899 h 457200"/>
              <a:gd name="connsiteX113" fmla="*/ 123787 w 552451"/>
              <a:gd name="connsiteY113" fmla="*/ 190374 h 457200"/>
              <a:gd name="connsiteX114" fmla="*/ 114262 w 552451"/>
              <a:gd name="connsiteY114" fmla="*/ 199899 h 457200"/>
              <a:gd name="connsiteX115" fmla="*/ 114262 w 552451"/>
              <a:gd name="connsiteY115" fmla="*/ 361824 h 457200"/>
              <a:gd name="connsiteX116" fmla="*/ 57112 w 552451"/>
              <a:gd name="connsiteY116" fmla="*/ 361824 h 457200"/>
              <a:gd name="connsiteX117" fmla="*/ 57112 w 552451"/>
              <a:gd name="connsiteY117" fmla="*/ 199899 h 457200"/>
              <a:gd name="connsiteX118" fmla="*/ 47587 w 552451"/>
              <a:gd name="connsiteY118" fmla="*/ 190374 h 457200"/>
              <a:gd name="connsiteX119" fmla="*/ 38062 w 552451"/>
              <a:gd name="connsiteY119" fmla="*/ 199899 h 457200"/>
              <a:gd name="connsiteX120" fmla="*/ 504787 w 552451"/>
              <a:gd name="connsiteY120" fmla="*/ 438024 h 457200"/>
              <a:gd name="connsiteX121" fmla="*/ 47587 w 552451"/>
              <a:gd name="connsiteY121" fmla="*/ 438024 h 457200"/>
              <a:gd name="connsiteX122" fmla="*/ 47587 w 552451"/>
              <a:gd name="connsiteY122" fmla="*/ 380874 h 457200"/>
              <a:gd name="connsiteX123" fmla="*/ 190462 w 552451"/>
              <a:gd name="connsiteY123" fmla="*/ 380874 h 457200"/>
              <a:gd name="connsiteX124" fmla="*/ 199987 w 552451"/>
              <a:gd name="connsiteY124" fmla="*/ 371349 h 457200"/>
              <a:gd name="connsiteX125" fmla="*/ 199987 w 552451"/>
              <a:gd name="connsiteY125" fmla="*/ 342774 h 457200"/>
              <a:gd name="connsiteX126" fmla="*/ 352387 w 552451"/>
              <a:gd name="connsiteY126" fmla="*/ 342774 h 457200"/>
              <a:gd name="connsiteX127" fmla="*/ 352387 w 552451"/>
              <a:gd name="connsiteY127" fmla="*/ 390399 h 457200"/>
              <a:gd name="connsiteX128" fmla="*/ 361912 w 552451"/>
              <a:gd name="connsiteY128" fmla="*/ 399924 h 457200"/>
              <a:gd name="connsiteX129" fmla="*/ 504787 w 552451"/>
              <a:gd name="connsiteY129" fmla="*/ 399924 h 457200"/>
              <a:gd name="connsiteX130" fmla="*/ 514312 w 552451"/>
              <a:gd name="connsiteY130" fmla="*/ 283814 h 457200"/>
              <a:gd name="connsiteX131" fmla="*/ 514312 w 552451"/>
              <a:gd name="connsiteY131" fmla="*/ 218949 h 457200"/>
              <a:gd name="connsiteX132" fmla="*/ 504787 w 552451"/>
              <a:gd name="connsiteY132" fmla="*/ 209424 h 457200"/>
              <a:gd name="connsiteX133" fmla="*/ 495262 w 552451"/>
              <a:gd name="connsiteY133" fmla="*/ 218949 h 457200"/>
              <a:gd name="connsiteX134" fmla="*/ 495262 w 552451"/>
              <a:gd name="connsiteY134" fmla="*/ 380874 h 457200"/>
              <a:gd name="connsiteX135" fmla="*/ 438112 w 552451"/>
              <a:gd name="connsiteY135" fmla="*/ 380874 h 457200"/>
              <a:gd name="connsiteX136" fmla="*/ 438112 w 552451"/>
              <a:gd name="connsiteY136" fmla="*/ 218949 h 457200"/>
              <a:gd name="connsiteX137" fmla="*/ 428587 w 552451"/>
              <a:gd name="connsiteY137" fmla="*/ 209424 h 457200"/>
              <a:gd name="connsiteX138" fmla="*/ 419062 w 552451"/>
              <a:gd name="connsiteY138" fmla="*/ 218949 h 457200"/>
              <a:gd name="connsiteX139" fmla="*/ 419062 w 552451"/>
              <a:gd name="connsiteY139" fmla="*/ 283814 h 457200"/>
              <a:gd name="connsiteX140" fmla="*/ 400012 w 552451"/>
              <a:gd name="connsiteY140" fmla="*/ 257049 h 457200"/>
              <a:gd name="connsiteX141" fmla="*/ 400012 w 552451"/>
              <a:gd name="connsiteY141" fmla="*/ 199899 h 457200"/>
              <a:gd name="connsiteX142" fmla="*/ 416204 w 552451"/>
              <a:gd name="connsiteY142" fmla="*/ 177229 h 457200"/>
              <a:gd name="connsiteX143" fmla="*/ 435254 w 552451"/>
              <a:gd name="connsiteY143" fmla="*/ 172372 h 457200"/>
              <a:gd name="connsiteX144" fmla="*/ 459924 w 552451"/>
              <a:gd name="connsiteY144" fmla="*/ 197137 h 457200"/>
              <a:gd name="connsiteX145" fmla="*/ 473392 w 552451"/>
              <a:gd name="connsiteY145" fmla="*/ 197194 h 457200"/>
              <a:gd name="connsiteX146" fmla="*/ 473450 w 552451"/>
              <a:gd name="connsiteY146" fmla="*/ 197137 h 457200"/>
              <a:gd name="connsiteX147" fmla="*/ 498215 w 552451"/>
              <a:gd name="connsiteY147" fmla="*/ 172372 h 457200"/>
              <a:gd name="connsiteX148" fmla="*/ 517265 w 552451"/>
              <a:gd name="connsiteY148" fmla="*/ 177229 h 457200"/>
              <a:gd name="connsiteX149" fmla="*/ 533362 w 552451"/>
              <a:gd name="connsiteY149" fmla="*/ 199899 h 457200"/>
              <a:gd name="connsiteX150" fmla="*/ 533362 w 552451"/>
              <a:gd name="connsiteY150" fmla="*/ 257049 h 457200"/>
              <a:gd name="connsiteX151" fmla="*/ 514312 w 552451"/>
              <a:gd name="connsiteY151" fmla="*/ 283814 h 457200"/>
              <a:gd name="connsiteX152" fmla="*/ 466687 w 552451"/>
              <a:gd name="connsiteY152" fmla="*/ 152274 h 457200"/>
              <a:gd name="connsiteX153" fmla="*/ 514312 w 552451"/>
              <a:gd name="connsiteY153" fmla="*/ 104649 h 457200"/>
              <a:gd name="connsiteX154" fmla="*/ 466687 w 552451"/>
              <a:gd name="connsiteY154" fmla="*/ 57024 h 457200"/>
              <a:gd name="connsiteX155" fmla="*/ 419062 w 552451"/>
              <a:gd name="connsiteY155" fmla="*/ 104649 h 457200"/>
              <a:gd name="connsiteX156" fmla="*/ 466687 w 552451"/>
              <a:gd name="connsiteY156" fmla="*/ 152274 h 457200"/>
              <a:gd name="connsiteX157" fmla="*/ 466687 w 552451"/>
              <a:gd name="connsiteY157" fmla="*/ 76074 h 457200"/>
              <a:gd name="connsiteX158" fmla="*/ 495262 w 552451"/>
              <a:gd name="connsiteY158" fmla="*/ 104649 h 457200"/>
              <a:gd name="connsiteX159" fmla="*/ 466687 w 552451"/>
              <a:gd name="connsiteY159" fmla="*/ 133224 h 457200"/>
              <a:gd name="connsiteX160" fmla="*/ 438112 w 552451"/>
              <a:gd name="connsiteY160" fmla="*/ 104649 h 457200"/>
              <a:gd name="connsiteX161" fmla="*/ 466687 w 552451"/>
              <a:gd name="connsiteY161" fmla="*/ 76074 h 457200"/>
              <a:gd name="connsiteX162" fmla="*/ 85687 w 552451"/>
              <a:gd name="connsiteY162" fmla="*/ 133224 h 457200"/>
              <a:gd name="connsiteX163" fmla="*/ 133312 w 552451"/>
              <a:gd name="connsiteY163" fmla="*/ 85599 h 457200"/>
              <a:gd name="connsiteX164" fmla="*/ 85687 w 552451"/>
              <a:gd name="connsiteY164" fmla="*/ 37974 h 457200"/>
              <a:gd name="connsiteX165" fmla="*/ 38062 w 552451"/>
              <a:gd name="connsiteY165" fmla="*/ 85599 h 457200"/>
              <a:gd name="connsiteX166" fmla="*/ 85687 w 552451"/>
              <a:gd name="connsiteY166" fmla="*/ 133224 h 457200"/>
              <a:gd name="connsiteX167" fmla="*/ 85687 w 552451"/>
              <a:gd name="connsiteY167" fmla="*/ 57024 h 457200"/>
              <a:gd name="connsiteX168" fmla="*/ 114262 w 552451"/>
              <a:gd name="connsiteY168" fmla="*/ 85599 h 457200"/>
              <a:gd name="connsiteX169" fmla="*/ 85687 w 552451"/>
              <a:gd name="connsiteY169" fmla="*/ 114174 h 457200"/>
              <a:gd name="connsiteX170" fmla="*/ 57112 w 552451"/>
              <a:gd name="connsiteY170" fmla="*/ 85599 h 457200"/>
              <a:gd name="connsiteX171" fmla="*/ 85687 w 552451"/>
              <a:gd name="connsiteY171" fmla="*/ 5702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552451" h="457200">
                <a:moveTo>
                  <a:pt x="276187" y="95124"/>
                </a:moveTo>
                <a:cubicBezTo>
                  <a:pt x="302485" y="95124"/>
                  <a:pt x="323812" y="73797"/>
                  <a:pt x="323812" y="47499"/>
                </a:cubicBezTo>
                <a:cubicBezTo>
                  <a:pt x="323812" y="21201"/>
                  <a:pt x="302485" y="-126"/>
                  <a:pt x="276187" y="-126"/>
                </a:cubicBezTo>
                <a:cubicBezTo>
                  <a:pt x="249888" y="-126"/>
                  <a:pt x="228562" y="21201"/>
                  <a:pt x="228562" y="47499"/>
                </a:cubicBezTo>
                <a:cubicBezTo>
                  <a:pt x="228562" y="73797"/>
                  <a:pt x="249888" y="95124"/>
                  <a:pt x="276187" y="95124"/>
                </a:cubicBezTo>
                <a:close/>
                <a:moveTo>
                  <a:pt x="276187" y="18924"/>
                </a:moveTo>
                <a:cubicBezTo>
                  <a:pt x="291970" y="18924"/>
                  <a:pt x="304762" y="31716"/>
                  <a:pt x="304762" y="47499"/>
                </a:cubicBezTo>
                <a:cubicBezTo>
                  <a:pt x="304762" y="63282"/>
                  <a:pt x="291970" y="76074"/>
                  <a:pt x="276187" y="76074"/>
                </a:cubicBezTo>
                <a:cubicBezTo>
                  <a:pt x="260404" y="76074"/>
                  <a:pt x="247612" y="63282"/>
                  <a:pt x="247612" y="47499"/>
                </a:cubicBezTo>
                <a:cubicBezTo>
                  <a:pt x="247612" y="31716"/>
                  <a:pt x="260404" y="18924"/>
                  <a:pt x="276187" y="18924"/>
                </a:cubicBezTo>
                <a:close/>
                <a:moveTo>
                  <a:pt x="522980" y="159037"/>
                </a:moveTo>
                <a:lnTo>
                  <a:pt x="522313" y="159037"/>
                </a:lnTo>
                <a:lnTo>
                  <a:pt x="497643" y="152750"/>
                </a:lnTo>
                <a:cubicBezTo>
                  <a:pt x="494252" y="151741"/>
                  <a:pt x="490585" y="152693"/>
                  <a:pt x="488118" y="155227"/>
                </a:cubicBezTo>
                <a:lnTo>
                  <a:pt x="466687" y="176848"/>
                </a:lnTo>
                <a:lnTo>
                  <a:pt x="444875" y="155036"/>
                </a:lnTo>
                <a:cubicBezTo>
                  <a:pt x="442408" y="152512"/>
                  <a:pt x="438740" y="151550"/>
                  <a:pt x="435350" y="152560"/>
                </a:cubicBezTo>
                <a:lnTo>
                  <a:pt x="410680" y="158846"/>
                </a:lnTo>
                <a:lnTo>
                  <a:pt x="410013" y="158846"/>
                </a:lnTo>
                <a:cubicBezTo>
                  <a:pt x="392497" y="164837"/>
                  <a:pt x="380790" y="181382"/>
                  <a:pt x="380962" y="199899"/>
                </a:cubicBezTo>
                <a:lnTo>
                  <a:pt x="380962" y="257049"/>
                </a:lnTo>
                <a:cubicBezTo>
                  <a:pt x="380962" y="279680"/>
                  <a:pt x="396888" y="299197"/>
                  <a:pt x="419062" y="303721"/>
                </a:cubicBezTo>
                <a:lnTo>
                  <a:pt x="419062" y="380874"/>
                </a:lnTo>
                <a:lnTo>
                  <a:pt x="371437" y="380874"/>
                </a:lnTo>
                <a:lnTo>
                  <a:pt x="371437" y="333249"/>
                </a:lnTo>
                <a:cubicBezTo>
                  <a:pt x="371437" y="327991"/>
                  <a:pt x="367170" y="323724"/>
                  <a:pt x="361912" y="323724"/>
                </a:cubicBezTo>
                <a:lnTo>
                  <a:pt x="323812" y="323724"/>
                </a:lnTo>
                <a:lnTo>
                  <a:pt x="323812" y="246571"/>
                </a:lnTo>
                <a:cubicBezTo>
                  <a:pt x="345986" y="242047"/>
                  <a:pt x="361912" y="222530"/>
                  <a:pt x="361912" y="199899"/>
                </a:cubicBezTo>
                <a:lnTo>
                  <a:pt x="361912" y="142749"/>
                </a:lnTo>
                <a:cubicBezTo>
                  <a:pt x="361893" y="124223"/>
                  <a:pt x="350044" y="107773"/>
                  <a:pt x="332480" y="101887"/>
                </a:cubicBezTo>
                <a:lnTo>
                  <a:pt x="331813" y="101887"/>
                </a:lnTo>
                <a:lnTo>
                  <a:pt x="307143" y="95600"/>
                </a:lnTo>
                <a:cubicBezTo>
                  <a:pt x="303752" y="94591"/>
                  <a:pt x="300085" y="95543"/>
                  <a:pt x="297618" y="98077"/>
                </a:cubicBezTo>
                <a:lnTo>
                  <a:pt x="276187" y="119698"/>
                </a:lnTo>
                <a:lnTo>
                  <a:pt x="254375" y="97886"/>
                </a:lnTo>
                <a:cubicBezTo>
                  <a:pt x="251908" y="95362"/>
                  <a:pt x="248240" y="94400"/>
                  <a:pt x="244850" y="95410"/>
                </a:cubicBezTo>
                <a:lnTo>
                  <a:pt x="220180" y="101696"/>
                </a:lnTo>
                <a:lnTo>
                  <a:pt x="219513" y="101696"/>
                </a:lnTo>
                <a:cubicBezTo>
                  <a:pt x="202035" y="107735"/>
                  <a:pt x="190348" y="124252"/>
                  <a:pt x="190462" y="142749"/>
                </a:cubicBezTo>
                <a:lnTo>
                  <a:pt x="190462" y="199899"/>
                </a:lnTo>
                <a:cubicBezTo>
                  <a:pt x="190462" y="222530"/>
                  <a:pt x="206388" y="242047"/>
                  <a:pt x="228562" y="246571"/>
                </a:cubicBezTo>
                <a:lnTo>
                  <a:pt x="228562" y="323724"/>
                </a:lnTo>
                <a:lnTo>
                  <a:pt x="190462" y="323724"/>
                </a:lnTo>
                <a:cubicBezTo>
                  <a:pt x="185204" y="323724"/>
                  <a:pt x="180937" y="327991"/>
                  <a:pt x="180937" y="333249"/>
                </a:cubicBezTo>
                <a:lnTo>
                  <a:pt x="180937" y="361824"/>
                </a:lnTo>
                <a:lnTo>
                  <a:pt x="133312" y="361824"/>
                </a:lnTo>
                <a:lnTo>
                  <a:pt x="133312" y="284671"/>
                </a:lnTo>
                <a:cubicBezTo>
                  <a:pt x="155486" y="280147"/>
                  <a:pt x="171412" y="260630"/>
                  <a:pt x="171412" y="237999"/>
                </a:cubicBezTo>
                <a:lnTo>
                  <a:pt x="171412" y="180849"/>
                </a:lnTo>
                <a:cubicBezTo>
                  <a:pt x="171421" y="162313"/>
                  <a:pt x="159563" y="145854"/>
                  <a:pt x="141980" y="139987"/>
                </a:cubicBezTo>
                <a:lnTo>
                  <a:pt x="141313" y="139987"/>
                </a:lnTo>
                <a:lnTo>
                  <a:pt x="116643" y="133700"/>
                </a:lnTo>
                <a:cubicBezTo>
                  <a:pt x="113252" y="132691"/>
                  <a:pt x="109585" y="133643"/>
                  <a:pt x="107118" y="136177"/>
                </a:cubicBezTo>
                <a:lnTo>
                  <a:pt x="85687" y="157798"/>
                </a:lnTo>
                <a:lnTo>
                  <a:pt x="63875" y="135986"/>
                </a:lnTo>
                <a:cubicBezTo>
                  <a:pt x="61408" y="133462"/>
                  <a:pt x="57740" y="132500"/>
                  <a:pt x="54350" y="133510"/>
                </a:cubicBezTo>
                <a:lnTo>
                  <a:pt x="29680" y="139796"/>
                </a:lnTo>
                <a:lnTo>
                  <a:pt x="29013" y="139796"/>
                </a:lnTo>
                <a:cubicBezTo>
                  <a:pt x="11497" y="145787"/>
                  <a:pt x="-210" y="162332"/>
                  <a:pt x="-38" y="180849"/>
                </a:cubicBezTo>
                <a:lnTo>
                  <a:pt x="-38" y="237999"/>
                </a:lnTo>
                <a:cubicBezTo>
                  <a:pt x="-38" y="260630"/>
                  <a:pt x="15888" y="280147"/>
                  <a:pt x="38062" y="284671"/>
                </a:cubicBezTo>
                <a:lnTo>
                  <a:pt x="38062" y="361824"/>
                </a:lnTo>
                <a:cubicBezTo>
                  <a:pt x="32804" y="361824"/>
                  <a:pt x="28537" y="366091"/>
                  <a:pt x="28537" y="371349"/>
                </a:cubicBezTo>
                <a:lnTo>
                  <a:pt x="28537" y="447549"/>
                </a:lnTo>
                <a:cubicBezTo>
                  <a:pt x="28518" y="450083"/>
                  <a:pt x="29518" y="452512"/>
                  <a:pt x="31299" y="454312"/>
                </a:cubicBezTo>
                <a:cubicBezTo>
                  <a:pt x="33099" y="456093"/>
                  <a:pt x="35528" y="457093"/>
                  <a:pt x="38062" y="457074"/>
                </a:cubicBezTo>
                <a:lnTo>
                  <a:pt x="514312" y="457074"/>
                </a:lnTo>
                <a:cubicBezTo>
                  <a:pt x="516846" y="457093"/>
                  <a:pt x="519274" y="456093"/>
                  <a:pt x="521075" y="454312"/>
                </a:cubicBezTo>
                <a:cubicBezTo>
                  <a:pt x="522856" y="452512"/>
                  <a:pt x="523856" y="450083"/>
                  <a:pt x="523837" y="447549"/>
                </a:cubicBezTo>
                <a:lnTo>
                  <a:pt x="523837" y="390399"/>
                </a:lnTo>
                <a:cubicBezTo>
                  <a:pt x="523837" y="385141"/>
                  <a:pt x="519570" y="380874"/>
                  <a:pt x="514312" y="380874"/>
                </a:cubicBezTo>
                <a:lnTo>
                  <a:pt x="514312" y="303721"/>
                </a:lnTo>
                <a:cubicBezTo>
                  <a:pt x="536486" y="299197"/>
                  <a:pt x="552412" y="279680"/>
                  <a:pt x="552412" y="257049"/>
                </a:cubicBezTo>
                <a:lnTo>
                  <a:pt x="552412" y="199899"/>
                </a:lnTo>
                <a:cubicBezTo>
                  <a:pt x="552421" y="181363"/>
                  <a:pt x="540563" y="164904"/>
                  <a:pt x="522980" y="159037"/>
                </a:cubicBezTo>
                <a:close/>
                <a:moveTo>
                  <a:pt x="209512" y="199899"/>
                </a:moveTo>
                <a:lnTo>
                  <a:pt x="209512" y="142749"/>
                </a:lnTo>
                <a:cubicBezTo>
                  <a:pt x="209550" y="132576"/>
                  <a:pt x="215941" y="123518"/>
                  <a:pt x="225514" y="120079"/>
                </a:cubicBezTo>
                <a:lnTo>
                  <a:pt x="244564" y="115222"/>
                </a:lnTo>
                <a:lnTo>
                  <a:pt x="269329" y="139987"/>
                </a:lnTo>
                <a:cubicBezTo>
                  <a:pt x="273034" y="143720"/>
                  <a:pt x="279063" y="143749"/>
                  <a:pt x="282797" y="140044"/>
                </a:cubicBezTo>
                <a:cubicBezTo>
                  <a:pt x="282816" y="140025"/>
                  <a:pt x="282835" y="140006"/>
                  <a:pt x="282854" y="139987"/>
                </a:cubicBezTo>
                <a:lnTo>
                  <a:pt x="307619" y="115222"/>
                </a:lnTo>
                <a:lnTo>
                  <a:pt x="326669" y="120079"/>
                </a:lnTo>
                <a:cubicBezTo>
                  <a:pt x="336328" y="123432"/>
                  <a:pt x="342824" y="132519"/>
                  <a:pt x="342862" y="142749"/>
                </a:cubicBezTo>
                <a:lnTo>
                  <a:pt x="342862" y="199899"/>
                </a:lnTo>
                <a:cubicBezTo>
                  <a:pt x="342786" y="211948"/>
                  <a:pt x="335166" y="222645"/>
                  <a:pt x="323812" y="226664"/>
                </a:cubicBezTo>
                <a:lnTo>
                  <a:pt x="323812" y="161799"/>
                </a:lnTo>
                <a:cubicBezTo>
                  <a:pt x="323812" y="156541"/>
                  <a:pt x="319545" y="152274"/>
                  <a:pt x="314287" y="152274"/>
                </a:cubicBezTo>
                <a:cubicBezTo>
                  <a:pt x="309029" y="152274"/>
                  <a:pt x="304762" y="156541"/>
                  <a:pt x="304762" y="161799"/>
                </a:cubicBezTo>
                <a:lnTo>
                  <a:pt x="304762" y="323724"/>
                </a:lnTo>
                <a:lnTo>
                  <a:pt x="247612" y="323724"/>
                </a:lnTo>
                <a:lnTo>
                  <a:pt x="247612" y="161799"/>
                </a:lnTo>
                <a:cubicBezTo>
                  <a:pt x="247612" y="156541"/>
                  <a:pt x="243345" y="152274"/>
                  <a:pt x="238087" y="152274"/>
                </a:cubicBezTo>
                <a:cubicBezTo>
                  <a:pt x="232829" y="152274"/>
                  <a:pt x="228562" y="156541"/>
                  <a:pt x="228562" y="161799"/>
                </a:cubicBezTo>
                <a:lnTo>
                  <a:pt x="228562" y="226664"/>
                </a:lnTo>
                <a:cubicBezTo>
                  <a:pt x="217208" y="222645"/>
                  <a:pt x="209588" y="211948"/>
                  <a:pt x="209512" y="199899"/>
                </a:cubicBezTo>
                <a:close/>
                <a:moveTo>
                  <a:pt x="38062" y="199899"/>
                </a:moveTo>
                <a:lnTo>
                  <a:pt x="38062" y="264764"/>
                </a:lnTo>
                <a:cubicBezTo>
                  <a:pt x="26708" y="260745"/>
                  <a:pt x="19088" y="250048"/>
                  <a:pt x="19012" y="237999"/>
                </a:cubicBezTo>
                <a:lnTo>
                  <a:pt x="19012" y="180849"/>
                </a:lnTo>
                <a:cubicBezTo>
                  <a:pt x="18993" y="170714"/>
                  <a:pt x="25365" y="161666"/>
                  <a:pt x="34919" y="158275"/>
                </a:cubicBezTo>
                <a:lnTo>
                  <a:pt x="53969" y="153322"/>
                </a:lnTo>
                <a:lnTo>
                  <a:pt x="78734" y="178087"/>
                </a:lnTo>
                <a:cubicBezTo>
                  <a:pt x="82439" y="181820"/>
                  <a:pt x="88468" y="181849"/>
                  <a:pt x="92202" y="178144"/>
                </a:cubicBezTo>
                <a:cubicBezTo>
                  <a:pt x="92221" y="178125"/>
                  <a:pt x="92240" y="178106"/>
                  <a:pt x="92259" y="178087"/>
                </a:cubicBezTo>
                <a:lnTo>
                  <a:pt x="116929" y="153322"/>
                </a:lnTo>
                <a:lnTo>
                  <a:pt x="135979" y="158179"/>
                </a:lnTo>
                <a:cubicBezTo>
                  <a:pt x="145675" y="161513"/>
                  <a:pt x="152238" y="170591"/>
                  <a:pt x="152362" y="180849"/>
                </a:cubicBezTo>
                <a:lnTo>
                  <a:pt x="152362" y="237999"/>
                </a:lnTo>
                <a:cubicBezTo>
                  <a:pt x="152286" y="250048"/>
                  <a:pt x="144666" y="260745"/>
                  <a:pt x="133312" y="264764"/>
                </a:cubicBezTo>
                <a:lnTo>
                  <a:pt x="133312" y="199899"/>
                </a:lnTo>
                <a:cubicBezTo>
                  <a:pt x="133312" y="194641"/>
                  <a:pt x="129045" y="190374"/>
                  <a:pt x="123787" y="190374"/>
                </a:cubicBezTo>
                <a:cubicBezTo>
                  <a:pt x="118529" y="190374"/>
                  <a:pt x="114262" y="194641"/>
                  <a:pt x="114262" y="199899"/>
                </a:cubicBezTo>
                <a:lnTo>
                  <a:pt x="114262" y="361824"/>
                </a:lnTo>
                <a:lnTo>
                  <a:pt x="57112" y="361824"/>
                </a:lnTo>
                <a:lnTo>
                  <a:pt x="57112" y="199899"/>
                </a:lnTo>
                <a:cubicBezTo>
                  <a:pt x="57112" y="194641"/>
                  <a:pt x="52845" y="190374"/>
                  <a:pt x="47587" y="190374"/>
                </a:cubicBezTo>
                <a:cubicBezTo>
                  <a:pt x="42329" y="190374"/>
                  <a:pt x="38062" y="194641"/>
                  <a:pt x="38062" y="199899"/>
                </a:cubicBezTo>
                <a:close/>
                <a:moveTo>
                  <a:pt x="504787" y="438024"/>
                </a:moveTo>
                <a:lnTo>
                  <a:pt x="47587" y="438024"/>
                </a:lnTo>
                <a:lnTo>
                  <a:pt x="47587" y="380874"/>
                </a:lnTo>
                <a:lnTo>
                  <a:pt x="190462" y="380874"/>
                </a:lnTo>
                <a:cubicBezTo>
                  <a:pt x="195720" y="380874"/>
                  <a:pt x="199987" y="376607"/>
                  <a:pt x="199987" y="371349"/>
                </a:cubicBezTo>
                <a:lnTo>
                  <a:pt x="199987" y="342774"/>
                </a:lnTo>
                <a:lnTo>
                  <a:pt x="352387" y="342774"/>
                </a:lnTo>
                <a:lnTo>
                  <a:pt x="352387" y="390399"/>
                </a:lnTo>
                <a:cubicBezTo>
                  <a:pt x="352387" y="395657"/>
                  <a:pt x="356654" y="399924"/>
                  <a:pt x="361912" y="399924"/>
                </a:cubicBezTo>
                <a:lnTo>
                  <a:pt x="504787" y="399924"/>
                </a:lnTo>
                <a:close/>
                <a:moveTo>
                  <a:pt x="514312" y="283814"/>
                </a:moveTo>
                <a:lnTo>
                  <a:pt x="514312" y="218949"/>
                </a:lnTo>
                <a:cubicBezTo>
                  <a:pt x="514312" y="213691"/>
                  <a:pt x="510045" y="209424"/>
                  <a:pt x="504787" y="209424"/>
                </a:cubicBezTo>
                <a:cubicBezTo>
                  <a:pt x="499529" y="209424"/>
                  <a:pt x="495262" y="213691"/>
                  <a:pt x="495262" y="218949"/>
                </a:cubicBezTo>
                <a:lnTo>
                  <a:pt x="495262" y="380874"/>
                </a:lnTo>
                <a:lnTo>
                  <a:pt x="438112" y="380874"/>
                </a:lnTo>
                <a:lnTo>
                  <a:pt x="438112" y="218949"/>
                </a:lnTo>
                <a:cubicBezTo>
                  <a:pt x="438112" y="213691"/>
                  <a:pt x="433845" y="209424"/>
                  <a:pt x="428587" y="209424"/>
                </a:cubicBezTo>
                <a:cubicBezTo>
                  <a:pt x="423329" y="209424"/>
                  <a:pt x="419062" y="213691"/>
                  <a:pt x="419062" y="218949"/>
                </a:cubicBezTo>
                <a:lnTo>
                  <a:pt x="419062" y="283814"/>
                </a:lnTo>
                <a:cubicBezTo>
                  <a:pt x="407708" y="279795"/>
                  <a:pt x="400088" y="269098"/>
                  <a:pt x="400012" y="257049"/>
                </a:cubicBezTo>
                <a:lnTo>
                  <a:pt x="400012" y="199899"/>
                </a:lnTo>
                <a:cubicBezTo>
                  <a:pt x="400021" y="189660"/>
                  <a:pt x="406527" y="180563"/>
                  <a:pt x="416204" y="177229"/>
                </a:cubicBezTo>
                <a:lnTo>
                  <a:pt x="435254" y="172372"/>
                </a:lnTo>
                <a:lnTo>
                  <a:pt x="459924" y="197137"/>
                </a:lnTo>
                <a:cubicBezTo>
                  <a:pt x="463629" y="200870"/>
                  <a:pt x="469659" y="200899"/>
                  <a:pt x="473392" y="197194"/>
                </a:cubicBezTo>
                <a:cubicBezTo>
                  <a:pt x="473411" y="197175"/>
                  <a:pt x="473431" y="197156"/>
                  <a:pt x="473450" y="197137"/>
                </a:cubicBezTo>
                <a:lnTo>
                  <a:pt x="498215" y="172372"/>
                </a:lnTo>
                <a:lnTo>
                  <a:pt x="517265" y="177229"/>
                </a:lnTo>
                <a:cubicBezTo>
                  <a:pt x="526885" y="180621"/>
                  <a:pt x="533333" y="189698"/>
                  <a:pt x="533362" y="199899"/>
                </a:cubicBezTo>
                <a:lnTo>
                  <a:pt x="533362" y="257049"/>
                </a:lnTo>
                <a:cubicBezTo>
                  <a:pt x="533286" y="269098"/>
                  <a:pt x="525666" y="279795"/>
                  <a:pt x="514312" y="283814"/>
                </a:cubicBezTo>
                <a:close/>
                <a:moveTo>
                  <a:pt x="466687" y="152274"/>
                </a:moveTo>
                <a:cubicBezTo>
                  <a:pt x="492985" y="152274"/>
                  <a:pt x="514312" y="130947"/>
                  <a:pt x="514312" y="104649"/>
                </a:cubicBezTo>
                <a:cubicBezTo>
                  <a:pt x="514312" y="78351"/>
                  <a:pt x="492985" y="57024"/>
                  <a:pt x="466687" y="57024"/>
                </a:cubicBezTo>
                <a:cubicBezTo>
                  <a:pt x="440388" y="57024"/>
                  <a:pt x="419062" y="78351"/>
                  <a:pt x="419062" y="104649"/>
                </a:cubicBezTo>
                <a:cubicBezTo>
                  <a:pt x="419062" y="130947"/>
                  <a:pt x="440388" y="152274"/>
                  <a:pt x="466687" y="152274"/>
                </a:cubicBezTo>
                <a:close/>
                <a:moveTo>
                  <a:pt x="466687" y="76074"/>
                </a:moveTo>
                <a:cubicBezTo>
                  <a:pt x="482470" y="76074"/>
                  <a:pt x="495262" y="88866"/>
                  <a:pt x="495262" y="104649"/>
                </a:cubicBezTo>
                <a:cubicBezTo>
                  <a:pt x="495262" y="120432"/>
                  <a:pt x="482470" y="133224"/>
                  <a:pt x="466687" y="133224"/>
                </a:cubicBezTo>
                <a:cubicBezTo>
                  <a:pt x="450904" y="133224"/>
                  <a:pt x="438112" y="120432"/>
                  <a:pt x="438112" y="104649"/>
                </a:cubicBezTo>
                <a:cubicBezTo>
                  <a:pt x="438112" y="88866"/>
                  <a:pt x="450904" y="76074"/>
                  <a:pt x="466687" y="76074"/>
                </a:cubicBezTo>
                <a:close/>
                <a:moveTo>
                  <a:pt x="85687" y="133224"/>
                </a:moveTo>
                <a:cubicBezTo>
                  <a:pt x="111985" y="133224"/>
                  <a:pt x="133312" y="111897"/>
                  <a:pt x="133312" y="85599"/>
                </a:cubicBezTo>
                <a:cubicBezTo>
                  <a:pt x="133312" y="59301"/>
                  <a:pt x="111985" y="37974"/>
                  <a:pt x="85687" y="37974"/>
                </a:cubicBezTo>
                <a:cubicBezTo>
                  <a:pt x="59388" y="37974"/>
                  <a:pt x="38062" y="59301"/>
                  <a:pt x="38062" y="85599"/>
                </a:cubicBezTo>
                <a:cubicBezTo>
                  <a:pt x="38062" y="111897"/>
                  <a:pt x="59388" y="133224"/>
                  <a:pt x="85687" y="133224"/>
                </a:cubicBezTo>
                <a:close/>
                <a:moveTo>
                  <a:pt x="85687" y="57024"/>
                </a:moveTo>
                <a:cubicBezTo>
                  <a:pt x="101470" y="57024"/>
                  <a:pt x="114262" y="69816"/>
                  <a:pt x="114262" y="85599"/>
                </a:cubicBezTo>
                <a:cubicBezTo>
                  <a:pt x="114262" y="101382"/>
                  <a:pt x="101470" y="114174"/>
                  <a:pt x="85687" y="114174"/>
                </a:cubicBezTo>
                <a:cubicBezTo>
                  <a:pt x="69904" y="114174"/>
                  <a:pt x="57112" y="101382"/>
                  <a:pt x="57112" y="85599"/>
                </a:cubicBezTo>
                <a:cubicBezTo>
                  <a:pt x="57112" y="69816"/>
                  <a:pt x="69904" y="57024"/>
                  <a:pt x="85687" y="5702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 name="Freeform: Shape 16">
            <a:extLst>
              <a:ext uri="{FF2B5EF4-FFF2-40B4-BE49-F238E27FC236}">
                <a16:creationId xmlns:a16="http://schemas.microsoft.com/office/drawing/2014/main" id="{7A6A50F5-1E5E-4034-3B25-63A6F3EF62FD}"/>
              </a:ext>
            </a:extLst>
          </p:cNvPr>
          <p:cNvSpPr/>
          <p:nvPr/>
        </p:nvSpPr>
        <p:spPr>
          <a:xfrm>
            <a:off x="1805854" y="2858968"/>
            <a:ext cx="387591" cy="387591"/>
          </a:xfrm>
          <a:custGeom>
            <a:avLst/>
            <a:gdLst>
              <a:gd name="connsiteX0" fmla="*/ 57110 w 495300"/>
              <a:gd name="connsiteY0" fmla="*/ 171324 h 495300"/>
              <a:gd name="connsiteX1" fmla="*/ 47585 w 495300"/>
              <a:gd name="connsiteY1" fmla="*/ 161799 h 495300"/>
              <a:gd name="connsiteX2" fmla="*/ 9485 w 495300"/>
              <a:gd name="connsiteY2" fmla="*/ 161799 h 495300"/>
              <a:gd name="connsiteX3" fmla="*/ -40 w 495300"/>
              <a:gd name="connsiteY3" fmla="*/ 171324 h 495300"/>
              <a:gd name="connsiteX4" fmla="*/ 9485 w 495300"/>
              <a:gd name="connsiteY4" fmla="*/ 180849 h 495300"/>
              <a:gd name="connsiteX5" fmla="*/ 47585 w 495300"/>
              <a:gd name="connsiteY5" fmla="*/ 180849 h 495300"/>
              <a:gd name="connsiteX6" fmla="*/ 57110 w 495300"/>
              <a:gd name="connsiteY6" fmla="*/ 171324 h 495300"/>
              <a:gd name="connsiteX7" fmla="*/ 99401 w 495300"/>
              <a:gd name="connsiteY7" fmla="*/ 36641 h 495300"/>
              <a:gd name="connsiteX8" fmla="*/ 112869 w 495300"/>
              <a:gd name="connsiteY8" fmla="*/ 36698 h 495300"/>
              <a:gd name="connsiteX9" fmla="*/ 112927 w 495300"/>
              <a:gd name="connsiteY9" fmla="*/ 36641 h 495300"/>
              <a:gd name="connsiteX10" fmla="*/ 112984 w 495300"/>
              <a:gd name="connsiteY10" fmla="*/ 23172 h 495300"/>
              <a:gd name="connsiteX11" fmla="*/ 112927 w 495300"/>
              <a:gd name="connsiteY11" fmla="*/ 23115 h 495300"/>
              <a:gd name="connsiteX12" fmla="*/ 99401 w 495300"/>
              <a:gd name="connsiteY12" fmla="*/ 9399 h 495300"/>
              <a:gd name="connsiteX13" fmla="*/ 85971 w 495300"/>
              <a:gd name="connsiteY13" fmla="*/ 10437 h 495300"/>
              <a:gd name="connsiteX14" fmla="*/ 85971 w 495300"/>
              <a:gd name="connsiteY14" fmla="*/ 22829 h 495300"/>
              <a:gd name="connsiteX15" fmla="*/ 36631 w 495300"/>
              <a:gd name="connsiteY15" fmla="*/ 60548 h 495300"/>
              <a:gd name="connsiteX16" fmla="*/ 69588 w 495300"/>
              <a:gd name="connsiteY16" fmla="*/ 79598 h 495300"/>
              <a:gd name="connsiteX17" fmla="*/ 82637 w 495300"/>
              <a:gd name="connsiteY17" fmla="*/ 76074 h 495300"/>
              <a:gd name="connsiteX18" fmla="*/ 79113 w 495300"/>
              <a:gd name="connsiteY18" fmla="*/ 63025 h 495300"/>
              <a:gd name="connsiteX19" fmla="*/ 46156 w 495300"/>
              <a:gd name="connsiteY19" fmla="*/ 43975 h 495300"/>
              <a:gd name="connsiteX20" fmla="*/ 33107 w 495300"/>
              <a:gd name="connsiteY20" fmla="*/ 47499 h 495300"/>
              <a:gd name="connsiteX21" fmla="*/ 36631 w 495300"/>
              <a:gd name="connsiteY21" fmla="*/ 60548 h 495300"/>
              <a:gd name="connsiteX22" fmla="*/ 82637 w 495300"/>
              <a:gd name="connsiteY22" fmla="*/ 266574 h 495300"/>
              <a:gd name="connsiteX23" fmla="*/ 69645 w 495300"/>
              <a:gd name="connsiteY23" fmla="*/ 263021 h 495300"/>
              <a:gd name="connsiteX24" fmla="*/ 69588 w 495300"/>
              <a:gd name="connsiteY24" fmla="*/ 263050 h 495300"/>
              <a:gd name="connsiteX25" fmla="*/ 36631 w 495300"/>
              <a:gd name="connsiteY25" fmla="*/ 282100 h 495300"/>
              <a:gd name="connsiteX26" fmla="*/ 33040 w 495300"/>
              <a:gd name="connsiteY26" fmla="*/ 295082 h 495300"/>
              <a:gd name="connsiteX27" fmla="*/ 41394 w 495300"/>
              <a:gd name="connsiteY27" fmla="*/ 299912 h 495300"/>
              <a:gd name="connsiteX28" fmla="*/ 46156 w 495300"/>
              <a:gd name="connsiteY28" fmla="*/ 298578 h 495300"/>
              <a:gd name="connsiteX29" fmla="*/ 79113 w 495300"/>
              <a:gd name="connsiteY29" fmla="*/ 279528 h 495300"/>
              <a:gd name="connsiteX30" fmla="*/ 82637 w 495300"/>
              <a:gd name="connsiteY30" fmla="*/ 266574 h 495300"/>
              <a:gd name="connsiteX31" fmla="*/ 485735 w 495300"/>
              <a:gd name="connsiteY31" fmla="*/ 161799 h 495300"/>
              <a:gd name="connsiteX32" fmla="*/ 447635 w 495300"/>
              <a:gd name="connsiteY32" fmla="*/ 161799 h 495300"/>
              <a:gd name="connsiteX33" fmla="*/ 438110 w 495300"/>
              <a:gd name="connsiteY33" fmla="*/ 171324 h 495300"/>
              <a:gd name="connsiteX34" fmla="*/ 447635 w 495300"/>
              <a:gd name="connsiteY34" fmla="*/ 180849 h 495300"/>
              <a:gd name="connsiteX35" fmla="*/ 485735 w 495300"/>
              <a:gd name="connsiteY35" fmla="*/ 180849 h 495300"/>
              <a:gd name="connsiteX36" fmla="*/ 495260 w 495300"/>
              <a:gd name="connsiteY36" fmla="*/ 171324 h 495300"/>
              <a:gd name="connsiteX37" fmla="*/ 485735 w 495300"/>
              <a:gd name="connsiteY37" fmla="*/ 161799 h 495300"/>
              <a:gd name="connsiteX38" fmla="*/ 395819 w 495300"/>
              <a:gd name="connsiteY38" fmla="*/ 306008 h 495300"/>
              <a:gd name="connsiteX39" fmla="*/ 382294 w 495300"/>
              <a:gd name="connsiteY39" fmla="*/ 306008 h 495300"/>
              <a:gd name="connsiteX40" fmla="*/ 382294 w 495300"/>
              <a:gd name="connsiteY40" fmla="*/ 319533 h 495300"/>
              <a:gd name="connsiteX41" fmla="*/ 395819 w 495300"/>
              <a:gd name="connsiteY41" fmla="*/ 332963 h 495300"/>
              <a:gd name="connsiteX42" fmla="*/ 402486 w 495300"/>
              <a:gd name="connsiteY42" fmla="*/ 335725 h 495300"/>
              <a:gd name="connsiteX43" fmla="*/ 409535 w 495300"/>
              <a:gd name="connsiteY43" fmla="*/ 333249 h 495300"/>
              <a:gd name="connsiteX44" fmla="*/ 409535 w 495300"/>
              <a:gd name="connsiteY44" fmla="*/ 319819 h 495300"/>
              <a:gd name="connsiteX45" fmla="*/ 99401 w 495300"/>
              <a:gd name="connsiteY45" fmla="*/ 306008 h 495300"/>
              <a:gd name="connsiteX46" fmla="*/ 85685 w 495300"/>
              <a:gd name="connsiteY46" fmla="*/ 319533 h 495300"/>
              <a:gd name="connsiteX47" fmla="*/ 85685 w 495300"/>
              <a:gd name="connsiteY47" fmla="*/ 332963 h 495300"/>
              <a:gd name="connsiteX48" fmla="*/ 99115 w 495300"/>
              <a:gd name="connsiteY48" fmla="*/ 332963 h 495300"/>
              <a:gd name="connsiteX49" fmla="*/ 112641 w 495300"/>
              <a:gd name="connsiteY49" fmla="*/ 319533 h 495300"/>
              <a:gd name="connsiteX50" fmla="*/ 112641 w 495300"/>
              <a:gd name="connsiteY50" fmla="*/ 306008 h 495300"/>
              <a:gd name="connsiteX51" fmla="*/ 99115 w 495300"/>
              <a:gd name="connsiteY51" fmla="*/ 306008 h 495300"/>
              <a:gd name="connsiteX52" fmla="*/ 389056 w 495300"/>
              <a:gd name="connsiteY52" fmla="*/ 39308 h 495300"/>
              <a:gd name="connsiteX53" fmla="*/ 395819 w 495300"/>
              <a:gd name="connsiteY53" fmla="*/ 36545 h 495300"/>
              <a:gd name="connsiteX54" fmla="*/ 409249 w 495300"/>
              <a:gd name="connsiteY54" fmla="*/ 23020 h 495300"/>
              <a:gd name="connsiteX55" fmla="*/ 408211 w 495300"/>
              <a:gd name="connsiteY55" fmla="*/ 9590 h 495300"/>
              <a:gd name="connsiteX56" fmla="*/ 395819 w 495300"/>
              <a:gd name="connsiteY56" fmla="*/ 9590 h 495300"/>
              <a:gd name="connsiteX57" fmla="*/ 382294 w 495300"/>
              <a:gd name="connsiteY57" fmla="*/ 23020 h 495300"/>
              <a:gd name="connsiteX58" fmla="*/ 382236 w 495300"/>
              <a:gd name="connsiteY58" fmla="*/ 36488 h 495300"/>
              <a:gd name="connsiteX59" fmla="*/ 382294 w 495300"/>
              <a:gd name="connsiteY59" fmla="*/ 36545 h 495300"/>
              <a:gd name="connsiteX60" fmla="*/ 389056 w 495300"/>
              <a:gd name="connsiteY60" fmla="*/ 39403 h 495300"/>
              <a:gd name="connsiteX61" fmla="*/ 38060 w 495300"/>
              <a:gd name="connsiteY61" fmla="*/ 237237 h 495300"/>
              <a:gd name="connsiteX62" fmla="*/ 56443 w 495300"/>
              <a:gd name="connsiteY62" fmla="*/ 232284 h 495300"/>
              <a:gd name="connsiteX63" fmla="*/ 63920 w 495300"/>
              <a:gd name="connsiteY63" fmla="*/ 221083 h 495300"/>
              <a:gd name="connsiteX64" fmla="*/ 52709 w 495300"/>
              <a:gd name="connsiteY64" fmla="*/ 213605 h 495300"/>
              <a:gd name="connsiteX65" fmla="*/ 51585 w 495300"/>
              <a:gd name="connsiteY65" fmla="*/ 213901 h 495300"/>
              <a:gd name="connsiteX66" fmla="*/ 33107 w 495300"/>
              <a:gd name="connsiteY66" fmla="*/ 218854 h 495300"/>
              <a:gd name="connsiteX67" fmla="*/ 24868 w 495300"/>
              <a:gd name="connsiteY67" fmla="*/ 229665 h 495300"/>
              <a:gd name="connsiteX68" fmla="*/ 35679 w 495300"/>
              <a:gd name="connsiteY68" fmla="*/ 237904 h 495300"/>
              <a:gd name="connsiteX69" fmla="*/ 38060 w 495300"/>
              <a:gd name="connsiteY69" fmla="*/ 237237 h 495300"/>
              <a:gd name="connsiteX70" fmla="*/ 457160 w 495300"/>
              <a:gd name="connsiteY70" fmla="*/ 105411 h 495300"/>
              <a:gd name="connsiteX71" fmla="*/ 438777 w 495300"/>
              <a:gd name="connsiteY71" fmla="*/ 110364 h 495300"/>
              <a:gd name="connsiteX72" fmla="*/ 430442 w 495300"/>
              <a:gd name="connsiteY72" fmla="*/ 121080 h 495300"/>
              <a:gd name="connsiteX73" fmla="*/ 441158 w 495300"/>
              <a:gd name="connsiteY73" fmla="*/ 129414 h 495300"/>
              <a:gd name="connsiteX74" fmla="*/ 443635 w 495300"/>
              <a:gd name="connsiteY74" fmla="*/ 129414 h 495300"/>
              <a:gd name="connsiteX75" fmla="*/ 462018 w 495300"/>
              <a:gd name="connsiteY75" fmla="*/ 124461 h 495300"/>
              <a:gd name="connsiteX76" fmla="*/ 469495 w 495300"/>
              <a:gd name="connsiteY76" fmla="*/ 113260 h 495300"/>
              <a:gd name="connsiteX77" fmla="*/ 458284 w 495300"/>
              <a:gd name="connsiteY77" fmla="*/ 105783 h 495300"/>
              <a:gd name="connsiteX78" fmla="*/ 457160 w 495300"/>
              <a:gd name="connsiteY78" fmla="*/ 106078 h 495300"/>
              <a:gd name="connsiteX79" fmla="*/ 33488 w 495300"/>
              <a:gd name="connsiteY79" fmla="*/ 123699 h 495300"/>
              <a:gd name="connsiteX80" fmla="*/ 51967 w 495300"/>
              <a:gd name="connsiteY80" fmla="*/ 128652 h 495300"/>
              <a:gd name="connsiteX81" fmla="*/ 54348 w 495300"/>
              <a:gd name="connsiteY81" fmla="*/ 128652 h 495300"/>
              <a:gd name="connsiteX82" fmla="*/ 65111 w 495300"/>
              <a:gd name="connsiteY82" fmla="*/ 120365 h 495300"/>
              <a:gd name="connsiteX83" fmla="*/ 56824 w 495300"/>
              <a:gd name="connsiteY83" fmla="*/ 109602 h 495300"/>
              <a:gd name="connsiteX84" fmla="*/ 38441 w 495300"/>
              <a:gd name="connsiteY84" fmla="*/ 104649 h 495300"/>
              <a:gd name="connsiteX85" fmla="*/ 27002 w 495300"/>
              <a:gd name="connsiteY85" fmla="*/ 111764 h 495300"/>
              <a:gd name="connsiteX86" fmla="*/ 33488 w 495300"/>
              <a:gd name="connsiteY86" fmla="*/ 123032 h 495300"/>
              <a:gd name="connsiteX87" fmla="*/ 461637 w 495300"/>
              <a:gd name="connsiteY87" fmla="*/ 218949 h 495300"/>
              <a:gd name="connsiteX88" fmla="*/ 443253 w 495300"/>
              <a:gd name="connsiteY88" fmla="*/ 213996 h 495300"/>
              <a:gd name="connsiteX89" fmla="*/ 431814 w 495300"/>
              <a:gd name="connsiteY89" fmla="*/ 221111 h 495300"/>
              <a:gd name="connsiteX90" fmla="*/ 438301 w 495300"/>
              <a:gd name="connsiteY90" fmla="*/ 232379 h 495300"/>
              <a:gd name="connsiteX91" fmla="*/ 456779 w 495300"/>
              <a:gd name="connsiteY91" fmla="*/ 237332 h 495300"/>
              <a:gd name="connsiteX92" fmla="*/ 459160 w 495300"/>
              <a:gd name="connsiteY92" fmla="*/ 237332 h 495300"/>
              <a:gd name="connsiteX93" fmla="*/ 469923 w 495300"/>
              <a:gd name="connsiteY93" fmla="*/ 229046 h 495300"/>
              <a:gd name="connsiteX94" fmla="*/ 461637 w 495300"/>
              <a:gd name="connsiteY94" fmla="*/ 218282 h 495300"/>
              <a:gd name="connsiteX95" fmla="*/ 458589 w 495300"/>
              <a:gd name="connsiteY95" fmla="*/ 282195 h 495300"/>
              <a:gd name="connsiteX96" fmla="*/ 425632 w 495300"/>
              <a:gd name="connsiteY96" fmla="*/ 263145 h 495300"/>
              <a:gd name="connsiteX97" fmla="*/ 412583 w 495300"/>
              <a:gd name="connsiteY97" fmla="*/ 266669 h 495300"/>
              <a:gd name="connsiteX98" fmla="*/ 416107 w 495300"/>
              <a:gd name="connsiteY98" fmla="*/ 279719 h 495300"/>
              <a:gd name="connsiteX99" fmla="*/ 449064 w 495300"/>
              <a:gd name="connsiteY99" fmla="*/ 298769 h 495300"/>
              <a:gd name="connsiteX100" fmla="*/ 453826 w 495300"/>
              <a:gd name="connsiteY100" fmla="*/ 300102 h 495300"/>
              <a:gd name="connsiteX101" fmla="*/ 463418 w 495300"/>
              <a:gd name="connsiteY101" fmla="*/ 290644 h 495300"/>
              <a:gd name="connsiteX102" fmla="*/ 458589 w 495300"/>
              <a:gd name="connsiteY102" fmla="*/ 282290 h 495300"/>
              <a:gd name="connsiteX103" fmla="*/ 412583 w 495300"/>
              <a:gd name="connsiteY103" fmla="*/ 76074 h 495300"/>
              <a:gd name="connsiteX104" fmla="*/ 425575 w 495300"/>
              <a:gd name="connsiteY104" fmla="*/ 79627 h 495300"/>
              <a:gd name="connsiteX105" fmla="*/ 425632 w 495300"/>
              <a:gd name="connsiteY105" fmla="*/ 79598 h 495300"/>
              <a:gd name="connsiteX106" fmla="*/ 458589 w 495300"/>
              <a:gd name="connsiteY106" fmla="*/ 60548 h 495300"/>
              <a:gd name="connsiteX107" fmla="*/ 462113 w 495300"/>
              <a:gd name="connsiteY107" fmla="*/ 47499 h 495300"/>
              <a:gd name="connsiteX108" fmla="*/ 449064 w 495300"/>
              <a:gd name="connsiteY108" fmla="*/ 43975 h 495300"/>
              <a:gd name="connsiteX109" fmla="*/ 416107 w 495300"/>
              <a:gd name="connsiteY109" fmla="*/ 63025 h 495300"/>
              <a:gd name="connsiteX110" fmla="*/ 412554 w 495300"/>
              <a:gd name="connsiteY110" fmla="*/ 76017 h 495300"/>
              <a:gd name="connsiteX111" fmla="*/ 412583 w 495300"/>
              <a:gd name="connsiteY111" fmla="*/ 76074 h 495300"/>
              <a:gd name="connsiteX112" fmla="*/ 247610 w 495300"/>
              <a:gd name="connsiteY112" fmla="*/ -126 h 495300"/>
              <a:gd name="connsiteX113" fmla="*/ 76131 w 495300"/>
              <a:gd name="connsiteY113" fmla="*/ 171295 h 495300"/>
              <a:gd name="connsiteX114" fmla="*/ 154551 w 495300"/>
              <a:gd name="connsiteY114" fmla="*/ 315342 h 495300"/>
              <a:gd name="connsiteX115" fmla="*/ 161885 w 495300"/>
              <a:gd name="connsiteY115" fmla="*/ 328487 h 495300"/>
              <a:gd name="connsiteX116" fmla="*/ 161885 w 495300"/>
              <a:gd name="connsiteY116" fmla="*/ 371349 h 495300"/>
              <a:gd name="connsiteX117" fmla="*/ 180935 w 495300"/>
              <a:gd name="connsiteY117" fmla="*/ 398114 h 495300"/>
              <a:gd name="connsiteX118" fmla="*/ 180935 w 495300"/>
              <a:gd name="connsiteY118" fmla="*/ 418974 h 495300"/>
              <a:gd name="connsiteX119" fmla="*/ 180268 w 495300"/>
              <a:gd name="connsiteY119" fmla="*/ 418974 h 495300"/>
              <a:gd name="connsiteX120" fmla="*/ 171077 w 495300"/>
              <a:gd name="connsiteY120" fmla="*/ 428832 h 495300"/>
              <a:gd name="connsiteX121" fmla="*/ 180935 w 495300"/>
              <a:gd name="connsiteY121" fmla="*/ 438024 h 495300"/>
              <a:gd name="connsiteX122" fmla="*/ 180935 w 495300"/>
              <a:gd name="connsiteY122" fmla="*/ 438024 h 495300"/>
              <a:gd name="connsiteX123" fmla="*/ 180935 w 495300"/>
              <a:gd name="connsiteY123" fmla="*/ 447549 h 495300"/>
              <a:gd name="connsiteX124" fmla="*/ 180268 w 495300"/>
              <a:gd name="connsiteY124" fmla="*/ 447549 h 495300"/>
              <a:gd name="connsiteX125" fmla="*/ 171077 w 495300"/>
              <a:gd name="connsiteY125" fmla="*/ 457407 h 495300"/>
              <a:gd name="connsiteX126" fmla="*/ 180935 w 495300"/>
              <a:gd name="connsiteY126" fmla="*/ 466599 h 495300"/>
              <a:gd name="connsiteX127" fmla="*/ 182269 w 495300"/>
              <a:gd name="connsiteY127" fmla="*/ 466599 h 495300"/>
              <a:gd name="connsiteX128" fmla="*/ 219035 w 495300"/>
              <a:gd name="connsiteY128" fmla="*/ 495174 h 495300"/>
              <a:gd name="connsiteX129" fmla="*/ 276185 w 495300"/>
              <a:gd name="connsiteY129" fmla="*/ 495174 h 495300"/>
              <a:gd name="connsiteX130" fmla="*/ 314285 w 495300"/>
              <a:gd name="connsiteY130" fmla="*/ 457074 h 495300"/>
              <a:gd name="connsiteX131" fmla="*/ 314952 w 495300"/>
              <a:gd name="connsiteY131" fmla="*/ 457074 h 495300"/>
              <a:gd name="connsiteX132" fmla="*/ 323810 w 495300"/>
              <a:gd name="connsiteY132" fmla="*/ 446930 h 495300"/>
              <a:gd name="connsiteX133" fmla="*/ 323810 w 495300"/>
              <a:gd name="connsiteY133" fmla="*/ 446882 h 495300"/>
              <a:gd name="connsiteX134" fmla="*/ 314285 w 495300"/>
              <a:gd name="connsiteY134" fmla="*/ 438119 h 495300"/>
              <a:gd name="connsiteX135" fmla="*/ 314285 w 495300"/>
              <a:gd name="connsiteY135" fmla="*/ 428594 h 495300"/>
              <a:gd name="connsiteX136" fmla="*/ 314952 w 495300"/>
              <a:gd name="connsiteY136" fmla="*/ 428594 h 495300"/>
              <a:gd name="connsiteX137" fmla="*/ 323810 w 495300"/>
              <a:gd name="connsiteY137" fmla="*/ 418450 h 495300"/>
              <a:gd name="connsiteX138" fmla="*/ 323810 w 495300"/>
              <a:gd name="connsiteY138" fmla="*/ 418403 h 495300"/>
              <a:gd name="connsiteX139" fmla="*/ 314285 w 495300"/>
              <a:gd name="connsiteY139" fmla="*/ 409640 h 495300"/>
              <a:gd name="connsiteX140" fmla="*/ 314285 w 495300"/>
              <a:gd name="connsiteY140" fmla="*/ 398210 h 495300"/>
              <a:gd name="connsiteX141" fmla="*/ 333335 w 495300"/>
              <a:gd name="connsiteY141" fmla="*/ 371444 h 495300"/>
              <a:gd name="connsiteX142" fmla="*/ 333335 w 495300"/>
              <a:gd name="connsiteY142" fmla="*/ 328582 h 495300"/>
              <a:gd name="connsiteX143" fmla="*/ 340574 w 495300"/>
              <a:gd name="connsiteY143" fmla="*/ 315437 h 495300"/>
              <a:gd name="connsiteX144" fmla="*/ 391809 w 495300"/>
              <a:gd name="connsiteY144" fmla="*/ 78446 h 495300"/>
              <a:gd name="connsiteX145" fmla="*/ 247610 w 495300"/>
              <a:gd name="connsiteY145" fmla="*/ -126 h 495300"/>
              <a:gd name="connsiteX146" fmla="*/ 276185 w 495300"/>
              <a:gd name="connsiteY146" fmla="*/ 476124 h 495300"/>
              <a:gd name="connsiteX147" fmla="*/ 219035 w 495300"/>
              <a:gd name="connsiteY147" fmla="*/ 476124 h 495300"/>
              <a:gd name="connsiteX148" fmla="*/ 201795 w 495300"/>
              <a:gd name="connsiteY148" fmla="*/ 465075 h 495300"/>
              <a:gd name="connsiteX149" fmla="*/ 295044 w 495300"/>
              <a:gd name="connsiteY149" fmla="*/ 458503 h 495300"/>
              <a:gd name="connsiteX150" fmla="*/ 276185 w 495300"/>
              <a:gd name="connsiteY150" fmla="*/ 476124 h 495300"/>
              <a:gd name="connsiteX151" fmla="*/ 295235 w 495300"/>
              <a:gd name="connsiteY151" fmla="*/ 439358 h 495300"/>
              <a:gd name="connsiteX152" fmla="*/ 199985 w 495300"/>
              <a:gd name="connsiteY152" fmla="*/ 446120 h 495300"/>
              <a:gd name="connsiteX153" fmla="*/ 199985 w 495300"/>
              <a:gd name="connsiteY153" fmla="*/ 436595 h 495300"/>
              <a:gd name="connsiteX154" fmla="*/ 295235 w 495300"/>
              <a:gd name="connsiteY154" fmla="*/ 429737 h 495300"/>
              <a:gd name="connsiteX155" fmla="*/ 295235 w 495300"/>
              <a:gd name="connsiteY155" fmla="*/ 410783 h 495300"/>
              <a:gd name="connsiteX156" fmla="*/ 199985 w 495300"/>
              <a:gd name="connsiteY156" fmla="*/ 417545 h 495300"/>
              <a:gd name="connsiteX157" fmla="*/ 199985 w 495300"/>
              <a:gd name="connsiteY157" fmla="*/ 399924 h 495300"/>
              <a:gd name="connsiteX158" fmla="*/ 295235 w 495300"/>
              <a:gd name="connsiteY158" fmla="*/ 399924 h 495300"/>
              <a:gd name="connsiteX159" fmla="*/ 285710 w 495300"/>
              <a:gd name="connsiteY159" fmla="*/ 190374 h 495300"/>
              <a:gd name="connsiteX160" fmla="*/ 276185 w 495300"/>
              <a:gd name="connsiteY160" fmla="*/ 199899 h 495300"/>
              <a:gd name="connsiteX161" fmla="*/ 276185 w 495300"/>
              <a:gd name="connsiteY161" fmla="*/ 380874 h 495300"/>
              <a:gd name="connsiteX162" fmla="*/ 219035 w 495300"/>
              <a:gd name="connsiteY162" fmla="*/ 380874 h 495300"/>
              <a:gd name="connsiteX163" fmla="*/ 219035 w 495300"/>
              <a:gd name="connsiteY163" fmla="*/ 199899 h 495300"/>
              <a:gd name="connsiteX164" fmla="*/ 209510 w 495300"/>
              <a:gd name="connsiteY164" fmla="*/ 190374 h 495300"/>
              <a:gd name="connsiteX165" fmla="*/ 199985 w 495300"/>
              <a:gd name="connsiteY165" fmla="*/ 199899 h 495300"/>
              <a:gd name="connsiteX166" fmla="*/ 199985 w 495300"/>
              <a:gd name="connsiteY166" fmla="*/ 274385 h 495300"/>
              <a:gd name="connsiteX167" fmla="*/ 180935 w 495300"/>
              <a:gd name="connsiteY167" fmla="*/ 247524 h 495300"/>
              <a:gd name="connsiteX168" fmla="*/ 180935 w 495300"/>
              <a:gd name="connsiteY168" fmla="*/ 180849 h 495300"/>
              <a:gd name="connsiteX169" fmla="*/ 197127 w 495300"/>
              <a:gd name="connsiteY169" fmla="*/ 158179 h 495300"/>
              <a:gd name="connsiteX170" fmla="*/ 216177 w 495300"/>
              <a:gd name="connsiteY170" fmla="*/ 153322 h 495300"/>
              <a:gd name="connsiteX171" fmla="*/ 240943 w 495300"/>
              <a:gd name="connsiteY171" fmla="*/ 178087 h 495300"/>
              <a:gd name="connsiteX172" fmla="*/ 254411 w 495300"/>
              <a:gd name="connsiteY172" fmla="*/ 178144 h 495300"/>
              <a:gd name="connsiteX173" fmla="*/ 254468 w 495300"/>
              <a:gd name="connsiteY173" fmla="*/ 178087 h 495300"/>
              <a:gd name="connsiteX174" fmla="*/ 279138 w 495300"/>
              <a:gd name="connsiteY174" fmla="*/ 153322 h 495300"/>
              <a:gd name="connsiteX175" fmla="*/ 298188 w 495300"/>
              <a:gd name="connsiteY175" fmla="*/ 158179 h 495300"/>
              <a:gd name="connsiteX176" fmla="*/ 314285 w 495300"/>
              <a:gd name="connsiteY176" fmla="*/ 180849 h 495300"/>
              <a:gd name="connsiteX177" fmla="*/ 314285 w 495300"/>
              <a:gd name="connsiteY177" fmla="*/ 247524 h 495300"/>
              <a:gd name="connsiteX178" fmla="*/ 295235 w 495300"/>
              <a:gd name="connsiteY178" fmla="*/ 274289 h 495300"/>
              <a:gd name="connsiteX179" fmla="*/ 295235 w 495300"/>
              <a:gd name="connsiteY179" fmla="*/ 199899 h 495300"/>
              <a:gd name="connsiteX180" fmla="*/ 285710 w 495300"/>
              <a:gd name="connsiteY180" fmla="*/ 190374 h 495300"/>
              <a:gd name="connsiteX181" fmla="*/ 330287 w 495300"/>
              <a:gd name="connsiteY181" fmla="*/ 299340 h 495300"/>
              <a:gd name="connsiteX182" fmla="*/ 314285 w 495300"/>
              <a:gd name="connsiteY182" fmla="*/ 328487 h 495300"/>
              <a:gd name="connsiteX183" fmla="*/ 314285 w 495300"/>
              <a:gd name="connsiteY183" fmla="*/ 371349 h 495300"/>
              <a:gd name="connsiteX184" fmla="*/ 304760 w 495300"/>
              <a:gd name="connsiteY184" fmla="*/ 380874 h 495300"/>
              <a:gd name="connsiteX185" fmla="*/ 295235 w 495300"/>
              <a:gd name="connsiteY185" fmla="*/ 380874 h 495300"/>
              <a:gd name="connsiteX186" fmla="*/ 295235 w 495300"/>
              <a:gd name="connsiteY186" fmla="*/ 294196 h 495300"/>
              <a:gd name="connsiteX187" fmla="*/ 333335 w 495300"/>
              <a:gd name="connsiteY187" fmla="*/ 247524 h 495300"/>
              <a:gd name="connsiteX188" fmla="*/ 333335 w 495300"/>
              <a:gd name="connsiteY188" fmla="*/ 180849 h 495300"/>
              <a:gd name="connsiteX189" fmla="*/ 303807 w 495300"/>
              <a:gd name="connsiteY189" fmla="*/ 139987 h 495300"/>
              <a:gd name="connsiteX190" fmla="*/ 303236 w 495300"/>
              <a:gd name="connsiteY190" fmla="*/ 139987 h 495300"/>
              <a:gd name="connsiteX191" fmla="*/ 278566 w 495300"/>
              <a:gd name="connsiteY191" fmla="*/ 133700 h 495300"/>
              <a:gd name="connsiteX192" fmla="*/ 269041 w 495300"/>
              <a:gd name="connsiteY192" fmla="*/ 136177 h 495300"/>
              <a:gd name="connsiteX193" fmla="*/ 247229 w 495300"/>
              <a:gd name="connsiteY193" fmla="*/ 158084 h 495300"/>
              <a:gd name="connsiteX194" fmla="*/ 225417 w 495300"/>
              <a:gd name="connsiteY194" fmla="*/ 136177 h 495300"/>
              <a:gd name="connsiteX195" fmla="*/ 215892 w 495300"/>
              <a:gd name="connsiteY195" fmla="*/ 133700 h 495300"/>
              <a:gd name="connsiteX196" fmla="*/ 191222 w 495300"/>
              <a:gd name="connsiteY196" fmla="*/ 139987 h 495300"/>
              <a:gd name="connsiteX197" fmla="*/ 190555 w 495300"/>
              <a:gd name="connsiteY197" fmla="*/ 139987 h 495300"/>
              <a:gd name="connsiteX198" fmla="*/ 161885 w 495300"/>
              <a:gd name="connsiteY198" fmla="*/ 180849 h 495300"/>
              <a:gd name="connsiteX199" fmla="*/ 161885 w 495300"/>
              <a:gd name="connsiteY199" fmla="*/ 247524 h 495300"/>
              <a:gd name="connsiteX200" fmla="*/ 199985 w 495300"/>
              <a:gd name="connsiteY200" fmla="*/ 294196 h 495300"/>
              <a:gd name="connsiteX201" fmla="*/ 199985 w 495300"/>
              <a:gd name="connsiteY201" fmla="*/ 380874 h 495300"/>
              <a:gd name="connsiteX202" fmla="*/ 190460 w 495300"/>
              <a:gd name="connsiteY202" fmla="*/ 380874 h 495300"/>
              <a:gd name="connsiteX203" fmla="*/ 180935 w 495300"/>
              <a:gd name="connsiteY203" fmla="*/ 371349 h 495300"/>
              <a:gd name="connsiteX204" fmla="*/ 180935 w 495300"/>
              <a:gd name="connsiteY204" fmla="*/ 328487 h 495300"/>
              <a:gd name="connsiteX205" fmla="*/ 164933 w 495300"/>
              <a:gd name="connsiteY205" fmla="*/ 299340 h 495300"/>
              <a:gd name="connsiteX206" fmla="*/ 119585 w 495300"/>
              <a:gd name="connsiteY206" fmla="*/ 88638 h 495300"/>
              <a:gd name="connsiteX207" fmla="*/ 330287 w 495300"/>
              <a:gd name="connsiteY207" fmla="*/ 43289 h 495300"/>
              <a:gd name="connsiteX208" fmla="*/ 375635 w 495300"/>
              <a:gd name="connsiteY208" fmla="*/ 253992 h 495300"/>
              <a:gd name="connsiteX209" fmla="*/ 330287 w 495300"/>
              <a:gd name="connsiteY209" fmla="*/ 299340 h 495300"/>
              <a:gd name="connsiteX210" fmla="*/ 247610 w 495300"/>
              <a:gd name="connsiteY210" fmla="*/ 37974 h 495300"/>
              <a:gd name="connsiteX211" fmla="*/ 199985 w 495300"/>
              <a:gd name="connsiteY211" fmla="*/ 85599 h 495300"/>
              <a:gd name="connsiteX212" fmla="*/ 247610 w 495300"/>
              <a:gd name="connsiteY212" fmla="*/ 133224 h 495300"/>
              <a:gd name="connsiteX213" fmla="*/ 295235 w 495300"/>
              <a:gd name="connsiteY213" fmla="*/ 85599 h 495300"/>
              <a:gd name="connsiteX214" fmla="*/ 247610 w 495300"/>
              <a:gd name="connsiteY214" fmla="*/ 37974 h 495300"/>
              <a:gd name="connsiteX215" fmla="*/ 247610 w 495300"/>
              <a:gd name="connsiteY215" fmla="*/ 114174 h 495300"/>
              <a:gd name="connsiteX216" fmla="*/ 219035 w 495300"/>
              <a:gd name="connsiteY216" fmla="*/ 85599 h 495300"/>
              <a:gd name="connsiteX217" fmla="*/ 247610 w 495300"/>
              <a:gd name="connsiteY217" fmla="*/ 57024 h 495300"/>
              <a:gd name="connsiteX218" fmla="*/ 276185 w 495300"/>
              <a:gd name="connsiteY218" fmla="*/ 85599 h 495300"/>
              <a:gd name="connsiteX219" fmla="*/ 247610 w 495300"/>
              <a:gd name="connsiteY219" fmla="*/ 11417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495300" h="495300">
                <a:moveTo>
                  <a:pt x="57110" y="171324"/>
                </a:moveTo>
                <a:cubicBezTo>
                  <a:pt x="57110" y="166066"/>
                  <a:pt x="52843" y="161799"/>
                  <a:pt x="47585" y="161799"/>
                </a:cubicBezTo>
                <a:lnTo>
                  <a:pt x="9485" y="161799"/>
                </a:lnTo>
                <a:cubicBezTo>
                  <a:pt x="4227" y="161799"/>
                  <a:pt x="-40" y="166066"/>
                  <a:pt x="-40" y="171324"/>
                </a:cubicBezTo>
                <a:cubicBezTo>
                  <a:pt x="-40" y="176582"/>
                  <a:pt x="4227" y="180849"/>
                  <a:pt x="9485" y="180849"/>
                </a:cubicBezTo>
                <a:lnTo>
                  <a:pt x="47585" y="180849"/>
                </a:lnTo>
                <a:cubicBezTo>
                  <a:pt x="52843" y="180849"/>
                  <a:pt x="57110" y="176582"/>
                  <a:pt x="57110" y="171324"/>
                </a:cubicBezTo>
                <a:close/>
                <a:moveTo>
                  <a:pt x="99401" y="36641"/>
                </a:moveTo>
                <a:cubicBezTo>
                  <a:pt x="103106" y="40374"/>
                  <a:pt x="109136" y="40403"/>
                  <a:pt x="112869" y="36698"/>
                </a:cubicBezTo>
                <a:cubicBezTo>
                  <a:pt x="112888" y="36679"/>
                  <a:pt x="112907" y="36660"/>
                  <a:pt x="112927" y="36641"/>
                </a:cubicBezTo>
                <a:cubicBezTo>
                  <a:pt x="116660" y="32935"/>
                  <a:pt x="116689" y="26906"/>
                  <a:pt x="112984" y="23172"/>
                </a:cubicBezTo>
                <a:cubicBezTo>
                  <a:pt x="112965" y="23153"/>
                  <a:pt x="112946" y="23134"/>
                  <a:pt x="112927" y="23115"/>
                </a:cubicBezTo>
                <a:lnTo>
                  <a:pt x="99401" y="9399"/>
                </a:lnTo>
                <a:cubicBezTo>
                  <a:pt x="95410" y="5980"/>
                  <a:pt x="89390" y="6446"/>
                  <a:pt x="85971" y="10437"/>
                </a:cubicBezTo>
                <a:cubicBezTo>
                  <a:pt x="82913" y="14000"/>
                  <a:pt x="82913" y="19267"/>
                  <a:pt x="85971" y="22829"/>
                </a:cubicBezTo>
                <a:close/>
                <a:moveTo>
                  <a:pt x="36631" y="60548"/>
                </a:moveTo>
                <a:lnTo>
                  <a:pt x="69588" y="79598"/>
                </a:lnTo>
                <a:cubicBezTo>
                  <a:pt x="74160" y="82227"/>
                  <a:pt x="80008" y="80646"/>
                  <a:pt x="82637" y="76074"/>
                </a:cubicBezTo>
                <a:cubicBezTo>
                  <a:pt x="85266" y="71502"/>
                  <a:pt x="83685" y="65654"/>
                  <a:pt x="79113" y="63025"/>
                </a:cubicBezTo>
                <a:lnTo>
                  <a:pt x="46156" y="43975"/>
                </a:lnTo>
                <a:cubicBezTo>
                  <a:pt x="41584" y="41346"/>
                  <a:pt x="35736" y="42927"/>
                  <a:pt x="33107" y="47499"/>
                </a:cubicBezTo>
                <a:cubicBezTo>
                  <a:pt x="30478" y="52071"/>
                  <a:pt x="32059" y="57919"/>
                  <a:pt x="36631" y="60548"/>
                </a:cubicBezTo>
                <a:close/>
                <a:moveTo>
                  <a:pt x="82637" y="266574"/>
                </a:moveTo>
                <a:cubicBezTo>
                  <a:pt x="80027" y="262002"/>
                  <a:pt x="74217" y="260411"/>
                  <a:pt x="69645" y="263021"/>
                </a:cubicBezTo>
                <a:cubicBezTo>
                  <a:pt x="69626" y="263031"/>
                  <a:pt x="69607" y="263040"/>
                  <a:pt x="69588" y="263050"/>
                </a:cubicBezTo>
                <a:lnTo>
                  <a:pt x="36631" y="282100"/>
                </a:lnTo>
                <a:cubicBezTo>
                  <a:pt x="32059" y="284691"/>
                  <a:pt x="30450" y="290510"/>
                  <a:pt x="33040" y="295082"/>
                </a:cubicBezTo>
                <a:cubicBezTo>
                  <a:pt x="34745" y="298092"/>
                  <a:pt x="37936" y="299940"/>
                  <a:pt x="41394" y="299912"/>
                </a:cubicBezTo>
                <a:cubicBezTo>
                  <a:pt x="43080" y="299931"/>
                  <a:pt x="44727" y="299464"/>
                  <a:pt x="46156" y="298578"/>
                </a:cubicBezTo>
                <a:lnTo>
                  <a:pt x="79113" y="279528"/>
                </a:lnTo>
                <a:cubicBezTo>
                  <a:pt x="83647" y="276909"/>
                  <a:pt x="85218" y="271127"/>
                  <a:pt x="82637" y="266574"/>
                </a:cubicBezTo>
                <a:close/>
                <a:moveTo>
                  <a:pt x="485735" y="161799"/>
                </a:moveTo>
                <a:lnTo>
                  <a:pt x="447635" y="161799"/>
                </a:lnTo>
                <a:cubicBezTo>
                  <a:pt x="442377" y="161799"/>
                  <a:pt x="438110" y="166066"/>
                  <a:pt x="438110" y="171324"/>
                </a:cubicBezTo>
                <a:cubicBezTo>
                  <a:pt x="438110" y="176582"/>
                  <a:pt x="442377" y="180849"/>
                  <a:pt x="447635" y="180849"/>
                </a:cubicBezTo>
                <a:lnTo>
                  <a:pt x="485735" y="180849"/>
                </a:lnTo>
                <a:cubicBezTo>
                  <a:pt x="490993" y="180849"/>
                  <a:pt x="495260" y="176582"/>
                  <a:pt x="495260" y="171324"/>
                </a:cubicBezTo>
                <a:cubicBezTo>
                  <a:pt x="495260" y="166066"/>
                  <a:pt x="490993" y="161799"/>
                  <a:pt x="485735" y="161799"/>
                </a:cubicBezTo>
                <a:close/>
                <a:moveTo>
                  <a:pt x="395819" y="306008"/>
                </a:moveTo>
                <a:cubicBezTo>
                  <a:pt x="392085" y="302274"/>
                  <a:pt x="386027" y="302274"/>
                  <a:pt x="382294" y="306008"/>
                </a:cubicBezTo>
                <a:cubicBezTo>
                  <a:pt x="378560" y="309741"/>
                  <a:pt x="378560" y="315799"/>
                  <a:pt x="382294" y="319533"/>
                </a:cubicBezTo>
                <a:lnTo>
                  <a:pt x="395819" y="332963"/>
                </a:lnTo>
                <a:cubicBezTo>
                  <a:pt x="397591" y="334725"/>
                  <a:pt x="399991" y="335716"/>
                  <a:pt x="402486" y="335725"/>
                </a:cubicBezTo>
                <a:cubicBezTo>
                  <a:pt x="405077" y="335897"/>
                  <a:pt x="407620" y="335002"/>
                  <a:pt x="409535" y="333249"/>
                </a:cubicBezTo>
                <a:cubicBezTo>
                  <a:pt x="413231" y="329534"/>
                  <a:pt x="413231" y="323533"/>
                  <a:pt x="409535" y="319819"/>
                </a:cubicBezTo>
                <a:close/>
                <a:moveTo>
                  <a:pt x="99401" y="306008"/>
                </a:moveTo>
                <a:lnTo>
                  <a:pt x="85685" y="319533"/>
                </a:lnTo>
                <a:cubicBezTo>
                  <a:pt x="81989" y="323248"/>
                  <a:pt x="81989" y="329249"/>
                  <a:pt x="85685" y="332963"/>
                </a:cubicBezTo>
                <a:cubicBezTo>
                  <a:pt x="89400" y="336659"/>
                  <a:pt x="95401" y="336659"/>
                  <a:pt x="99115" y="332963"/>
                </a:cubicBezTo>
                <a:lnTo>
                  <a:pt x="112641" y="319533"/>
                </a:lnTo>
                <a:cubicBezTo>
                  <a:pt x="116375" y="315799"/>
                  <a:pt x="116375" y="309741"/>
                  <a:pt x="112641" y="306008"/>
                </a:cubicBezTo>
                <a:cubicBezTo>
                  <a:pt x="108907" y="302274"/>
                  <a:pt x="102849" y="302274"/>
                  <a:pt x="99115" y="306008"/>
                </a:cubicBezTo>
                <a:close/>
                <a:moveTo>
                  <a:pt x="389056" y="39308"/>
                </a:moveTo>
                <a:cubicBezTo>
                  <a:pt x="391590" y="39327"/>
                  <a:pt x="394019" y="38326"/>
                  <a:pt x="395819" y="36545"/>
                </a:cubicBezTo>
                <a:lnTo>
                  <a:pt x="409249" y="23020"/>
                </a:lnTo>
                <a:cubicBezTo>
                  <a:pt x="412669" y="19029"/>
                  <a:pt x="412202" y="13009"/>
                  <a:pt x="408211" y="9590"/>
                </a:cubicBezTo>
                <a:cubicBezTo>
                  <a:pt x="404649" y="6532"/>
                  <a:pt x="399381" y="6532"/>
                  <a:pt x="395819" y="9590"/>
                </a:cubicBezTo>
                <a:lnTo>
                  <a:pt x="382294" y="23020"/>
                </a:lnTo>
                <a:cubicBezTo>
                  <a:pt x="378560" y="26725"/>
                  <a:pt x="378531" y="32754"/>
                  <a:pt x="382236" y="36488"/>
                </a:cubicBezTo>
                <a:cubicBezTo>
                  <a:pt x="382255" y="36507"/>
                  <a:pt x="382274" y="36526"/>
                  <a:pt x="382294" y="36545"/>
                </a:cubicBezTo>
                <a:cubicBezTo>
                  <a:pt x="384075" y="38365"/>
                  <a:pt x="386513" y="39393"/>
                  <a:pt x="389056" y="39403"/>
                </a:cubicBezTo>
                <a:close/>
                <a:moveTo>
                  <a:pt x="38060" y="237237"/>
                </a:moveTo>
                <a:lnTo>
                  <a:pt x="56443" y="232284"/>
                </a:lnTo>
                <a:cubicBezTo>
                  <a:pt x="61606" y="231255"/>
                  <a:pt x="64949" y="226236"/>
                  <a:pt x="63920" y="221083"/>
                </a:cubicBezTo>
                <a:cubicBezTo>
                  <a:pt x="62892" y="215920"/>
                  <a:pt x="57872" y="212577"/>
                  <a:pt x="52709" y="213605"/>
                </a:cubicBezTo>
                <a:cubicBezTo>
                  <a:pt x="52328" y="213682"/>
                  <a:pt x="51957" y="213777"/>
                  <a:pt x="51585" y="213901"/>
                </a:cubicBezTo>
                <a:lnTo>
                  <a:pt x="33107" y="218854"/>
                </a:lnTo>
                <a:cubicBezTo>
                  <a:pt x="27849" y="219568"/>
                  <a:pt x="24153" y="224407"/>
                  <a:pt x="24868" y="229665"/>
                </a:cubicBezTo>
                <a:cubicBezTo>
                  <a:pt x="25582" y="234922"/>
                  <a:pt x="30421" y="238618"/>
                  <a:pt x="35679" y="237904"/>
                </a:cubicBezTo>
                <a:cubicBezTo>
                  <a:pt x="36498" y="237780"/>
                  <a:pt x="37298" y="237551"/>
                  <a:pt x="38060" y="237237"/>
                </a:cubicBezTo>
                <a:close/>
                <a:moveTo>
                  <a:pt x="457160" y="105411"/>
                </a:moveTo>
                <a:lnTo>
                  <a:pt x="438777" y="110364"/>
                </a:lnTo>
                <a:cubicBezTo>
                  <a:pt x="433519" y="111021"/>
                  <a:pt x="429785" y="115822"/>
                  <a:pt x="430442" y="121080"/>
                </a:cubicBezTo>
                <a:cubicBezTo>
                  <a:pt x="431100" y="126337"/>
                  <a:pt x="435900" y="130071"/>
                  <a:pt x="441158" y="129414"/>
                </a:cubicBezTo>
                <a:cubicBezTo>
                  <a:pt x="441977" y="129509"/>
                  <a:pt x="442815" y="129509"/>
                  <a:pt x="443635" y="129414"/>
                </a:cubicBezTo>
                <a:lnTo>
                  <a:pt x="462018" y="124461"/>
                </a:lnTo>
                <a:cubicBezTo>
                  <a:pt x="467180" y="123432"/>
                  <a:pt x="470524" y="118413"/>
                  <a:pt x="469495" y="113260"/>
                </a:cubicBezTo>
                <a:cubicBezTo>
                  <a:pt x="468466" y="108097"/>
                  <a:pt x="463447" y="104754"/>
                  <a:pt x="458284" y="105783"/>
                </a:cubicBezTo>
                <a:cubicBezTo>
                  <a:pt x="457903" y="105859"/>
                  <a:pt x="457532" y="105954"/>
                  <a:pt x="457160" y="106078"/>
                </a:cubicBezTo>
                <a:close/>
                <a:moveTo>
                  <a:pt x="33488" y="123699"/>
                </a:moveTo>
                <a:lnTo>
                  <a:pt x="51967" y="128652"/>
                </a:lnTo>
                <a:cubicBezTo>
                  <a:pt x="52757" y="128747"/>
                  <a:pt x="53557" y="128747"/>
                  <a:pt x="54348" y="128652"/>
                </a:cubicBezTo>
                <a:cubicBezTo>
                  <a:pt x="59605" y="129338"/>
                  <a:pt x="64425" y="125623"/>
                  <a:pt x="65111" y="120365"/>
                </a:cubicBezTo>
                <a:cubicBezTo>
                  <a:pt x="65797" y="115108"/>
                  <a:pt x="62082" y="110288"/>
                  <a:pt x="56824" y="109602"/>
                </a:cubicBezTo>
                <a:lnTo>
                  <a:pt x="38441" y="104649"/>
                </a:lnTo>
                <a:cubicBezTo>
                  <a:pt x="33317" y="103458"/>
                  <a:pt x="28192" y="106640"/>
                  <a:pt x="27002" y="111764"/>
                </a:cubicBezTo>
                <a:cubicBezTo>
                  <a:pt x="25868" y="116641"/>
                  <a:pt x="28697" y="121565"/>
                  <a:pt x="33488" y="123032"/>
                </a:cubicBezTo>
                <a:close/>
                <a:moveTo>
                  <a:pt x="461637" y="218949"/>
                </a:moveTo>
                <a:lnTo>
                  <a:pt x="443253" y="213996"/>
                </a:lnTo>
                <a:cubicBezTo>
                  <a:pt x="438129" y="212805"/>
                  <a:pt x="433005" y="215987"/>
                  <a:pt x="431814" y="221111"/>
                </a:cubicBezTo>
                <a:cubicBezTo>
                  <a:pt x="430681" y="225988"/>
                  <a:pt x="433509" y="230912"/>
                  <a:pt x="438301" y="232379"/>
                </a:cubicBezTo>
                <a:lnTo>
                  <a:pt x="456779" y="237332"/>
                </a:lnTo>
                <a:cubicBezTo>
                  <a:pt x="457570" y="237428"/>
                  <a:pt x="458370" y="237428"/>
                  <a:pt x="459160" y="237332"/>
                </a:cubicBezTo>
                <a:cubicBezTo>
                  <a:pt x="464418" y="238018"/>
                  <a:pt x="469238" y="234303"/>
                  <a:pt x="469923" y="229046"/>
                </a:cubicBezTo>
                <a:cubicBezTo>
                  <a:pt x="470609" y="223788"/>
                  <a:pt x="466895" y="218968"/>
                  <a:pt x="461637" y="218282"/>
                </a:cubicBezTo>
                <a:close/>
                <a:moveTo>
                  <a:pt x="458589" y="282195"/>
                </a:moveTo>
                <a:lnTo>
                  <a:pt x="425632" y="263145"/>
                </a:lnTo>
                <a:cubicBezTo>
                  <a:pt x="421060" y="260516"/>
                  <a:pt x="415212" y="262097"/>
                  <a:pt x="412583" y="266669"/>
                </a:cubicBezTo>
                <a:cubicBezTo>
                  <a:pt x="409954" y="271241"/>
                  <a:pt x="411535" y="277090"/>
                  <a:pt x="416107" y="279719"/>
                </a:cubicBezTo>
                <a:lnTo>
                  <a:pt x="449064" y="298769"/>
                </a:lnTo>
                <a:cubicBezTo>
                  <a:pt x="450493" y="299654"/>
                  <a:pt x="452140" y="300121"/>
                  <a:pt x="453826" y="300102"/>
                </a:cubicBezTo>
                <a:cubicBezTo>
                  <a:pt x="459084" y="300140"/>
                  <a:pt x="463380" y="295901"/>
                  <a:pt x="463418" y="290644"/>
                </a:cubicBezTo>
                <a:cubicBezTo>
                  <a:pt x="463447" y="287186"/>
                  <a:pt x="461599" y="283995"/>
                  <a:pt x="458589" y="282290"/>
                </a:cubicBezTo>
                <a:close/>
                <a:moveTo>
                  <a:pt x="412583" y="76074"/>
                </a:moveTo>
                <a:cubicBezTo>
                  <a:pt x="415193" y="80646"/>
                  <a:pt x="421003" y="82237"/>
                  <a:pt x="425575" y="79627"/>
                </a:cubicBezTo>
                <a:cubicBezTo>
                  <a:pt x="425594" y="79617"/>
                  <a:pt x="425613" y="79608"/>
                  <a:pt x="425632" y="79598"/>
                </a:cubicBezTo>
                <a:lnTo>
                  <a:pt x="458589" y="60548"/>
                </a:lnTo>
                <a:cubicBezTo>
                  <a:pt x="463161" y="57919"/>
                  <a:pt x="464742" y="52071"/>
                  <a:pt x="462113" y="47499"/>
                </a:cubicBezTo>
                <a:cubicBezTo>
                  <a:pt x="459484" y="42927"/>
                  <a:pt x="453636" y="41346"/>
                  <a:pt x="449064" y="43975"/>
                </a:cubicBezTo>
                <a:lnTo>
                  <a:pt x="416107" y="63025"/>
                </a:lnTo>
                <a:cubicBezTo>
                  <a:pt x="411535" y="65635"/>
                  <a:pt x="409945" y="71445"/>
                  <a:pt x="412554" y="76017"/>
                </a:cubicBezTo>
                <a:cubicBezTo>
                  <a:pt x="412564" y="76036"/>
                  <a:pt x="412573" y="76055"/>
                  <a:pt x="412583" y="76074"/>
                </a:cubicBezTo>
                <a:close/>
                <a:moveTo>
                  <a:pt x="247610" y="-126"/>
                </a:moveTo>
                <a:cubicBezTo>
                  <a:pt x="152922" y="-145"/>
                  <a:pt x="76141" y="76598"/>
                  <a:pt x="76131" y="171295"/>
                </a:cubicBezTo>
                <a:cubicBezTo>
                  <a:pt x="76112" y="229512"/>
                  <a:pt x="105649" y="283757"/>
                  <a:pt x="154551" y="315342"/>
                </a:cubicBezTo>
                <a:cubicBezTo>
                  <a:pt x="159085" y="318180"/>
                  <a:pt x="161847" y="323143"/>
                  <a:pt x="161885" y="328487"/>
                </a:cubicBezTo>
                <a:lnTo>
                  <a:pt x="161885" y="371349"/>
                </a:lnTo>
                <a:cubicBezTo>
                  <a:pt x="161961" y="383398"/>
                  <a:pt x="169581" y="394095"/>
                  <a:pt x="180935" y="398114"/>
                </a:cubicBezTo>
                <a:lnTo>
                  <a:pt x="180935" y="418974"/>
                </a:lnTo>
                <a:lnTo>
                  <a:pt x="180268" y="418974"/>
                </a:lnTo>
                <a:cubicBezTo>
                  <a:pt x="175011" y="419155"/>
                  <a:pt x="170896" y="423575"/>
                  <a:pt x="171077" y="428832"/>
                </a:cubicBezTo>
                <a:cubicBezTo>
                  <a:pt x="171258" y="434090"/>
                  <a:pt x="175677" y="438205"/>
                  <a:pt x="180935" y="438024"/>
                </a:cubicBezTo>
                <a:lnTo>
                  <a:pt x="180935" y="438024"/>
                </a:lnTo>
                <a:lnTo>
                  <a:pt x="180935" y="447549"/>
                </a:lnTo>
                <a:lnTo>
                  <a:pt x="180268" y="447549"/>
                </a:lnTo>
                <a:cubicBezTo>
                  <a:pt x="175011" y="447730"/>
                  <a:pt x="170896" y="452150"/>
                  <a:pt x="171077" y="457407"/>
                </a:cubicBezTo>
                <a:cubicBezTo>
                  <a:pt x="171258" y="462665"/>
                  <a:pt x="175677" y="466780"/>
                  <a:pt x="180935" y="466599"/>
                </a:cubicBezTo>
                <a:lnTo>
                  <a:pt x="182269" y="466599"/>
                </a:lnTo>
                <a:cubicBezTo>
                  <a:pt x="186602" y="483372"/>
                  <a:pt x="201709" y="495117"/>
                  <a:pt x="219035" y="495174"/>
                </a:cubicBezTo>
                <a:lnTo>
                  <a:pt x="276185" y="495174"/>
                </a:lnTo>
                <a:cubicBezTo>
                  <a:pt x="297226" y="495174"/>
                  <a:pt x="314285" y="478115"/>
                  <a:pt x="314285" y="457074"/>
                </a:cubicBezTo>
                <a:lnTo>
                  <a:pt x="314952" y="457074"/>
                </a:lnTo>
                <a:cubicBezTo>
                  <a:pt x="320200" y="456722"/>
                  <a:pt x="324172" y="452178"/>
                  <a:pt x="323810" y="446930"/>
                </a:cubicBezTo>
                <a:cubicBezTo>
                  <a:pt x="323810" y="446911"/>
                  <a:pt x="323810" y="446901"/>
                  <a:pt x="323810" y="446882"/>
                </a:cubicBezTo>
                <a:cubicBezTo>
                  <a:pt x="323410" y="441920"/>
                  <a:pt x="319267" y="438100"/>
                  <a:pt x="314285" y="438119"/>
                </a:cubicBezTo>
                <a:lnTo>
                  <a:pt x="314285" y="428594"/>
                </a:lnTo>
                <a:lnTo>
                  <a:pt x="314952" y="428594"/>
                </a:lnTo>
                <a:cubicBezTo>
                  <a:pt x="320200" y="428242"/>
                  <a:pt x="324172" y="423698"/>
                  <a:pt x="323810" y="418450"/>
                </a:cubicBezTo>
                <a:cubicBezTo>
                  <a:pt x="323810" y="418431"/>
                  <a:pt x="323810" y="418422"/>
                  <a:pt x="323810" y="418403"/>
                </a:cubicBezTo>
                <a:cubicBezTo>
                  <a:pt x="323410" y="413440"/>
                  <a:pt x="319267" y="409621"/>
                  <a:pt x="314285" y="409640"/>
                </a:cubicBezTo>
                <a:lnTo>
                  <a:pt x="314285" y="398210"/>
                </a:lnTo>
                <a:cubicBezTo>
                  <a:pt x="325639" y="394190"/>
                  <a:pt x="333259" y="383493"/>
                  <a:pt x="333335" y="371444"/>
                </a:cubicBezTo>
                <a:lnTo>
                  <a:pt x="333335" y="328582"/>
                </a:lnTo>
                <a:cubicBezTo>
                  <a:pt x="333364" y="323257"/>
                  <a:pt x="336088" y="318314"/>
                  <a:pt x="340574" y="315437"/>
                </a:cubicBezTo>
                <a:cubicBezTo>
                  <a:pt x="420165" y="264145"/>
                  <a:pt x="443101" y="158037"/>
                  <a:pt x="391809" y="78446"/>
                </a:cubicBezTo>
                <a:cubicBezTo>
                  <a:pt x="360224" y="29440"/>
                  <a:pt x="305913" y="-155"/>
                  <a:pt x="247610" y="-126"/>
                </a:cubicBezTo>
                <a:close/>
                <a:moveTo>
                  <a:pt x="276185" y="476124"/>
                </a:moveTo>
                <a:lnTo>
                  <a:pt x="219035" y="476124"/>
                </a:lnTo>
                <a:cubicBezTo>
                  <a:pt x="211625" y="476105"/>
                  <a:pt x="204909" y="471800"/>
                  <a:pt x="201795" y="465075"/>
                </a:cubicBezTo>
                <a:lnTo>
                  <a:pt x="295044" y="458503"/>
                </a:lnTo>
                <a:cubicBezTo>
                  <a:pt x="294301" y="468390"/>
                  <a:pt x="286101" y="476057"/>
                  <a:pt x="276185" y="476124"/>
                </a:cubicBezTo>
                <a:close/>
                <a:moveTo>
                  <a:pt x="295235" y="439358"/>
                </a:moveTo>
                <a:lnTo>
                  <a:pt x="199985" y="446120"/>
                </a:lnTo>
                <a:lnTo>
                  <a:pt x="199985" y="436595"/>
                </a:lnTo>
                <a:lnTo>
                  <a:pt x="295235" y="429737"/>
                </a:lnTo>
                <a:close/>
                <a:moveTo>
                  <a:pt x="295235" y="410783"/>
                </a:moveTo>
                <a:lnTo>
                  <a:pt x="199985" y="417545"/>
                </a:lnTo>
                <a:lnTo>
                  <a:pt x="199985" y="399924"/>
                </a:lnTo>
                <a:lnTo>
                  <a:pt x="295235" y="399924"/>
                </a:lnTo>
                <a:close/>
                <a:moveTo>
                  <a:pt x="285710" y="190374"/>
                </a:moveTo>
                <a:cubicBezTo>
                  <a:pt x="280452" y="190374"/>
                  <a:pt x="276185" y="194641"/>
                  <a:pt x="276185" y="199899"/>
                </a:cubicBezTo>
                <a:lnTo>
                  <a:pt x="276185" y="380874"/>
                </a:lnTo>
                <a:lnTo>
                  <a:pt x="219035" y="380874"/>
                </a:lnTo>
                <a:lnTo>
                  <a:pt x="219035" y="199899"/>
                </a:lnTo>
                <a:cubicBezTo>
                  <a:pt x="219035" y="194641"/>
                  <a:pt x="214768" y="190374"/>
                  <a:pt x="209510" y="190374"/>
                </a:cubicBezTo>
                <a:cubicBezTo>
                  <a:pt x="204252" y="190374"/>
                  <a:pt x="199985" y="194641"/>
                  <a:pt x="199985" y="199899"/>
                </a:cubicBezTo>
                <a:lnTo>
                  <a:pt x="199985" y="274385"/>
                </a:lnTo>
                <a:cubicBezTo>
                  <a:pt x="188593" y="270355"/>
                  <a:pt x="180973" y="259602"/>
                  <a:pt x="180935" y="247524"/>
                </a:cubicBezTo>
                <a:lnTo>
                  <a:pt x="180935" y="180849"/>
                </a:lnTo>
                <a:cubicBezTo>
                  <a:pt x="180945" y="170610"/>
                  <a:pt x="187450" y="161513"/>
                  <a:pt x="197127" y="158179"/>
                </a:cubicBezTo>
                <a:lnTo>
                  <a:pt x="216177" y="153322"/>
                </a:lnTo>
                <a:lnTo>
                  <a:pt x="240943" y="178087"/>
                </a:lnTo>
                <a:cubicBezTo>
                  <a:pt x="244648" y="181821"/>
                  <a:pt x="250677" y="181849"/>
                  <a:pt x="254411" y="178144"/>
                </a:cubicBezTo>
                <a:cubicBezTo>
                  <a:pt x="254430" y="178125"/>
                  <a:pt x="254449" y="178106"/>
                  <a:pt x="254468" y="178087"/>
                </a:cubicBezTo>
                <a:lnTo>
                  <a:pt x="279138" y="153322"/>
                </a:lnTo>
                <a:lnTo>
                  <a:pt x="298188" y="158179"/>
                </a:lnTo>
                <a:cubicBezTo>
                  <a:pt x="307846" y="161523"/>
                  <a:pt x="314314" y="170629"/>
                  <a:pt x="314285" y="180849"/>
                </a:cubicBezTo>
                <a:lnTo>
                  <a:pt x="314285" y="247524"/>
                </a:lnTo>
                <a:cubicBezTo>
                  <a:pt x="314209" y="259573"/>
                  <a:pt x="306589" y="270270"/>
                  <a:pt x="295235" y="274289"/>
                </a:cubicBezTo>
                <a:lnTo>
                  <a:pt x="295235" y="199899"/>
                </a:lnTo>
                <a:cubicBezTo>
                  <a:pt x="295235" y="194641"/>
                  <a:pt x="290968" y="190374"/>
                  <a:pt x="285710" y="190374"/>
                </a:cubicBezTo>
                <a:close/>
                <a:moveTo>
                  <a:pt x="330287" y="299340"/>
                </a:moveTo>
                <a:cubicBezTo>
                  <a:pt x="320362" y="305722"/>
                  <a:pt x="314342" y="316685"/>
                  <a:pt x="314285" y="328487"/>
                </a:cubicBezTo>
                <a:lnTo>
                  <a:pt x="314285" y="371349"/>
                </a:lnTo>
                <a:cubicBezTo>
                  <a:pt x="314285" y="376607"/>
                  <a:pt x="310018" y="380874"/>
                  <a:pt x="304760" y="380874"/>
                </a:cubicBezTo>
                <a:lnTo>
                  <a:pt x="295235" y="380874"/>
                </a:lnTo>
                <a:lnTo>
                  <a:pt x="295235" y="294196"/>
                </a:lnTo>
                <a:cubicBezTo>
                  <a:pt x="317409" y="289672"/>
                  <a:pt x="333335" y="270156"/>
                  <a:pt x="333335" y="247524"/>
                </a:cubicBezTo>
                <a:lnTo>
                  <a:pt x="333335" y="180849"/>
                </a:lnTo>
                <a:cubicBezTo>
                  <a:pt x="333325" y="162285"/>
                  <a:pt x="321429" y="145816"/>
                  <a:pt x="303807" y="139987"/>
                </a:cubicBezTo>
                <a:lnTo>
                  <a:pt x="303236" y="139987"/>
                </a:lnTo>
                <a:lnTo>
                  <a:pt x="278566" y="133700"/>
                </a:lnTo>
                <a:cubicBezTo>
                  <a:pt x="275175" y="132691"/>
                  <a:pt x="271508" y="133643"/>
                  <a:pt x="269041" y="136177"/>
                </a:cubicBezTo>
                <a:lnTo>
                  <a:pt x="247229" y="158084"/>
                </a:lnTo>
                <a:lnTo>
                  <a:pt x="225417" y="136177"/>
                </a:lnTo>
                <a:cubicBezTo>
                  <a:pt x="222950" y="133643"/>
                  <a:pt x="219283" y="132691"/>
                  <a:pt x="215892" y="133700"/>
                </a:cubicBezTo>
                <a:lnTo>
                  <a:pt x="191222" y="139987"/>
                </a:lnTo>
                <a:lnTo>
                  <a:pt x="190555" y="139987"/>
                </a:lnTo>
                <a:cubicBezTo>
                  <a:pt x="173267" y="146111"/>
                  <a:pt x="161761" y="162513"/>
                  <a:pt x="161885" y="180849"/>
                </a:cubicBezTo>
                <a:lnTo>
                  <a:pt x="161885" y="247524"/>
                </a:lnTo>
                <a:cubicBezTo>
                  <a:pt x="161885" y="270156"/>
                  <a:pt x="177811" y="289672"/>
                  <a:pt x="199985" y="294196"/>
                </a:cubicBezTo>
                <a:lnTo>
                  <a:pt x="199985" y="380874"/>
                </a:lnTo>
                <a:lnTo>
                  <a:pt x="190460" y="380874"/>
                </a:lnTo>
                <a:cubicBezTo>
                  <a:pt x="185202" y="380874"/>
                  <a:pt x="180935" y="376607"/>
                  <a:pt x="180935" y="371349"/>
                </a:cubicBezTo>
                <a:lnTo>
                  <a:pt x="180935" y="328487"/>
                </a:lnTo>
                <a:cubicBezTo>
                  <a:pt x="180878" y="316685"/>
                  <a:pt x="174858" y="305722"/>
                  <a:pt x="164933" y="299340"/>
                </a:cubicBezTo>
                <a:cubicBezTo>
                  <a:pt x="94229" y="253677"/>
                  <a:pt x="73922" y="159342"/>
                  <a:pt x="119585" y="88638"/>
                </a:cubicBezTo>
                <a:cubicBezTo>
                  <a:pt x="165247" y="17933"/>
                  <a:pt x="259583" y="-2374"/>
                  <a:pt x="330287" y="43289"/>
                </a:cubicBezTo>
                <a:cubicBezTo>
                  <a:pt x="400991" y="88952"/>
                  <a:pt x="421298" y="183287"/>
                  <a:pt x="375635" y="253992"/>
                </a:cubicBezTo>
                <a:cubicBezTo>
                  <a:pt x="363910" y="272156"/>
                  <a:pt x="348451" y="287615"/>
                  <a:pt x="330287" y="299340"/>
                </a:cubicBezTo>
                <a:close/>
                <a:moveTo>
                  <a:pt x="247610" y="37974"/>
                </a:moveTo>
                <a:cubicBezTo>
                  <a:pt x="221311" y="37974"/>
                  <a:pt x="199985" y="59300"/>
                  <a:pt x="199985" y="85599"/>
                </a:cubicBezTo>
                <a:cubicBezTo>
                  <a:pt x="199985" y="111898"/>
                  <a:pt x="221311" y="133224"/>
                  <a:pt x="247610" y="133224"/>
                </a:cubicBezTo>
                <a:cubicBezTo>
                  <a:pt x="273909" y="133224"/>
                  <a:pt x="295235" y="111898"/>
                  <a:pt x="295235" y="85599"/>
                </a:cubicBezTo>
                <a:cubicBezTo>
                  <a:pt x="295235" y="59300"/>
                  <a:pt x="273909" y="37974"/>
                  <a:pt x="247610" y="37974"/>
                </a:cubicBezTo>
                <a:close/>
                <a:moveTo>
                  <a:pt x="247610" y="114174"/>
                </a:moveTo>
                <a:cubicBezTo>
                  <a:pt x="231827" y="114174"/>
                  <a:pt x="219035" y="101382"/>
                  <a:pt x="219035" y="85599"/>
                </a:cubicBezTo>
                <a:cubicBezTo>
                  <a:pt x="219035" y="69816"/>
                  <a:pt x="231827" y="57024"/>
                  <a:pt x="247610" y="57024"/>
                </a:cubicBezTo>
                <a:cubicBezTo>
                  <a:pt x="263393" y="57024"/>
                  <a:pt x="276185" y="69816"/>
                  <a:pt x="276185" y="85599"/>
                </a:cubicBezTo>
                <a:cubicBezTo>
                  <a:pt x="276185" y="101382"/>
                  <a:pt x="263393" y="114174"/>
                  <a:pt x="247610" y="11417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8" name="Freeform: Shape 17">
            <a:extLst>
              <a:ext uri="{FF2B5EF4-FFF2-40B4-BE49-F238E27FC236}">
                <a16:creationId xmlns:a16="http://schemas.microsoft.com/office/drawing/2014/main" id="{2ACCFCAF-3B26-C90C-C29E-2946DD937C79}"/>
              </a:ext>
            </a:extLst>
          </p:cNvPr>
          <p:cNvSpPr/>
          <p:nvPr/>
        </p:nvSpPr>
        <p:spPr>
          <a:xfrm>
            <a:off x="5006535" y="3659069"/>
            <a:ext cx="386995" cy="387591"/>
          </a:xfrm>
          <a:custGeom>
            <a:avLst/>
            <a:gdLst>
              <a:gd name="connsiteX0" fmla="*/ 104354 w 494538"/>
              <a:gd name="connsiteY0" fmla="*/ 114174 h 495300"/>
              <a:gd name="connsiteX1" fmla="*/ 161504 w 494538"/>
              <a:gd name="connsiteY1" fmla="*/ 57024 h 495300"/>
              <a:gd name="connsiteX2" fmla="*/ 104354 w 494538"/>
              <a:gd name="connsiteY2" fmla="*/ -126 h 495300"/>
              <a:gd name="connsiteX3" fmla="*/ 47204 w 494538"/>
              <a:gd name="connsiteY3" fmla="*/ 57024 h 495300"/>
              <a:gd name="connsiteX4" fmla="*/ 104354 w 494538"/>
              <a:gd name="connsiteY4" fmla="*/ 114174 h 495300"/>
              <a:gd name="connsiteX5" fmla="*/ 104354 w 494538"/>
              <a:gd name="connsiteY5" fmla="*/ 18924 h 495300"/>
              <a:gd name="connsiteX6" fmla="*/ 142454 w 494538"/>
              <a:gd name="connsiteY6" fmla="*/ 57024 h 495300"/>
              <a:gd name="connsiteX7" fmla="*/ 104354 w 494538"/>
              <a:gd name="connsiteY7" fmla="*/ 95124 h 495300"/>
              <a:gd name="connsiteX8" fmla="*/ 66254 w 494538"/>
              <a:gd name="connsiteY8" fmla="*/ 57024 h 495300"/>
              <a:gd name="connsiteX9" fmla="*/ 104354 w 494538"/>
              <a:gd name="connsiteY9" fmla="*/ 18924 h 495300"/>
              <a:gd name="connsiteX10" fmla="*/ 304379 w 494538"/>
              <a:gd name="connsiteY10" fmla="*/ 228474 h 495300"/>
              <a:gd name="connsiteX11" fmla="*/ 228179 w 494538"/>
              <a:gd name="connsiteY11" fmla="*/ 304674 h 495300"/>
              <a:gd name="connsiteX12" fmla="*/ 304379 w 494538"/>
              <a:gd name="connsiteY12" fmla="*/ 380874 h 495300"/>
              <a:gd name="connsiteX13" fmla="*/ 380579 w 494538"/>
              <a:gd name="connsiteY13" fmla="*/ 304674 h 495300"/>
              <a:gd name="connsiteX14" fmla="*/ 304379 w 494538"/>
              <a:gd name="connsiteY14" fmla="*/ 228474 h 495300"/>
              <a:gd name="connsiteX15" fmla="*/ 304379 w 494538"/>
              <a:gd name="connsiteY15" fmla="*/ 361824 h 495300"/>
              <a:gd name="connsiteX16" fmla="*/ 247229 w 494538"/>
              <a:gd name="connsiteY16" fmla="*/ 304674 h 495300"/>
              <a:gd name="connsiteX17" fmla="*/ 304379 w 494538"/>
              <a:gd name="connsiteY17" fmla="*/ 247524 h 495300"/>
              <a:gd name="connsiteX18" fmla="*/ 361529 w 494538"/>
              <a:gd name="connsiteY18" fmla="*/ 304674 h 495300"/>
              <a:gd name="connsiteX19" fmla="*/ 304379 w 494538"/>
              <a:gd name="connsiteY19" fmla="*/ 361824 h 495300"/>
              <a:gd name="connsiteX20" fmla="*/ 493450 w 494538"/>
              <a:gd name="connsiteY20" fmla="*/ 281623 h 495300"/>
              <a:gd name="connsiteX21" fmla="*/ 485354 w 494538"/>
              <a:gd name="connsiteY21" fmla="*/ 273337 h 495300"/>
              <a:gd name="connsiteX22" fmla="*/ 442587 w 494538"/>
              <a:gd name="connsiteY22" fmla="*/ 267241 h 495300"/>
              <a:gd name="connsiteX23" fmla="*/ 428585 w 494538"/>
              <a:gd name="connsiteY23" fmla="*/ 233427 h 495300"/>
              <a:gd name="connsiteX24" fmla="*/ 454493 w 494538"/>
              <a:gd name="connsiteY24" fmla="*/ 198851 h 495300"/>
              <a:gd name="connsiteX25" fmla="*/ 454493 w 494538"/>
              <a:gd name="connsiteY25" fmla="*/ 187231 h 495300"/>
              <a:gd name="connsiteX26" fmla="*/ 421822 w 494538"/>
              <a:gd name="connsiteY26" fmla="*/ 154655 h 495300"/>
              <a:gd name="connsiteX27" fmla="*/ 410202 w 494538"/>
              <a:gd name="connsiteY27" fmla="*/ 154655 h 495300"/>
              <a:gd name="connsiteX28" fmla="*/ 375626 w 494538"/>
              <a:gd name="connsiteY28" fmla="*/ 180849 h 495300"/>
              <a:gd name="connsiteX29" fmla="*/ 341812 w 494538"/>
              <a:gd name="connsiteY29" fmla="*/ 166752 h 495300"/>
              <a:gd name="connsiteX30" fmla="*/ 335716 w 494538"/>
              <a:gd name="connsiteY30" fmla="*/ 124080 h 495300"/>
              <a:gd name="connsiteX31" fmla="*/ 327430 w 494538"/>
              <a:gd name="connsiteY31" fmla="*/ 115984 h 495300"/>
              <a:gd name="connsiteX32" fmla="*/ 281328 w 494538"/>
              <a:gd name="connsiteY32" fmla="*/ 115984 h 495300"/>
              <a:gd name="connsiteX33" fmla="*/ 273042 w 494538"/>
              <a:gd name="connsiteY33" fmla="*/ 124080 h 495300"/>
              <a:gd name="connsiteX34" fmla="*/ 266946 w 494538"/>
              <a:gd name="connsiteY34" fmla="*/ 166752 h 495300"/>
              <a:gd name="connsiteX35" fmla="*/ 233132 w 494538"/>
              <a:gd name="connsiteY35" fmla="*/ 180849 h 495300"/>
              <a:gd name="connsiteX36" fmla="*/ 208939 w 494538"/>
              <a:gd name="connsiteY36" fmla="*/ 162752 h 495300"/>
              <a:gd name="connsiteX37" fmla="*/ 179602 w 494538"/>
              <a:gd name="connsiteY37" fmla="*/ 123509 h 495300"/>
              <a:gd name="connsiteX38" fmla="*/ 155027 w 494538"/>
              <a:gd name="connsiteY38" fmla="*/ 115031 h 495300"/>
              <a:gd name="connsiteX39" fmla="*/ 145502 w 494538"/>
              <a:gd name="connsiteY39" fmla="*/ 117317 h 495300"/>
              <a:gd name="connsiteX40" fmla="*/ 104354 w 494538"/>
              <a:gd name="connsiteY40" fmla="*/ 157798 h 495300"/>
              <a:gd name="connsiteX41" fmla="*/ 63492 w 494538"/>
              <a:gd name="connsiteY41" fmla="*/ 116936 h 495300"/>
              <a:gd name="connsiteX42" fmla="*/ 53967 w 494538"/>
              <a:gd name="connsiteY42" fmla="*/ 114650 h 495300"/>
              <a:gd name="connsiteX43" fmla="*/ 29297 w 494538"/>
              <a:gd name="connsiteY43" fmla="*/ 123128 h 495300"/>
              <a:gd name="connsiteX44" fmla="*/ -40 w 494538"/>
              <a:gd name="connsiteY44" fmla="*/ 163990 h 495300"/>
              <a:gd name="connsiteX45" fmla="*/ -40 w 494538"/>
              <a:gd name="connsiteY45" fmla="*/ 276099 h 495300"/>
              <a:gd name="connsiteX46" fmla="*/ 38060 w 494538"/>
              <a:gd name="connsiteY46" fmla="*/ 322771 h 495300"/>
              <a:gd name="connsiteX47" fmla="*/ 38060 w 494538"/>
              <a:gd name="connsiteY47" fmla="*/ 485649 h 495300"/>
              <a:gd name="connsiteX48" fmla="*/ 47585 w 494538"/>
              <a:gd name="connsiteY48" fmla="*/ 495174 h 495300"/>
              <a:gd name="connsiteX49" fmla="*/ 161885 w 494538"/>
              <a:gd name="connsiteY49" fmla="*/ 495174 h 495300"/>
              <a:gd name="connsiteX50" fmla="*/ 168648 w 494538"/>
              <a:gd name="connsiteY50" fmla="*/ 492412 h 495300"/>
              <a:gd name="connsiteX51" fmla="*/ 171029 w 494538"/>
              <a:gd name="connsiteY51" fmla="*/ 485649 h 495300"/>
              <a:gd name="connsiteX52" fmla="*/ 171029 w 494538"/>
              <a:gd name="connsiteY52" fmla="*/ 440501 h 495300"/>
              <a:gd name="connsiteX53" fmla="*/ 187031 w 494538"/>
              <a:gd name="connsiteY53" fmla="*/ 454693 h 495300"/>
              <a:gd name="connsiteX54" fmla="*/ 198556 w 494538"/>
              <a:gd name="connsiteY54" fmla="*/ 454693 h 495300"/>
              <a:gd name="connsiteX55" fmla="*/ 233132 w 494538"/>
              <a:gd name="connsiteY55" fmla="*/ 428785 h 495300"/>
              <a:gd name="connsiteX56" fmla="*/ 266946 w 494538"/>
              <a:gd name="connsiteY56" fmla="*/ 442787 h 495300"/>
              <a:gd name="connsiteX57" fmla="*/ 273042 w 494538"/>
              <a:gd name="connsiteY57" fmla="*/ 485554 h 495300"/>
              <a:gd name="connsiteX58" fmla="*/ 281328 w 494538"/>
              <a:gd name="connsiteY58" fmla="*/ 493650 h 495300"/>
              <a:gd name="connsiteX59" fmla="*/ 327430 w 494538"/>
              <a:gd name="connsiteY59" fmla="*/ 493650 h 495300"/>
              <a:gd name="connsiteX60" fmla="*/ 335716 w 494538"/>
              <a:gd name="connsiteY60" fmla="*/ 485554 h 495300"/>
              <a:gd name="connsiteX61" fmla="*/ 341812 w 494538"/>
              <a:gd name="connsiteY61" fmla="*/ 442787 h 495300"/>
              <a:gd name="connsiteX62" fmla="*/ 375626 w 494538"/>
              <a:gd name="connsiteY62" fmla="*/ 428785 h 495300"/>
              <a:gd name="connsiteX63" fmla="*/ 410107 w 494538"/>
              <a:gd name="connsiteY63" fmla="*/ 454693 h 495300"/>
              <a:gd name="connsiteX64" fmla="*/ 421727 w 494538"/>
              <a:gd name="connsiteY64" fmla="*/ 454693 h 495300"/>
              <a:gd name="connsiteX65" fmla="*/ 454398 w 494538"/>
              <a:gd name="connsiteY65" fmla="*/ 422022 h 495300"/>
              <a:gd name="connsiteX66" fmla="*/ 454398 w 494538"/>
              <a:gd name="connsiteY66" fmla="*/ 410497 h 495300"/>
              <a:gd name="connsiteX67" fmla="*/ 428204 w 494538"/>
              <a:gd name="connsiteY67" fmla="*/ 375921 h 495300"/>
              <a:gd name="connsiteX68" fmla="*/ 442206 w 494538"/>
              <a:gd name="connsiteY68" fmla="*/ 342107 h 495300"/>
              <a:gd name="connsiteX69" fmla="*/ 484973 w 494538"/>
              <a:gd name="connsiteY69" fmla="*/ 336011 h 495300"/>
              <a:gd name="connsiteX70" fmla="*/ 493069 w 494538"/>
              <a:gd name="connsiteY70" fmla="*/ 327725 h 495300"/>
              <a:gd name="connsiteX71" fmla="*/ 493069 w 494538"/>
              <a:gd name="connsiteY71" fmla="*/ 281623 h 495300"/>
              <a:gd name="connsiteX72" fmla="*/ 161504 w 494538"/>
              <a:gd name="connsiteY72" fmla="*/ 190374 h 495300"/>
              <a:gd name="connsiteX73" fmla="*/ 151979 w 494538"/>
              <a:gd name="connsiteY73" fmla="*/ 199899 h 495300"/>
              <a:gd name="connsiteX74" fmla="*/ 151979 w 494538"/>
              <a:gd name="connsiteY74" fmla="*/ 476124 h 495300"/>
              <a:gd name="connsiteX75" fmla="*/ 113879 w 494538"/>
              <a:gd name="connsiteY75" fmla="*/ 476124 h 495300"/>
              <a:gd name="connsiteX76" fmla="*/ 113879 w 494538"/>
              <a:gd name="connsiteY76" fmla="*/ 314199 h 495300"/>
              <a:gd name="connsiteX77" fmla="*/ 104354 w 494538"/>
              <a:gd name="connsiteY77" fmla="*/ 304674 h 495300"/>
              <a:gd name="connsiteX78" fmla="*/ 94829 w 494538"/>
              <a:gd name="connsiteY78" fmla="*/ 314199 h 495300"/>
              <a:gd name="connsiteX79" fmla="*/ 94829 w 494538"/>
              <a:gd name="connsiteY79" fmla="*/ 476124 h 495300"/>
              <a:gd name="connsiteX80" fmla="*/ 56729 w 494538"/>
              <a:gd name="connsiteY80" fmla="*/ 476124 h 495300"/>
              <a:gd name="connsiteX81" fmla="*/ 56729 w 494538"/>
              <a:gd name="connsiteY81" fmla="*/ 199899 h 495300"/>
              <a:gd name="connsiteX82" fmla="*/ 47204 w 494538"/>
              <a:gd name="connsiteY82" fmla="*/ 190374 h 495300"/>
              <a:gd name="connsiteX83" fmla="*/ 37679 w 494538"/>
              <a:gd name="connsiteY83" fmla="*/ 199899 h 495300"/>
              <a:gd name="connsiteX84" fmla="*/ 37679 w 494538"/>
              <a:gd name="connsiteY84" fmla="*/ 302864 h 495300"/>
              <a:gd name="connsiteX85" fmla="*/ 18629 w 494538"/>
              <a:gd name="connsiteY85" fmla="*/ 276099 h 495300"/>
              <a:gd name="connsiteX86" fmla="*/ 18629 w 494538"/>
              <a:gd name="connsiteY86" fmla="*/ 163990 h 495300"/>
              <a:gd name="connsiteX87" fmla="*/ 35012 w 494538"/>
              <a:gd name="connsiteY87" fmla="*/ 141225 h 495300"/>
              <a:gd name="connsiteX88" fmla="*/ 54062 w 494538"/>
              <a:gd name="connsiteY88" fmla="*/ 134653 h 495300"/>
              <a:gd name="connsiteX89" fmla="*/ 97496 w 494538"/>
              <a:gd name="connsiteY89" fmla="*/ 178087 h 495300"/>
              <a:gd name="connsiteX90" fmla="*/ 110964 w 494538"/>
              <a:gd name="connsiteY90" fmla="*/ 178144 h 495300"/>
              <a:gd name="connsiteX91" fmla="*/ 111022 w 494538"/>
              <a:gd name="connsiteY91" fmla="*/ 178087 h 495300"/>
              <a:gd name="connsiteX92" fmla="*/ 154360 w 494538"/>
              <a:gd name="connsiteY92" fmla="*/ 134653 h 495300"/>
              <a:gd name="connsiteX93" fmla="*/ 173410 w 494538"/>
              <a:gd name="connsiteY93" fmla="*/ 141225 h 495300"/>
              <a:gd name="connsiteX94" fmla="*/ 189889 w 494538"/>
              <a:gd name="connsiteY94" fmla="*/ 163990 h 495300"/>
              <a:gd name="connsiteX95" fmla="*/ 189889 w 494538"/>
              <a:gd name="connsiteY95" fmla="*/ 276099 h 495300"/>
              <a:gd name="connsiteX96" fmla="*/ 170839 w 494538"/>
              <a:gd name="connsiteY96" fmla="*/ 302864 h 495300"/>
              <a:gd name="connsiteX97" fmla="*/ 170839 w 494538"/>
              <a:gd name="connsiteY97" fmla="*/ 199899 h 495300"/>
              <a:gd name="connsiteX98" fmla="*/ 161504 w 494538"/>
              <a:gd name="connsiteY98" fmla="*/ 190374 h 495300"/>
              <a:gd name="connsiteX99" fmla="*/ 171029 w 494538"/>
              <a:gd name="connsiteY99" fmla="*/ 356680 h 495300"/>
              <a:gd name="connsiteX100" fmla="*/ 180554 w 494538"/>
              <a:gd name="connsiteY100" fmla="*/ 375730 h 495300"/>
              <a:gd name="connsiteX101" fmla="*/ 171029 w 494538"/>
              <a:gd name="connsiteY101" fmla="*/ 387922 h 495300"/>
              <a:gd name="connsiteX102" fmla="*/ 475258 w 494538"/>
              <a:gd name="connsiteY102" fmla="*/ 318580 h 495300"/>
              <a:gd name="connsiteX103" fmla="*/ 433538 w 494538"/>
              <a:gd name="connsiteY103" fmla="*/ 324581 h 495300"/>
              <a:gd name="connsiteX104" fmla="*/ 425632 w 494538"/>
              <a:gd name="connsiteY104" fmla="*/ 331915 h 495300"/>
              <a:gd name="connsiteX105" fmla="*/ 409154 w 494538"/>
              <a:gd name="connsiteY105" fmla="*/ 371349 h 495300"/>
              <a:gd name="connsiteX106" fmla="*/ 409630 w 494538"/>
              <a:gd name="connsiteY106" fmla="*/ 382208 h 495300"/>
              <a:gd name="connsiteX107" fmla="*/ 434872 w 494538"/>
              <a:gd name="connsiteY107" fmla="*/ 415926 h 495300"/>
              <a:gd name="connsiteX108" fmla="*/ 415822 w 494538"/>
              <a:gd name="connsiteY108" fmla="*/ 434976 h 495300"/>
              <a:gd name="connsiteX109" fmla="*/ 381913 w 494538"/>
              <a:gd name="connsiteY109" fmla="*/ 409449 h 495300"/>
              <a:gd name="connsiteX110" fmla="*/ 371054 w 494538"/>
              <a:gd name="connsiteY110" fmla="*/ 409449 h 495300"/>
              <a:gd name="connsiteX111" fmla="*/ 331240 w 494538"/>
              <a:gd name="connsiteY111" fmla="*/ 426022 h 495300"/>
              <a:gd name="connsiteX112" fmla="*/ 323905 w 494538"/>
              <a:gd name="connsiteY112" fmla="*/ 434023 h 495300"/>
              <a:gd name="connsiteX113" fmla="*/ 317905 w 494538"/>
              <a:gd name="connsiteY113" fmla="*/ 475648 h 495300"/>
              <a:gd name="connsiteX114" fmla="*/ 304379 w 494538"/>
              <a:gd name="connsiteY114" fmla="*/ 476219 h 495300"/>
              <a:gd name="connsiteX115" fmla="*/ 290853 w 494538"/>
              <a:gd name="connsiteY115" fmla="*/ 475648 h 495300"/>
              <a:gd name="connsiteX116" fmla="*/ 284853 w 494538"/>
              <a:gd name="connsiteY116" fmla="*/ 434023 h 495300"/>
              <a:gd name="connsiteX117" fmla="*/ 277519 w 494538"/>
              <a:gd name="connsiteY117" fmla="*/ 426022 h 495300"/>
              <a:gd name="connsiteX118" fmla="*/ 237704 w 494538"/>
              <a:gd name="connsiteY118" fmla="*/ 409449 h 495300"/>
              <a:gd name="connsiteX119" fmla="*/ 226845 w 494538"/>
              <a:gd name="connsiteY119" fmla="*/ 409449 h 495300"/>
              <a:gd name="connsiteX120" fmla="*/ 193127 w 494538"/>
              <a:gd name="connsiteY120" fmla="*/ 434786 h 495300"/>
              <a:gd name="connsiteX121" fmla="*/ 174077 w 494538"/>
              <a:gd name="connsiteY121" fmla="*/ 415736 h 495300"/>
              <a:gd name="connsiteX122" fmla="*/ 199318 w 494538"/>
              <a:gd name="connsiteY122" fmla="*/ 382017 h 495300"/>
              <a:gd name="connsiteX123" fmla="*/ 199604 w 494538"/>
              <a:gd name="connsiteY123" fmla="*/ 371349 h 495300"/>
              <a:gd name="connsiteX124" fmla="*/ 183031 w 494538"/>
              <a:gd name="connsiteY124" fmla="*/ 331535 h 495300"/>
              <a:gd name="connsiteX125" fmla="*/ 175125 w 494538"/>
              <a:gd name="connsiteY125" fmla="*/ 324200 h 495300"/>
              <a:gd name="connsiteX126" fmla="*/ 171029 w 494538"/>
              <a:gd name="connsiteY126" fmla="*/ 323724 h 495300"/>
              <a:gd name="connsiteX127" fmla="*/ 171029 w 494538"/>
              <a:gd name="connsiteY127" fmla="*/ 322962 h 495300"/>
              <a:gd name="connsiteX128" fmla="*/ 209129 w 494538"/>
              <a:gd name="connsiteY128" fmla="*/ 276289 h 495300"/>
              <a:gd name="connsiteX129" fmla="*/ 209129 w 494538"/>
              <a:gd name="connsiteY129" fmla="*/ 186469 h 495300"/>
              <a:gd name="connsiteX130" fmla="*/ 226845 w 494538"/>
              <a:gd name="connsiteY130" fmla="*/ 199709 h 495300"/>
              <a:gd name="connsiteX131" fmla="*/ 237704 w 494538"/>
              <a:gd name="connsiteY131" fmla="*/ 199899 h 495300"/>
              <a:gd name="connsiteX132" fmla="*/ 277519 w 494538"/>
              <a:gd name="connsiteY132" fmla="*/ 183326 h 495300"/>
              <a:gd name="connsiteX133" fmla="*/ 284853 w 494538"/>
              <a:gd name="connsiteY133" fmla="*/ 175325 h 495300"/>
              <a:gd name="connsiteX134" fmla="*/ 290853 w 494538"/>
              <a:gd name="connsiteY134" fmla="*/ 133700 h 495300"/>
              <a:gd name="connsiteX135" fmla="*/ 304379 w 494538"/>
              <a:gd name="connsiteY135" fmla="*/ 133129 h 495300"/>
              <a:gd name="connsiteX136" fmla="*/ 317905 w 494538"/>
              <a:gd name="connsiteY136" fmla="*/ 133700 h 495300"/>
              <a:gd name="connsiteX137" fmla="*/ 323905 w 494538"/>
              <a:gd name="connsiteY137" fmla="*/ 175325 h 495300"/>
              <a:gd name="connsiteX138" fmla="*/ 331240 w 494538"/>
              <a:gd name="connsiteY138" fmla="*/ 183326 h 495300"/>
              <a:gd name="connsiteX139" fmla="*/ 371054 w 494538"/>
              <a:gd name="connsiteY139" fmla="*/ 199899 h 495300"/>
              <a:gd name="connsiteX140" fmla="*/ 381913 w 494538"/>
              <a:gd name="connsiteY140" fmla="*/ 199423 h 495300"/>
              <a:gd name="connsiteX141" fmla="*/ 415631 w 494538"/>
              <a:gd name="connsiteY141" fmla="*/ 174181 h 495300"/>
              <a:gd name="connsiteX142" fmla="*/ 434681 w 494538"/>
              <a:gd name="connsiteY142" fmla="*/ 193231 h 495300"/>
              <a:gd name="connsiteX143" fmla="*/ 409154 w 494538"/>
              <a:gd name="connsiteY143" fmla="*/ 227140 h 495300"/>
              <a:gd name="connsiteX144" fmla="*/ 409154 w 494538"/>
              <a:gd name="connsiteY144" fmla="*/ 237999 h 495300"/>
              <a:gd name="connsiteX145" fmla="*/ 425727 w 494538"/>
              <a:gd name="connsiteY145" fmla="*/ 277813 h 495300"/>
              <a:gd name="connsiteX146" fmla="*/ 433633 w 494538"/>
              <a:gd name="connsiteY146" fmla="*/ 285148 h 495300"/>
              <a:gd name="connsiteX147" fmla="*/ 475353 w 494538"/>
              <a:gd name="connsiteY147" fmla="*/ 291148 h 495300"/>
              <a:gd name="connsiteX148" fmla="*/ 475924 w 494538"/>
              <a:gd name="connsiteY148" fmla="*/ 304674 h 495300"/>
              <a:gd name="connsiteX149" fmla="*/ 475258 w 494538"/>
              <a:gd name="connsiteY149" fmla="*/ 3182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94538" h="495300">
                <a:moveTo>
                  <a:pt x="104354" y="114174"/>
                </a:moveTo>
                <a:cubicBezTo>
                  <a:pt x="135920" y="114174"/>
                  <a:pt x="161504" y="88590"/>
                  <a:pt x="161504" y="57024"/>
                </a:cubicBezTo>
                <a:cubicBezTo>
                  <a:pt x="161504" y="25458"/>
                  <a:pt x="135920" y="-126"/>
                  <a:pt x="104354" y="-126"/>
                </a:cubicBezTo>
                <a:cubicBezTo>
                  <a:pt x="72788" y="-126"/>
                  <a:pt x="47204" y="25458"/>
                  <a:pt x="47204" y="57024"/>
                </a:cubicBezTo>
                <a:cubicBezTo>
                  <a:pt x="47204" y="88590"/>
                  <a:pt x="72788" y="114174"/>
                  <a:pt x="104354" y="114174"/>
                </a:cubicBezTo>
                <a:close/>
                <a:moveTo>
                  <a:pt x="104354" y="18924"/>
                </a:moveTo>
                <a:cubicBezTo>
                  <a:pt x="125395" y="18924"/>
                  <a:pt x="142454" y="35983"/>
                  <a:pt x="142454" y="57024"/>
                </a:cubicBezTo>
                <a:cubicBezTo>
                  <a:pt x="142454" y="78065"/>
                  <a:pt x="125395" y="95124"/>
                  <a:pt x="104354" y="95124"/>
                </a:cubicBezTo>
                <a:cubicBezTo>
                  <a:pt x="83313" y="95124"/>
                  <a:pt x="66254" y="78065"/>
                  <a:pt x="66254" y="57024"/>
                </a:cubicBezTo>
                <a:cubicBezTo>
                  <a:pt x="66254" y="35983"/>
                  <a:pt x="83313" y="18924"/>
                  <a:pt x="104354" y="18924"/>
                </a:cubicBezTo>
                <a:close/>
                <a:moveTo>
                  <a:pt x="304379" y="228474"/>
                </a:moveTo>
                <a:cubicBezTo>
                  <a:pt x="262298" y="228474"/>
                  <a:pt x="228179" y="262593"/>
                  <a:pt x="228179" y="304674"/>
                </a:cubicBezTo>
                <a:cubicBezTo>
                  <a:pt x="228179" y="346755"/>
                  <a:pt x="262298" y="380874"/>
                  <a:pt x="304379" y="380874"/>
                </a:cubicBezTo>
                <a:cubicBezTo>
                  <a:pt x="346461" y="380874"/>
                  <a:pt x="380579" y="346755"/>
                  <a:pt x="380579" y="304674"/>
                </a:cubicBezTo>
                <a:cubicBezTo>
                  <a:pt x="380579" y="262593"/>
                  <a:pt x="346461" y="228474"/>
                  <a:pt x="304379" y="228474"/>
                </a:cubicBezTo>
                <a:close/>
                <a:moveTo>
                  <a:pt x="304379" y="361824"/>
                </a:moveTo>
                <a:cubicBezTo>
                  <a:pt x="272813" y="361824"/>
                  <a:pt x="247229" y="336240"/>
                  <a:pt x="247229" y="304674"/>
                </a:cubicBezTo>
                <a:cubicBezTo>
                  <a:pt x="247229" y="273108"/>
                  <a:pt x="272813" y="247524"/>
                  <a:pt x="304379" y="247524"/>
                </a:cubicBezTo>
                <a:cubicBezTo>
                  <a:pt x="335945" y="247524"/>
                  <a:pt x="361529" y="273108"/>
                  <a:pt x="361529" y="304674"/>
                </a:cubicBezTo>
                <a:cubicBezTo>
                  <a:pt x="361529" y="336240"/>
                  <a:pt x="335945" y="361824"/>
                  <a:pt x="304379" y="361824"/>
                </a:cubicBezTo>
                <a:close/>
                <a:moveTo>
                  <a:pt x="493450" y="281623"/>
                </a:moveTo>
                <a:cubicBezTo>
                  <a:pt x="492936" y="277347"/>
                  <a:pt x="489612" y="273956"/>
                  <a:pt x="485354" y="273337"/>
                </a:cubicBezTo>
                <a:lnTo>
                  <a:pt x="442587" y="267241"/>
                </a:lnTo>
                <a:cubicBezTo>
                  <a:pt x="439387" y="255420"/>
                  <a:pt x="434681" y="244047"/>
                  <a:pt x="428585" y="233427"/>
                </a:cubicBezTo>
                <a:lnTo>
                  <a:pt x="454493" y="198851"/>
                </a:lnTo>
                <a:cubicBezTo>
                  <a:pt x="457131" y="195422"/>
                  <a:pt x="457131" y="190660"/>
                  <a:pt x="454493" y="187231"/>
                </a:cubicBezTo>
                <a:cubicBezTo>
                  <a:pt x="444949" y="175096"/>
                  <a:pt x="433986" y="164161"/>
                  <a:pt x="421822" y="154655"/>
                </a:cubicBezTo>
                <a:cubicBezTo>
                  <a:pt x="418393" y="152017"/>
                  <a:pt x="413631" y="152017"/>
                  <a:pt x="410202" y="154655"/>
                </a:cubicBezTo>
                <a:lnTo>
                  <a:pt x="375626" y="180849"/>
                </a:lnTo>
                <a:cubicBezTo>
                  <a:pt x="365006" y="174715"/>
                  <a:pt x="353642" y="169981"/>
                  <a:pt x="341812" y="166752"/>
                </a:cubicBezTo>
                <a:lnTo>
                  <a:pt x="335716" y="124080"/>
                </a:lnTo>
                <a:cubicBezTo>
                  <a:pt x="335097" y="119822"/>
                  <a:pt x="331706" y="116498"/>
                  <a:pt x="327430" y="115984"/>
                </a:cubicBezTo>
                <a:cubicBezTo>
                  <a:pt x="312123" y="114079"/>
                  <a:pt x="296635" y="114079"/>
                  <a:pt x="281328" y="115984"/>
                </a:cubicBezTo>
                <a:cubicBezTo>
                  <a:pt x="277052" y="116498"/>
                  <a:pt x="273661" y="119822"/>
                  <a:pt x="273042" y="124080"/>
                </a:cubicBezTo>
                <a:lnTo>
                  <a:pt x="266946" y="166752"/>
                </a:lnTo>
                <a:cubicBezTo>
                  <a:pt x="255106" y="169943"/>
                  <a:pt x="243733" y="174686"/>
                  <a:pt x="233132" y="180849"/>
                </a:cubicBezTo>
                <a:lnTo>
                  <a:pt x="208939" y="162752"/>
                </a:lnTo>
                <a:cubicBezTo>
                  <a:pt x="208338" y="144816"/>
                  <a:pt x="196632" y="129157"/>
                  <a:pt x="179602" y="123509"/>
                </a:cubicBezTo>
                <a:lnTo>
                  <a:pt x="155027" y="115031"/>
                </a:lnTo>
                <a:cubicBezTo>
                  <a:pt x="151674" y="113974"/>
                  <a:pt x="148017" y="114860"/>
                  <a:pt x="145502" y="117317"/>
                </a:cubicBezTo>
                <a:lnTo>
                  <a:pt x="104354" y="157798"/>
                </a:lnTo>
                <a:lnTo>
                  <a:pt x="63492" y="116936"/>
                </a:lnTo>
                <a:cubicBezTo>
                  <a:pt x="60977" y="114479"/>
                  <a:pt x="57320" y="113593"/>
                  <a:pt x="53967" y="114650"/>
                </a:cubicBezTo>
                <a:lnTo>
                  <a:pt x="29297" y="123128"/>
                </a:lnTo>
                <a:cubicBezTo>
                  <a:pt x="11733" y="129004"/>
                  <a:pt x="-88" y="145473"/>
                  <a:pt x="-40" y="163990"/>
                </a:cubicBezTo>
                <a:lnTo>
                  <a:pt x="-40" y="276099"/>
                </a:lnTo>
                <a:cubicBezTo>
                  <a:pt x="-40" y="298730"/>
                  <a:pt x="15886" y="318247"/>
                  <a:pt x="38060" y="322771"/>
                </a:cubicBezTo>
                <a:lnTo>
                  <a:pt x="38060" y="485649"/>
                </a:lnTo>
                <a:cubicBezTo>
                  <a:pt x="38060" y="490907"/>
                  <a:pt x="42327" y="495174"/>
                  <a:pt x="47585" y="495174"/>
                </a:cubicBezTo>
                <a:lnTo>
                  <a:pt x="161885" y="495174"/>
                </a:lnTo>
                <a:cubicBezTo>
                  <a:pt x="164419" y="495193"/>
                  <a:pt x="166848" y="494193"/>
                  <a:pt x="168648" y="492412"/>
                </a:cubicBezTo>
                <a:cubicBezTo>
                  <a:pt x="170296" y="490555"/>
                  <a:pt x="171143" y="488126"/>
                  <a:pt x="171029" y="485649"/>
                </a:cubicBezTo>
                <a:lnTo>
                  <a:pt x="171029" y="440501"/>
                </a:lnTo>
                <a:cubicBezTo>
                  <a:pt x="176115" y="445501"/>
                  <a:pt x="181459" y="450244"/>
                  <a:pt x="187031" y="454693"/>
                </a:cubicBezTo>
                <a:cubicBezTo>
                  <a:pt x="190441" y="457284"/>
                  <a:pt x="195146" y="457284"/>
                  <a:pt x="198556" y="454693"/>
                </a:cubicBezTo>
                <a:lnTo>
                  <a:pt x="233132" y="428785"/>
                </a:lnTo>
                <a:cubicBezTo>
                  <a:pt x="243733" y="434919"/>
                  <a:pt x="255106" y="439624"/>
                  <a:pt x="266946" y="442787"/>
                </a:cubicBezTo>
                <a:lnTo>
                  <a:pt x="273042" y="485554"/>
                </a:lnTo>
                <a:cubicBezTo>
                  <a:pt x="273661" y="489812"/>
                  <a:pt x="277052" y="493136"/>
                  <a:pt x="281328" y="493650"/>
                </a:cubicBezTo>
                <a:cubicBezTo>
                  <a:pt x="296635" y="495555"/>
                  <a:pt x="312123" y="495555"/>
                  <a:pt x="327430" y="493650"/>
                </a:cubicBezTo>
                <a:cubicBezTo>
                  <a:pt x="331706" y="493136"/>
                  <a:pt x="335097" y="489812"/>
                  <a:pt x="335716" y="485554"/>
                </a:cubicBezTo>
                <a:lnTo>
                  <a:pt x="341812" y="442787"/>
                </a:lnTo>
                <a:cubicBezTo>
                  <a:pt x="353652" y="439624"/>
                  <a:pt x="365025" y="434919"/>
                  <a:pt x="375626" y="428785"/>
                </a:cubicBezTo>
                <a:lnTo>
                  <a:pt x="410107" y="454693"/>
                </a:lnTo>
                <a:cubicBezTo>
                  <a:pt x="413535" y="457331"/>
                  <a:pt x="418298" y="457331"/>
                  <a:pt x="421727" y="454693"/>
                </a:cubicBezTo>
                <a:cubicBezTo>
                  <a:pt x="433910" y="445177"/>
                  <a:pt x="444882" y="434204"/>
                  <a:pt x="454398" y="422022"/>
                </a:cubicBezTo>
                <a:cubicBezTo>
                  <a:pt x="456989" y="418612"/>
                  <a:pt x="456989" y="413907"/>
                  <a:pt x="454398" y="410497"/>
                </a:cubicBezTo>
                <a:lnTo>
                  <a:pt x="428204" y="375921"/>
                </a:lnTo>
                <a:cubicBezTo>
                  <a:pt x="434281" y="365291"/>
                  <a:pt x="438986" y="353928"/>
                  <a:pt x="442206" y="342107"/>
                </a:cubicBezTo>
                <a:lnTo>
                  <a:pt x="484973" y="336011"/>
                </a:lnTo>
                <a:cubicBezTo>
                  <a:pt x="489231" y="335392"/>
                  <a:pt x="492555" y="332001"/>
                  <a:pt x="493069" y="327725"/>
                </a:cubicBezTo>
                <a:cubicBezTo>
                  <a:pt x="494974" y="312418"/>
                  <a:pt x="494974" y="296930"/>
                  <a:pt x="493069" y="281623"/>
                </a:cubicBezTo>
                <a:close/>
                <a:moveTo>
                  <a:pt x="161504" y="190374"/>
                </a:moveTo>
                <a:cubicBezTo>
                  <a:pt x="156246" y="190374"/>
                  <a:pt x="151979" y="194641"/>
                  <a:pt x="151979" y="199899"/>
                </a:cubicBezTo>
                <a:lnTo>
                  <a:pt x="151979" y="476124"/>
                </a:lnTo>
                <a:lnTo>
                  <a:pt x="113879" y="476124"/>
                </a:lnTo>
                <a:lnTo>
                  <a:pt x="113879" y="314199"/>
                </a:lnTo>
                <a:cubicBezTo>
                  <a:pt x="113879" y="308941"/>
                  <a:pt x="109612" y="304674"/>
                  <a:pt x="104354" y="304674"/>
                </a:cubicBezTo>
                <a:cubicBezTo>
                  <a:pt x="99096" y="304674"/>
                  <a:pt x="94829" y="308941"/>
                  <a:pt x="94829" y="314199"/>
                </a:cubicBezTo>
                <a:lnTo>
                  <a:pt x="94829" y="476124"/>
                </a:lnTo>
                <a:lnTo>
                  <a:pt x="56729" y="476124"/>
                </a:lnTo>
                <a:lnTo>
                  <a:pt x="56729" y="199899"/>
                </a:lnTo>
                <a:cubicBezTo>
                  <a:pt x="56729" y="194641"/>
                  <a:pt x="52462" y="190374"/>
                  <a:pt x="47204" y="190374"/>
                </a:cubicBezTo>
                <a:cubicBezTo>
                  <a:pt x="41946" y="190374"/>
                  <a:pt x="37679" y="194641"/>
                  <a:pt x="37679" y="199899"/>
                </a:cubicBezTo>
                <a:lnTo>
                  <a:pt x="37679" y="302864"/>
                </a:lnTo>
                <a:cubicBezTo>
                  <a:pt x="26325" y="298845"/>
                  <a:pt x="18705" y="288148"/>
                  <a:pt x="18629" y="276099"/>
                </a:cubicBezTo>
                <a:lnTo>
                  <a:pt x="18629" y="163990"/>
                </a:lnTo>
                <a:cubicBezTo>
                  <a:pt x="18658" y="153674"/>
                  <a:pt x="25239" y="144530"/>
                  <a:pt x="35012" y="141225"/>
                </a:cubicBezTo>
                <a:lnTo>
                  <a:pt x="54062" y="134653"/>
                </a:lnTo>
                <a:lnTo>
                  <a:pt x="97496" y="178087"/>
                </a:lnTo>
                <a:cubicBezTo>
                  <a:pt x="101201" y="181820"/>
                  <a:pt x="107231" y="181849"/>
                  <a:pt x="110964" y="178144"/>
                </a:cubicBezTo>
                <a:cubicBezTo>
                  <a:pt x="110984" y="178125"/>
                  <a:pt x="111002" y="178106"/>
                  <a:pt x="111022" y="178087"/>
                </a:cubicBezTo>
                <a:lnTo>
                  <a:pt x="154360" y="134653"/>
                </a:lnTo>
                <a:lnTo>
                  <a:pt x="173410" y="141225"/>
                </a:lnTo>
                <a:cubicBezTo>
                  <a:pt x="183221" y="144492"/>
                  <a:pt x="189851" y="153655"/>
                  <a:pt x="189889" y="163990"/>
                </a:cubicBezTo>
                <a:lnTo>
                  <a:pt x="189889" y="276099"/>
                </a:lnTo>
                <a:cubicBezTo>
                  <a:pt x="189812" y="288148"/>
                  <a:pt x="182192" y="298845"/>
                  <a:pt x="170839" y="302864"/>
                </a:cubicBezTo>
                <a:lnTo>
                  <a:pt x="170839" y="199899"/>
                </a:lnTo>
                <a:cubicBezTo>
                  <a:pt x="170839" y="194708"/>
                  <a:pt x="166686" y="190479"/>
                  <a:pt x="161504" y="190374"/>
                </a:cubicBezTo>
                <a:close/>
                <a:moveTo>
                  <a:pt x="171029" y="356680"/>
                </a:moveTo>
                <a:cubicBezTo>
                  <a:pt x="173706" y="363272"/>
                  <a:pt x="176887" y="369635"/>
                  <a:pt x="180554" y="375730"/>
                </a:cubicBezTo>
                <a:lnTo>
                  <a:pt x="171029" y="387922"/>
                </a:lnTo>
                <a:close/>
                <a:moveTo>
                  <a:pt x="475258" y="318580"/>
                </a:moveTo>
                <a:lnTo>
                  <a:pt x="433538" y="324581"/>
                </a:lnTo>
                <a:cubicBezTo>
                  <a:pt x="429642" y="325153"/>
                  <a:pt x="426499" y="328067"/>
                  <a:pt x="425632" y="331915"/>
                </a:cubicBezTo>
                <a:cubicBezTo>
                  <a:pt x="422508" y="345927"/>
                  <a:pt x="416927" y="359281"/>
                  <a:pt x="409154" y="371349"/>
                </a:cubicBezTo>
                <a:cubicBezTo>
                  <a:pt x="407030" y="374711"/>
                  <a:pt x="407220" y="379045"/>
                  <a:pt x="409630" y="382208"/>
                </a:cubicBezTo>
                <a:lnTo>
                  <a:pt x="434872" y="415926"/>
                </a:lnTo>
                <a:cubicBezTo>
                  <a:pt x="429004" y="422736"/>
                  <a:pt x="422632" y="429109"/>
                  <a:pt x="415822" y="434976"/>
                </a:cubicBezTo>
                <a:lnTo>
                  <a:pt x="381913" y="409449"/>
                </a:lnTo>
                <a:cubicBezTo>
                  <a:pt x="378645" y="407182"/>
                  <a:pt x="374321" y="407182"/>
                  <a:pt x="371054" y="409449"/>
                </a:cubicBezTo>
                <a:cubicBezTo>
                  <a:pt x="358852" y="417260"/>
                  <a:pt x="345375" y="422870"/>
                  <a:pt x="331240" y="426022"/>
                </a:cubicBezTo>
                <a:cubicBezTo>
                  <a:pt x="327363" y="426899"/>
                  <a:pt x="324439" y="430090"/>
                  <a:pt x="323905" y="434023"/>
                </a:cubicBezTo>
                <a:lnTo>
                  <a:pt x="317905" y="475648"/>
                </a:lnTo>
                <a:cubicBezTo>
                  <a:pt x="313428" y="475648"/>
                  <a:pt x="308951" y="476219"/>
                  <a:pt x="304379" y="476219"/>
                </a:cubicBezTo>
                <a:cubicBezTo>
                  <a:pt x="299807" y="476219"/>
                  <a:pt x="295330" y="476219"/>
                  <a:pt x="290853" y="475648"/>
                </a:cubicBezTo>
                <a:lnTo>
                  <a:pt x="284853" y="434023"/>
                </a:lnTo>
                <a:cubicBezTo>
                  <a:pt x="284320" y="430090"/>
                  <a:pt x="281395" y="426899"/>
                  <a:pt x="277519" y="426022"/>
                </a:cubicBezTo>
                <a:cubicBezTo>
                  <a:pt x="263384" y="422870"/>
                  <a:pt x="249906" y="417260"/>
                  <a:pt x="237704" y="409449"/>
                </a:cubicBezTo>
                <a:cubicBezTo>
                  <a:pt x="234437" y="407182"/>
                  <a:pt x="230113" y="407182"/>
                  <a:pt x="226845" y="409449"/>
                </a:cubicBezTo>
                <a:lnTo>
                  <a:pt x="193127" y="434786"/>
                </a:lnTo>
                <a:cubicBezTo>
                  <a:pt x="186317" y="428918"/>
                  <a:pt x="179945" y="422546"/>
                  <a:pt x="174077" y="415736"/>
                </a:cubicBezTo>
                <a:lnTo>
                  <a:pt x="199318" y="382017"/>
                </a:lnTo>
                <a:cubicBezTo>
                  <a:pt x="201585" y="378855"/>
                  <a:pt x="201700" y="374626"/>
                  <a:pt x="199604" y="371349"/>
                </a:cubicBezTo>
                <a:cubicBezTo>
                  <a:pt x="191755" y="359167"/>
                  <a:pt x="186136" y="345689"/>
                  <a:pt x="183031" y="331535"/>
                </a:cubicBezTo>
                <a:cubicBezTo>
                  <a:pt x="182164" y="327686"/>
                  <a:pt x="179020" y="324772"/>
                  <a:pt x="175125" y="324200"/>
                </a:cubicBezTo>
                <a:lnTo>
                  <a:pt x="171029" y="323724"/>
                </a:lnTo>
                <a:lnTo>
                  <a:pt x="171029" y="322962"/>
                </a:lnTo>
                <a:cubicBezTo>
                  <a:pt x="193203" y="318438"/>
                  <a:pt x="209129" y="298921"/>
                  <a:pt x="209129" y="276289"/>
                </a:cubicBezTo>
                <a:lnTo>
                  <a:pt x="209129" y="186469"/>
                </a:lnTo>
                <a:lnTo>
                  <a:pt x="226845" y="199709"/>
                </a:lnTo>
                <a:cubicBezTo>
                  <a:pt x="230075" y="202033"/>
                  <a:pt x="234399" y="202109"/>
                  <a:pt x="237704" y="199899"/>
                </a:cubicBezTo>
                <a:cubicBezTo>
                  <a:pt x="249906" y="192088"/>
                  <a:pt x="263384" y="186478"/>
                  <a:pt x="277519" y="183326"/>
                </a:cubicBezTo>
                <a:cubicBezTo>
                  <a:pt x="281395" y="182449"/>
                  <a:pt x="284320" y="179258"/>
                  <a:pt x="284853" y="175325"/>
                </a:cubicBezTo>
                <a:lnTo>
                  <a:pt x="290853" y="133700"/>
                </a:lnTo>
                <a:cubicBezTo>
                  <a:pt x="295330" y="133700"/>
                  <a:pt x="299807" y="133129"/>
                  <a:pt x="304379" y="133129"/>
                </a:cubicBezTo>
                <a:cubicBezTo>
                  <a:pt x="308951" y="133129"/>
                  <a:pt x="313428" y="133129"/>
                  <a:pt x="317905" y="133700"/>
                </a:cubicBezTo>
                <a:lnTo>
                  <a:pt x="323905" y="175325"/>
                </a:lnTo>
                <a:cubicBezTo>
                  <a:pt x="324439" y="179258"/>
                  <a:pt x="327363" y="182449"/>
                  <a:pt x="331240" y="183326"/>
                </a:cubicBezTo>
                <a:cubicBezTo>
                  <a:pt x="345375" y="186478"/>
                  <a:pt x="358852" y="192088"/>
                  <a:pt x="371054" y="199899"/>
                </a:cubicBezTo>
                <a:cubicBezTo>
                  <a:pt x="374416" y="202023"/>
                  <a:pt x="378750" y="201833"/>
                  <a:pt x="381913" y="199423"/>
                </a:cubicBezTo>
                <a:lnTo>
                  <a:pt x="415631" y="174181"/>
                </a:lnTo>
                <a:cubicBezTo>
                  <a:pt x="422441" y="180049"/>
                  <a:pt x="428814" y="186421"/>
                  <a:pt x="434681" y="193231"/>
                </a:cubicBezTo>
                <a:lnTo>
                  <a:pt x="409154" y="227140"/>
                </a:lnTo>
                <a:cubicBezTo>
                  <a:pt x="406887" y="230408"/>
                  <a:pt x="406887" y="234732"/>
                  <a:pt x="409154" y="237999"/>
                </a:cubicBezTo>
                <a:cubicBezTo>
                  <a:pt x="417003" y="250181"/>
                  <a:pt x="422622" y="263659"/>
                  <a:pt x="425727" y="277813"/>
                </a:cubicBezTo>
                <a:cubicBezTo>
                  <a:pt x="426594" y="281662"/>
                  <a:pt x="429738" y="284576"/>
                  <a:pt x="433633" y="285148"/>
                </a:cubicBezTo>
                <a:lnTo>
                  <a:pt x="475353" y="291148"/>
                </a:lnTo>
                <a:cubicBezTo>
                  <a:pt x="475353" y="295625"/>
                  <a:pt x="475924" y="300102"/>
                  <a:pt x="475924" y="304674"/>
                </a:cubicBezTo>
                <a:cubicBezTo>
                  <a:pt x="475924" y="309246"/>
                  <a:pt x="475829" y="314199"/>
                  <a:pt x="475258" y="318200"/>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9" name="Freeform: Shape 18">
            <a:extLst>
              <a:ext uri="{FF2B5EF4-FFF2-40B4-BE49-F238E27FC236}">
                <a16:creationId xmlns:a16="http://schemas.microsoft.com/office/drawing/2014/main" id="{24245C8B-1C29-5FFF-2CBA-9D8C02DB2A35}"/>
              </a:ext>
            </a:extLst>
          </p:cNvPr>
          <p:cNvSpPr/>
          <p:nvPr/>
        </p:nvSpPr>
        <p:spPr>
          <a:xfrm>
            <a:off x="3420487" y="4459174"/>
            <a:ext cx="357480" cy="387636"/>
          </a:xfrm>
          <a:custGeom>
            <a:avLst/>
            <a:gdLst>
              <a:gd name="connsiteX0" fmla="*/ 104354 w 456818"/>
              <a:gd name="connsiteY0" fmla="*/ 114174 h 495357"/>
              <a:gd name="connsiteX1" fmla="*/ 161504 w 456818"/>
              <a:gd name="connsiteY1" fmla="*/ 57024 h 495357"/>
              <a:gd name="connsiteX2" fmla="*/ 104354 w 456818"/>
              <a:gd name="connsiteY2" fmla="*/ -126 h 495357"/>
              <a:gd name="connsiteX3" fmla="*/ 47204 w 456818"/>
              <a:gd name="connsiteY3" fmla="*/ 57024 h 495357"/>
              <a:gd name="connsiteX4" fmla="*/ 104354 w 456818"/>
              <a:gd name="connsiteY4" fmla="*/ 114174 h 495357"/>
              <a:gd name="connsiteX5" fmla="*/ 104354 w 456818"/>
              <a:gd name="connsiteY5" fmla="*/ 18924 h 495357"/>
              <a:gd name="connsiteX6" fmla="*/ 142454 w 456818"/>
              <a:gd name="connsiteY6" fmla="*/ 57024 h 495357"/>
              <a:gd name="connsiteX7" fmla="*/ 104354 w 456818"/>
              <a:gd name="connsiteY7" fmla="*/ 95124 h 495357"/>
              <a:gd name="connsiteX8" fmla="*/ 66254 w 456818"/>
              <a:gd name="connsiteY8" fmla="*/ 57024 h 495357"/>
              <a:gd name="connsiteX9" fmla="*/ 104354 w 456818"/>
              <a:gd name="connsiteY9" fmla="*/ 18924 h 495357"/>
              <a:gd name="connsiteX10" fmla="*/ 313904 w 456818"/>
              <a:gd name="connsiteY10" fmla="*/ 190374 h 495357"/>
              <a:gd name="connsiteX11" fmla="*/ 247229 w 456818"/>
              <a:gd name="connsiteY11" fmla="*/ 257049 h 495357"/>
              <a:gd name="connsiteX12" fmla="*/ 313904 w 456818"/>
              <a:gd name="connsiteY12" fmla="*/ 323724 h 495357"/>
              <a:gd name="connsiteX13" fmla="*/ 380579 w 456818"/>
              <a:gd name="connsiteY13" fmla="*/ 257049 h 495357"/>
              <a:gd name="connsiteX14" fmla="*/ 313904 w 456818"/>
              <a:gd name="connsiteY14" fmla="*/ 190374 h 495357"/>
              <a:gd name="connsiteX15" fmla="*/ 313904 w 456818"/>
              <a:gd name="connsiteY15" fmla="*/ 304674 h 495357"/>
              <a:gd name="connsiteX16" fmla="*/ 266279 w 456818"/>
              <a:gd name="connsiteY16" fmla="*/ 257049 h 495357"/>
              <a:gd name="connsiteX17" fmla="*/ 313904 w 456818"/>
              <a:gd name="connsiteY17" fmla="*/ 209424 h 495357"/>
              <a:gd name="connsiteX18" fmla="*/ 361529 w 456818"/>
              <a:gd name="connsiteY18" fmla="*/ 257049 h 495357"/>
              <a:gd name="connsiteX19" fmla="*/ 313904 w 456818"/>
              <a:gd name="connsiteY19" fmla="*/ 304674 h 495357"/>
              <a:gd name="connsiteX20" fmla="*/ 313904 w 456818"/>
              <a:gd name="connsiteY20" fmla="*/ 114174 h 495357"/>
              <a:gd name="connsiteX21" fmla="*/ 209129 w 456818"/>
              <a:gd name="connsiteY21" fmla="*/ 160465 h 495357"/>
              <a:gd name="connsiteX22" fmla="*/ 179887 w 456818"/>
              <a:gd name="connsiteY22" fmla="*/ 123128 h 495357"/>
              <a:gd name="connsiteX23" fmla="*/ 155313 w 456818"/>
              <a:gd name="connsiteY23" fmla="*/ 114650 h 495357"/>
              <a:gd name="connsiteX24" fmla="*/ 145788 w 456818"/>
              <a:gd name="connsiteY24" fmla="*/ 116936 h 495357"/>
              <a:gd name="connsiteX25" fmla="*/ 104354 w 456818"/>
              <a:gd name="connsiteY25" fmla="*/ 157798 h 495357"/>
              <a:gd name="connsiteX26" fmla="*/ 63492 w 456818"/>
              <a:gd name="connsiteY26" fmla="*/ 116936 h 495357"/>
              <a:gd name="connsiteX27" fmla="*/ 53967 w 456818"/>
              <a:gd name="connsiteY27" fmla="*/ 114650 h 495357"/>
              <a:gd name="connsiteX28" fmla="*/ 29297 w 456818"/>
              <a:gd name="connsiteY28" fmla="*/ 123128 h 495357"/>
              <a:gd name="connsiteX29" fmla="*/ -40 w 456818"/>
              <a:gd name="connsiteY29" fmla="*/ 163990 h 495357"/>
              <a:gd name="connsiteX30" fmla="*/ -40 w 456818"/>
              <a:gd name="connsiteY30" fmla="*/ 276099 h 495357"/>
              <a:gd name="connsiteX31" fmla="*/ 38060 w 456818"/>
              <a:gd name="connsiteY31" fmla="*/ 322771 h 495357"/>
              <a:gd name="connsiteX32" fmla="*/ 38060 w 456818"/>
              <a:gd name="connsiteY32" fmla="*/ 485649 h 495357"/>
              <a:gd name="connsiteX33" fmla="*/ 40822 w 456818"/>
              <a:gd name="connsiteY33" fmla="*/ 492412 h 495357"/>
              <a:gd name="connsiteX34" fmla="*/ 47585 w 456818"/>
              <a:gd name="connsiteY34" fmla="*/ 495174 h 495357"/>
              <a:gd name="connsiteX35" fmla="*/ 161885 w 456818"/>
              <a:gd name="connsiteY35" fmla="*/ 495174 h 495357"/>
              <a:gd name="connsiteX36" fmla="*/ 168648 w 456818"/>
              <a:gd name="connsiteY36" fmla="*/ 492412 h 495357"/>
              <a:gd name="connsiteX37" fmla="*/ 171029 w 456818"/>
              <a:gd name="connsiteY37" fmla="*/ 485649 h 495357"/>
              <a:gd name="connsiteX38" fmla="*/ 171029 w 456818"/>
              <a:gd name="connsiteY38" fmla="*/ 322771 h 495357"/>
              <a:gd name="connsiteX39" fmla="*/ 184840 w 456818"/>
              <a:gd name="connsiteY39" fmla="*/ 317342 h 495357"/>
              <a:gd name="connsiteX40" fmla="*/ 307046 w 456818"/>
              <a:gd name="connsiteY40" fmla="*/ 492317 h 495357"/>
              <a:gd name="connsiteX41" fmla="*/ 320514 w 456818"/>
              <a:gd name="connsiteY41" fmla="*/ 492564 h 495357"/>
              <a:gd name="connsiteX42" fmla="*/ 320762 w 456818"/>
              <a:gd name="connsiteY42" fmla="*/ 492317 h 495357"/>
              <a:gd name="connsiteX43" fmla="*/ 388294 w 456818"/>
              <a:gd name="connsiteY43" fmla="*/ 411163 h 495357"/>
              <a:gd name="connsiteX44" fmla="*/ 456779 w 456818"/>
              <a:gd name="connsiteY44" fmla="*/ 257049 h 495357"/>
              <a:gd name="connsiteX45" fmla="*/ 313904 w 456818"/>
              <a:gd name="connsiteY45" fmla="*/ 114174 h 495357"/>
              <a:gd name="connsiteX46" fmla="*/ 190079 w 456818"/>
              <a:gd name="connsiteY46" fmla="*/ 276099 h 495357"/>
              <a:gd name="connsiteX47" fmla="*/ 171029 w 456818"/>
              <a:gd name="connsiteY47" fmla="*/ 302864 h 495357"/>
              <a:gd name="connsiteX48" fmla="*/ 171029 w 456818"/>
              <a:gd name="connsiteY48" fmla="*/ 199899 h 495357"/>
              <a:gd name="connsiteX49" fmla="*/ 161504 w 456818"/>
              <a:gd name="connsiteY49" fmla="*/ 190374 h 495357"/>
              <a:gd name="connsiteX50" fmla="*/ 151979 w 456818"/>
              <a:gd name="connsiteY50" fmla="*/ 199899 h 495357"/>
              <a:gd name="connsiteX51" fmla="*/ 151979 w 456818"/>
              <a:gd name="connsiteY51" fmla="*/ 476124 h 495357"/>
              <a:gd name="connsiteX52" fmla="*/ 113879 w 456818"/>
              <a:gd name="connsiteY52" fmla="*/ 476124 h 495357"/>
              <a:gd name="connsiteX53" fmla="*/ 113879 w 456818"/>
              <a:gd name="connsiteY53" fmla="*/ 314199 h 495357"/>
              <a:gd name="connsiteX54" fmla="*/ 104354 w 456818"/>
              <a:gd name="connsiteY54" fmla="*/ 304674 h 495357"/>
              <a:gd name="connsiteX55" fmla="*/ 94829 w 456818"/>
              <a:gd name="connsiteY55" fmla="*/ 314199 h 495357"/>
              <a:gd name="connsiteX56" fmla="*/ 94829 w 456818"/>
              <a:gd name="connsiteY56" fmla="*/ 476124 h 495357"/>
              <a:gd name="connsiteX57" fmla="*/ 56729 w 456818"/>
              <a:gd name="connsiteY57" fmla="*/ 476124 h 495357"/>
              <a:gd name="connsiteX58" fmla="*/ 56729 w 456818"/>
              <a:gd name="connsiteY58" fmla="*/ 199899 h 495357"/>
              <a:gd name="connsiteX59" fmla="*/ 47204 w 456818"/>
              <a:gd name="connsiteY59" fmla="*/ 190374 h 495357"/>
              <a:gd name="connsiteX60" fmla="*/ 37679 w 456818"/>
              <a:gd name="connsiteY60" fmla="*/ 199899 h 495357"/>
              <a:gd name="connsiteX61" fmla="*/ 37679 w 456818"/>
              <a:gd name="connsiteY61" fmla="*/ 302960 h 495357"/>
              <a:gd name="connsiteX62" fmla="*/ 18629 w 456818"/>
              <a:gd name="connsiteY62" fmla="*/ 276099 h 495357"/>
              <a:gd name="connsiteX63" fmla="*/ 18629 w 456818"/>
              <a:gd name="connsiteY63" fmla="*/ 163990 h 495357"/>
              <a:gd name="connsiteX64" fmla="*/ 35012 w 456818"/>
              <a:gd name="connsiteY64" fmla="*/ 141225 h 495357"/>
              <a:gd name="connsiteX65" fmla="*/ 54062 w 456818"/>
              <a:gd name="connsiteY65" fmla="*/ 134653 h 495357"/>
              <a:gd name="connsiteX66" fmla="*/ 97496 w 456818"/>
              <a:gd name="connsiteY66" fmla="*/ 178087 h 495357"/>
              <a:gd name="connsiteX67" fmla="*/ 110964 w 456818"/>
              <a:gd name="connsiteY67" fmla="*/ 178144 h 495357"/>
              <a:gd name="connsiteX68" fmla="*/ 111022 w 456818"/>
              <a:gd name="connsiteY68" fmla="*/ 178087 h 495357"/>
              <a:gd name="connsiteX69" fmla="*/ 154360 w 456818"/>
              <a:gd name="connsiteY69" fmla="*/ 134653 h 495357"/>
              <a:gd name="connsiteX70" fmla="*/ 173410 w 456818"/>
              <a:gd name="connsiteY70" fmla="*/ 141225 h 495357"/>
              <a:gd name="connsiteX71" fmla="*/ 189984 w 456818"/>
              <a:gd name="connsiteY71" fmla="*/ 163990 h 495357"/>
              <a:gd name="connsiteX72" fmla="*/ 372864 w 456818"/>
              <a:gd name="connsiteY72" fmla="*/ 399924 h 495357"/>
              <a:gd name="connsiteX73" fmla="*/ 313904 w 456818"/>
              <a:gd name="connsiteY73" fmla="*/ 471743 h 495357"/>
              <a:gd name="connsiteX74" fmla="*/ 270089 w 456818"/>
              <a:gd name="connsiteY74" fmla="*/ 420022 h 495357"/>
              <a:gd name="connsiteX75" fmla="*/ 200080 w 456818"/>
              <a:gd name="connsiteY75" fmla="*/ 303817 h 495357"/>
              <a:gd name="connsiteX76" fmla="*/ 209129 w 456818"/>
              <a:gd name="connsiteY76" fmla="*/ 276099 h 495357"/>
              <a:gd name="connsiteX77" fmla="*/ 209129 w 456818"/>
              <a:gd name="connsiteY77" fmla="*/ 191422 h 495357"/>
              <a:gd name="connsiteX78" fmla="*/ 379893 w 456818"/>
              <a:gd name="connsiteY78" fmla="*/ 152636 h 495357"/>
              <a:gd name="connsiteX79" fmla="*/ 437729 w 456818"/>
              <a:gd name="connsiteY79" fmla="*/ 257049 h 495357"/>
              <a:gd name="connsiteX80" fmla="*/ 372864 w 456818"/>
              <a:gd name="connsiteY80" fmla="*/ 399924 h 49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56818" h="495357">
                <a:moveTo>
                  <a:pt x="104354" y="114174"/>
                </a:moveTo>
                <a:cubicBezTo>
                  <a:pt x="135920" y="114174"/>
                  <a:pt x="161504" y="88590"/>
                  <a:pt x="161504" y="57024"/>
                </a:cubicBezTo>
                <a:cubicBezTo>
                  <a:pt x="161504" y="25458"/>
                  <a:pt x="135920" y="-126"/>
                  <a:pt x="104354" y="-126"/>
                </a:cubicBezTo>
                <a:cubicBezTo>
                  <a:pt x="72788" y="-126"/>
                  <a:pt x="47204" y="25458"/>
                  <a:pt x="47204" y="57024"/>
                </a:cubicBezTo>
                <a:cubicBezTo>
                  <a:pt x="47204" y="88590"/>
                  <a:pt x="72788" y="114174"/>
                  <a:pt x="104354" y="114174"/>
                </a:cubicBezTo>
                <a:close/>
                <a:moveTo>
                  <a:pt x="104354" y="18924"/>
                </a:moveTo>
                <a:cubicBezTo>
                  <a:pt x="125395" y="18924"/>
                  <a:pt x="142454" y="35983"/>
                  <a:pt x="142454" y="57024"/>
                </a:cubicBezTo>
                <a:cubicBezTo>
                  <a:pt x="142454" y="78065"/>
                  <a:pt x="125395" y="95124"/>
                  <a:pt x="104354" y="95124"/>
                </a:cubicBezTo>
                <a:cubicBezTo>
                  <a:pt x="83313" y="95124"/>
                  <a:pt x="66254" y="78065"/>
                  <a:pt x="66254" y="57024"/>
                </a:cubicBezTo>
                <a:cubicBezTo>
                  <a:pt x="66254" y="35983"/>
                  <a:pt x="83313" y="18924"/>
                  <a:pt x="104354" y="18924"/>
                </a:cubicBezTo>
                <a:close/>
                <a:moveTo>
                  <a:pt x="313904" y="190374"/>
                </a:moveTo>
                <a:cubicBezTo>
                  <a:pt x="277080" y="190374"/>
                  <a:pt x="247229" y="220225"/>
                  <a:pt x="247229" y="257049"/>
                </a:cubicBezTo>
                <a:cubicBezTo>
                  <a:pt x="247229" y="293873"/>
                  <a:pt x="277080" y="323724"/>
                  <a:pt x="313904" y="323724"/>
                </a:cubicBezTo>
                <a:cubicBezTo>
                  <a:pt x="350728" y="323724"/>
                  <a:pt x="380579" y="293873"/>
                  <a:pt x="380579" y="257049"/>
                </a:cubicBezTo>
                <a:cubicBezTo>
                  <a:pt x="380579" y="220225"/>
                  <a:pt x="350728" y="190374"/>
                  <a:pt x="313904" y="190374"/>
                </a:cubicBezTo>
                <a:close/>
                <a:moveTo>
                  <a:pt x="313904" y="304674"/>
                </a:moveTo>
                <a:cubicBezTo>
                  <a:pt x="287606" y="304674"/>
                  <a:pt x="266279" y="283347"/>
                  <a:pt x="266279" y="257049"/>
                </a:cubicBezTo>
                <a:cubicBezTo>
                  <a:pt x="266279" y="230751"/>
                  <a:pt x="287606" y="209424"/>
                  <a:pt x="313904" y="209424"/>
                </a:cubicBezTo>
                <a:cubicBezTo>
                  <a:pt x="340202" y="209424"/>
                  <a:pt x="361529" y="230751"/>
                  <a:pt x="361529" y="257049"/>
                </a:cubicBezTo>
                <a:cubicBezTo>
                  <a:pt x="361529" y="283347"/>
                  <a:pt x="340202" y="304674"/>
                  <a:pt x="313904" y="304674"/>
                </a:cubicBezTo>
                <a:close/>
                <a:moveTo>
                  <a:pt x="313904" y="114174"/>
                </a:moveTo>
                <a:cubicBezTo>
                  <a:pt x="274032" y="114250"/>
                  <a:pt x="236028" y="131043"/>
                  <a:pt x="209129" y="160465"/>
                </a:cubicBezTo>
                <a:cubicBezTo>
                  <a:pt x="207710" y="143302"/>
                  <a:pt x="196213" y="128623"/>
                  <a:pt x="179887" y="123128"/>
                </a:cubicBezTo>
                <a:lnTo>
                  <a:pt x="155313" y="114650"/>
                </a:lnTo>
                <a:cubicBezTo>
                  <a:pt x="151960" y="113593"/>
                  <a:pt x="148302" y="114479"/>
                  <a:pt x="145788" y="116936"/>
                </a:cubicBezTo>
                <a:lnTo>
                  <a:pt x="104354" y="157798"/>
                </a:lnTo>
                <a:lnTo>
                  <a:pt x="63492" y="116936"/>
                </a:lnTo>
                <a:cubicBezTo>
                  <a:pt x="60977" y="114479"/>
                  <a:pt x="57320" y="113593"/>
                  <a:pt x="53967" y="114650"/>
                </a:cubicBezTo>
                <a:lnTo>
                  <a:pt x="29297" y="123128"/>
                </a:lnTo>
                <a:cubicBezTo>
                  <a:pt x="11752" y="129023"/>
                  <a:pt x="-59" y="145483"/>
                  <a:pt x="-40" y="163990"/>
                </a:cubicBezTo>
                <a:lnTo>
                  <a:pt x="-40" y="276099"/>
                </a:lnTo>
                <a:cubicBezTo>
                  <a:pt x="-40" y="298730"/>
                  <a:pt x="15886" y="318247"/>
                  <a:pt x="38060" y="322771"/>
                </a:cubicBezTo>
                <a:lnTo>
                  <a:pt x="38060" y="485649"/>
                </a:lnTo>
                <a:cubicBezTo>
                  <a:pt x="38041" y="488183"/>
                  <a:pt x="39041" y="490612"/>
                  <a:pt x="40822" y="492412"/>
                </a:cubicBezTo>
                <a:cubicBezTo>
                  <a:pt x="42623" y="494193"/>
                  <a:pt x="45051" y="495193"/>
                  <a:pt x="47585" y="495174"/>
                </a:cubicBezTo>
                <a:lnTo>
                  <a:pt x="161885" y="495174"/>
                </a:lnTo>
                <a:cubicBezTo>
                  <a:pt x="164419" y="495193"/>
                  <a:pt x="166848" y="494193"/>
                  <a:pt x="168648" y="492412"/>
                </a:cubicBezTo>
                <a:cubicBezTo>
                  <a:pt x="170296" y="490555"/>
                  <a:pt x="171143" y="488126"/>
                  <a:pt x="171029" y="485649"/>
                </a:cubicBezTo>
                <a:lnTo>
                  <a:pt x="171029" y="322771"/>
                </a:lnTo>
                <a:cubicBezTo>
                  <a:pt x="175887" y="321705"/>
                  <a:pt x="180554" y="319876"/>
                  <a:pt x="184840" y="317342"/>
                </a:cubicBezTo>
                <a:cubicBezTo>
                  <a:pt x="219607" y="403067"/>
                  <a:pt x="306760" y="491745"/>
                  <a:pt x="307046" y="492317"/>
                </a:cubicBezTo>
                <a:cubicBezTo>
                  <a:pt x="310694" y="496107"/>
                  <a:pt x="316723" y="496212"/>
                  <a:pt x="320514" y="492564"/>
                </a:cubicBezTo>
                <a:cubicBezTo>
                  <a:pt x="320600" y="492488"/>
                  <a:pt x="320676" y="492402"/>
                  <a:pt x="320762" y="492317"/>
                </a:cubicBezTo>
                <a:cubicBezTo>
                  <a:pt x="344889" y="466656"/>
                  <a:pt x="367444" y="439558"/>
                  <a:pt x="388294" y="411163"/>
                </a:cubicBezTo>
                <a:cubicBezTo>
                  <a:pt x="421917" y="364586"/>
                  <a:pt x="456398" y="307151"/>
                  <a:pt x="456779" y="257049"/>
                </a:cubicBezTo>
                <a:cubicBezTo>
                  <a:pt x="456779" y="178144"/>
                  <a:pt x="392809" y="114174"/>
                  <a:pt x="313904" y="114174"/>
                </a:cubicBezTo>
                <a:close/>
                <a:moveTo>
                  <a:pt x="190079" y="276099"/>
                </a:moveTo>
                <a:cubicBezTo>
                  <a:pt x="190003" y="288148"/>
                  <a:pt x="182383" y="298845"/>
                  <a:pt x="171029" y="302864"/>
                </a:cubicBezTo>
                <a:lnTo>
                  <a:pt x="171029" y="199899"/>
                </a:lnTo>
                <a:cubicBezTo>
                  <a:pt x="171029" y="194641"/>
                  <a:pt x="166762" y="190374"/>
                  <a:pt x="161504" y="190374"/>
                </a:cubicBezTo>
                <a:cubicBezTo>
                  <a:pt x="156246" y="190374"/>
                  <a:pt x="151979" y="194641"/>
                  <a:pt x="151979" y="199899"/>
                </a:cubicBezTo>
                <a:lnTo>
                  <a:pt x="151979" y="476124"/>
                </a:lnTo>
                <a:lnTo>
                  <a:pt x="113879" y="476124"/>
                </a:lnTo>
                <a:lnTo>
                  <a:pt x="113879" y="314199"/>
                </a:lnTo>
                <a:cubicBezTo>
                  <a:pt x="113879" y="308941"/>
                  <a:pt x="109612" y="304674"/>
                  <a:pt x="104354" y="304674"/>
                </a:cubicBezTo>
                <a:cubicBezTo>
                  <a:pt x="99096" y="304674"/>
                  <a:pt x="94829" y="308941"/>
                  <a:pt x="94829" y="314199"/>
                </a:cubicBezTo>
                <a:lnTo>
                  <a:pt x="94829" y="476124"/>
                </a:lnTo>
                <a:lnTo>
                  <a:pt x="56729" y="476124"/>
                </a:lnTo>
                <a:lnTo>
                  <a:pt x="56729" y="199899"/>
                </a:lnTo>
                <a:cubicBezTo>
                  <a:pt x="56729" y="194641"/>
                  <a:pt x="52462" y="190374"/>
                  <a:pt x="47204" y="190374"/>
                </a:cubicBezTo>
                <a:cubicBezTo>
                  <a:pt x="41946" y="190374"/>
                  <a:pt x="37679" y="194641"/>
                  <a:pt x="37679" y="199899"/>
                </a:cubicBezTo>
                <a:lnTo>
                  <a:pt x="37679" y="302960"/>
                </a:lnTo>
                <a:cubicBezTo>
                  <a:pt x="26287" y="298930"/>
                  <a:pt x="18667" y="288177"/>
                  <a:pt x="18629" y="276099"/>
                </a:cubicBezTo>
                <a:lnTo>
                  <a:pt x="18629" y="163990"/>
                </a:lnTo>
                <a:cubicBezTo>
                  <a:pt x="18657" y="153674"/>
                  <a:pt x="25239" y="144530"/>
                  <a:pt x="35012" y="141225"/>
                </a:cubicBezTo>
                <a:lnTo>
                  <a:pt x="54062" y="134653"/>
                </a:lnTo>
                <a:lnTo>
                  <a:pt x="97496" y="178087"/>
                </a:lnTo>
                <a:cubicBezTo>
                  <a:pt x="101201" y="181820"/>
                  <a:pt x="107231" y="181849"/>
                  <a:pt x="110964" y="178144"/>
                </a:cubicBezTo>
                <a:cubicBezTo>
                  <a:pt x="110983" y="178125"/>
                  <a:pt x="111002" y="178106"/>
                  <a:pt x="111022" y="178087"/>
                </a:cubicBezTo>
                <a:lnTo>
                  <a:pt x="154360" y="134653"/>
                </a:lnTo>
                <a:lnTo>
                  <a:pt x="173410" y="141225"/>
                </a:lnTo>
                <a:cubicBezTo>
                  <a:pt x="183269" y="144435"/>
                  <a:pt x="189955" y="153617"/>
                  <a:pt x="189984" y="163990"/>
                </a:cubicBezTo>
                <a:close/>
                <a:moveTo>
                  <a:pt x="372864" y="399924"/>
                </a:moveTo>
                <a:cubicBezTo>
                  <a:pt x="354566" y="424946"/>
                  <a:pt x="334888" y="448921"/>
                  <a:pt x="313904" y="471743"/>
                </a:cubicBezTo>
                <a:cubicBezTo>
                  <a:pt x="304950" y="462218"/>
                  <a:pt x="288377" y="443168"/>
                  <a:pt x="270089" y="420022"/>
                </a:cubicBezTo>
                <a:cubicBezTo>
                  <a:pt x="243990" y="386684"/>
                  <a:pt x="214749" y="343822"/>
                  <a:pt x="200080" y="303817"/>
                </a:cubicBezTo>
                <a:cubicBezTo>
                  <a:pt x="205919" y="295749"/>
                  <a:pt x="209081" y="286053"/>
                  <a:pt x="209129" y="276099"/>
                </a:cubicBezTo>
                <a:lnTo>
                  <a:pt x="209129" y="191422"/>
                </a:lnTo>
                <a:cubicBezTo>
                  <a:pt x="245571" y="133557"/>
                  <a:pt x="322029" y="116193"/>
                  <a:pt x="379893" y="152636"/>
                </a:cubicBezTo>
                <a:cubicBezTo>
                  <a:pt x="415783" y="175239"/>
                  <a:pt x="437605" y="214634"/>
                  <a:pt x="437729" y="257049"/>
                </a:cubicBezTo>
                <a:cubicBezTo>
                  <a:pt x="437729" y="298197"/>
                  <a:pt x="405915" y="354966"/>
                  <a:pt x="372864" y="39992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0" name="Freeform: Shape 19">
            <a:extLst>
              <a:ext uri="{FF2B5EF4-FFF2-40B4-BE49-F238E27FC236}">
                <a16:creationId xmlns:a16="http://schemas.microsoft.com/office/drawing/2014/main" id="{3F9F1CAF-F27B-C013-E1C1-1ABDBCA4B9CC}"/>
              </a:ext>
            </a:extLst>
          </p:cNvPr>
          <p:cNvSpPr/>
          <p:nvPr/>
        </p:nvSpPr>
        <p:spPr>
          <a:xfrm>
            <a:off x="2577751" y="2890396"/>
            <a:ext cx="447220" cy="327960"/>
          </a:xfrm>
          <a:custGeom>
            <a:avLst/>
            <a:gdLst>
              <a:gd name="connsiteX0" fmla="*/ 161029 w 571501"/>
              <a:gd name="connsiteY0" fmla="*/ 101887 h 419100"/>
              <a:gd name="connsiteX1" fmla="*/ 160362 w 571501"/>
              <a:gd name="connsiteY1" fmla="*/ 101887 h 419100"/>
              <a:gd name="connsiteX2" fmla="*/ 135693 w 571501"/>
              <a:gd name="connsiteY2" fmla="*/ 95600 h 419100"/>
              <a:gd name="connsiteX3" fmla="*/ 126168 w 571501"/>
              <a:gd name="connsiteY3" fmla="*/ 98077 h 419100"/>
              <a:gd name="connsiteX4" fmla="*/ 94831 w 571501"/>
              <a:gd name="connsiteY4" fmla="*/ 129509 h 419100"/>
              <a:gd name="connsiteX5" fmla="*/ 63493 w 571501"/>
              <a:gd name="connsiteY5" fmla="*/ 98077 h 419100"/>
              <a:gd name="connsiteX6" fmla="*/ 53968 w 571501"/>
              <a:gd name="connsiteY6" fmla="*/ 95600 h 419100"/>
              <a:gd name="connsiteX7" fmla="*/ 29299 w 571501"/>
              <a:gd name="connsiteY7" fmla="*/ 101887 h 419100"/>
              <a:gd name="connsiteX8" fmla="*/ 28632 w 571501"/>
              <a:gd name="connsiteY8" fmla="*/ 101887 h 419100"/>
              <a:gd name="connsiteX9" fmla="*/ -39 w 571501"/>
              <a:gd name="connsiteY9" fmla="*/ 142749 h 419100"/>
              <a:gd name="connsiteX10" fmla="*/ -39 w 571501"/>
              <a:gd name="connsiteY10" fmla="*/ 237999 h 419100"/>
              <a:gd name="connsiteX11" fmla="*/ 38061 w 571501"/>
              <a:gd name="connsiteY11" fmla="*/ 284671 h 419100"/>
              <a:gd name="connsiteX12" fmla="*/ 38061 w 571501"/>
              <a:gd name="connsiteY12" fmla="*/ 409449 h 419100"/>
              <a:gd name="connsiteX13" fmla="*/ 47586 w 571501"/>
              <a:gd name="connsiteY13" fmla="*/ 418974 h 419100"/>
              <a:gd name="connsiteX14" fmla="*/ 142837 w 571501"/>
              <a:gd name="connsiteY14" fmla="*/ 418974 h 419100"/>
              <a:gd name="connsiteX15" fmla="*/ 149599 w 571501"/>
              <a:gd name="connsiteY15" fmla="*/ 416212 h 419100"/>
              <a:gd name="connsiteX16" fmla="*/ 152362 w 571501"/>
              <a:gd name="connsiteY16" fmla="*/ 409449 h 419100"/>
              <a:gd name="connsiteX17" fmla="*/ 152362 w 571501"/>
              <a:gd name="connsiteY17" fmla="*/ 284671 h 419100"/>
              <a:gd name="connsiteX18" fmla="*/ 190462 w 571501"/>
              <a:gd name="connsiteY18" fmla="*/ 237999 h 419100"/>
              <a:gd name="connsiteX19" fmla="*/ 190462 w 571501"/>
              <a:gd name="connsiteY19" fmla="*/ 142749 h 419100"/>
              <a:gd name="connsiteX20" fmla="*/ 161029 w 571501"/>
              <a:gd name="connsiteY20" fmla="*/ 101887 h 419100"/>
              <a:gd name="connsiteX21" fmla="*/ 152362 w 571501"/>
              <a:gd name="connsiteY21" fmla="*/ 264764 h 419100"/>
              <a:gd name="connsiteX22" fmla="*/ 152362 w 571501"/>
              <a:gd name="connsiteY22" fmla="*/ 161799 h 419100"/>
              <a:gd name="connsiteX23" fmla="*/ 142837 w 571501"/>
              <a:gd name="connsiteY23" fmla="*/ 152274 h 419100"/>
              <a:gd name="connsiteX24" fmla="*/ 133312 w 571501"/>
              <a:gd name="connsiteY24" fmla="*/ 161799 h 419100"/>
              <a:gd name="connsiteX25" fmla="*/ 133312 w 571501"/>
              <a:gd name="connsiteY25" fmla="*/ 399924 h 419100"/>
              <a:gd name="connsiteX26" fmla="*/ 104736 w 571501"/>
              <a:gd name="connsiteY26" fmla="*/ 399924 h 419100"/>
              <a:gd name="connsiteX27" fmla="*/ 104736 w 571501"/>
              <a:gd name="connsiteY27" fmla="*/ 257049 h 419100"/>
              <a:gd name="connsiteX28" fmla="*/ 95211 w 571501"/>
              <a:gd name="connsiteY28" fmla="*/ 247524 h 419100"/>
              <a:gd name="connsiteX29" fmla="*/ 85686 w 571501"/>
              <a:gd name="connsiteY29" fmla="*/ 257049 h 419100"/>
              <a:gd name="connsiteX30" fmla="*/ 85686 w 571501"/>
              <a:gd name="connsiteY30" fmla="*/ 399924 h 419100"/>
              <a:gd name="connsiteX31" fmla="*/ 57111 w 571501"/>
              <a:gd name="connsiteY31" fmla="*/ 399924 h 419100"/>
              <a:gd name="connsiteX32" fmla="*/ 57111 w 571501"/>
              <a:gd name="connsiteY32" fmla="*/ 161799 h 419100"/>
              <a:gd name="connsiteX33" fmla="*/ 47586 w 571501"/>
              <a:gd name="connsiteY33" fmla="*/ 152274 h 419100"/>
              <a:gd name="connsiteX34" fmla="*/ 38061 w 571501"/>
              <a:gd name="connsiteY34" fmla="*/ 161799 h 419100"/>
              <a:gd name="connsiteX35" fmla="*/ 38061 w 571501"/>
              <a:gd name="connsiteY35" fmla="*/ 264860 h 419100"/>
              <a:gd name="connsiteX36" fmla="*/ 19011 w 571501"/>
              <a:gd name="connsiteY36" fmla="*/ 237999 h 419100"/>
              <a:gd name="connsiteX37" fmla="*/ 19011 w 571501"/>
              <a:gd name="connsiteY37" fmla="*/ 142749 h 419100"/>
              <a:gd name="connsiteX38" fmla="*/ 35204 w 571501"/>
              <a:gd name="connsiteY38" fmla="*/ 120079 h 419100"/>
              <a:gd name="connsiteX39" fmla="*/ 54254 w 571501"/>
              <a:gd name="connsiteY39" fmla="*/ 115222 h 419100"/>
              <a:gd name="connsiteX40" fmla="*/ 88544 w 571501"/>
              <a:gd name="connsiteY40" fmla="*/ 149512 h 419100"/>
              <a:gd name="connsiteX41" fmla="*/ 102012 w 571501"/>
              <a:gd name="connsiteY41" fmla="*/ 149569 h 419100"/>
              <a:gd name="connsiteX42" fmla="*/ 102070 w 571501"/>
              <a:gd name="connsiteY42" fmla="*/ 149512 h 419100"/>
              <a:gd name="connsiteX43" fmla="*/ 136360 w 571501"/>
              <a:gd name="connsiteY43" fmla="*/ 115222 h 419100"/>
              <a:gd name="connsiteX44" fmla="*/ 155410 w 571501"/>
              <a:gd name="connsiteY44" fmla="*/ 120079 h 419100"/>
              <a:gd name="connsiteX45" fmla="*/ 171412 w 571501"/>
              <a:gd name="connsiteY45" fmla="*/ 142749 h 419100"/>
              <a:gd name="connsiteX46" fmla="*/ 171412 w 571501"/>
              <a:gd name="connsiteY46" fmla="*/ 237999 h 419100"/>
              <a:gd name="connsiteX47" fmla="*/ 152362 w 571501"/>
              <a:gd name="connsiteY47" fmla="*/ 264764 h 419100"/>
              <a:gd name="connsiteX48" fmla="*/ 95211 w 571501"/>
              <a:gd name="connsiteY48" fmla="*/ 95124 h 419100"/>
              <a:gd name="connsiteX49" fmla="*/ 142837 w 571501"/>
              <a:gd name="connsiteY49" fmla="*/ 47499 h 419100"/>
              <a:gd name="connsiteX50" fmla="*/ 95211 w 571501"/>
              <a:gd name="connsiteY50" fmla="*/ -126 h 419100"/>
              <a:gd name="connsiteX51" fmla="*/ 47586 w 571501"/>
              <a:gd name="connsiteY51" fmla="*/ 47499 h 419100"/>
              <a:gd name="connsiteX52" fmla="*/ 95211 w 571501"/>
              <a:gd name="connsiteY52" fmla="*/ 95124 h 419100"/>
              <a:gd name="connsiteX53" fmla="*/ 95211 w 571501"/>
              <a:gd name="connsiteY53" fmla="*/ 18924 h 419100"/>
              <a:gd name="connsiteX54" fmla="*/ 123786 w 571501"/>
              <a:gd name="connsiteY54" fmla="*/ 47499 h 419100"/>
              <a:gd name="connsiteX55" fmla="*/ 95211 w 571501"/>
              <a:gd name="connsiteY55" fmla="*/ 76074 h 419100"/>
              <a:gd name="connsiteX56" fmla="*/ 66636 w 571501"/>
              <a:gd name="connsiteY56" fmla="*/ 47499 h 419100"/>
              <a:gd name="connsiteX57" fmla="*/ 95211 w 571501"/>
              <a:gd name="connsiteY57" fmla="*/ 18924 h 419100"/>
              <a:gd name="connsiteX58" fmla="*/ 361149 w 571501"/>
              <a:gd name="connsiteY58" fmla="*/ 262859 h 419100"/>
              <a:gd name="connsiteX59" fmla="*/ 359245 w 571501"/>
              <a:gd name="connsiteY59" fmla="*/ 260002 h 419100"/>
              <a:gd name="connsiteX60" fmla="*/ 359245 w 571501"/>
              <a:gd name="connsiteY60" fmla="*/ 260002 h 419100"/>
              <a:gd name="connsiteX61" fmla="*/ 321145 w 571501"/>
              <a:gd name="connsiteY61" fmla="*/ 221902 h 419100"/>
              <a:gd name="connsiteX62" fmla="*/ 307619 w 571501"/>
              <a:gd name="connsiteY62" fmla="*/ 221902 h 419100"/>
              <a:gd name="connsiteX63" fmla="*/ 307619 w 571501"/>
              <a:gd name="connsiteY63" fmla="*/ 235427 h 419100"/>
              <a:gd name="connsiteX64" fmla="*/ 329527 w 571501"/>
              <a:gd name="connsiteY64" fmla="*/ 257240 h 419100"/>
              <a:gd name="connsiteX65" fmla="*/ 219037 w 571501"/>
              <a:gd name="connsiteY65" fmla="*/ 257240 h 419100"/>
              <a:gd name="connsiteX66" fmla="*/ 209512 w 571501"/>
              <a:gd name="connsiteY66" fmla="*/ 266765 h 419100"/>
              <a:gd name="connsiteX67" fmla="*/ 219037 w 571501"/>
              <a:gd name="connsiteY67" fmla="*/ 276290 h 419100"/>
              <a:gd name="connsiteX68" fmla="*/ 329336 w 571501"/>
              <a:gd name="connsiteY68" fmla="*/ 276290 h 419100"/>
              <a:gd name="connsiteX69" fmla="*/ 307524 w 571501"/>
              <a:gd name="connsiteY69" fmla="*/ 298102 h 419100"/>
              <a:gd name="connsiteX70" fmla="*/ 307467 w 571501"/>
              <a:gd name="connsiteY70" fmla="*/ 311570 h 419100"/>
              <a:gd name="connsiteX71" fmla="*/ 307524 w 571501"/>
              <a:gd name="connsiteY71" fmla="*/ 311627 h 419100"/>
              <a:gd name="connsiteX72" fmla="*/ 320992 w 571501"/>
              <a:gd name="connsiteY72" fmla="*/ 311684 h 419100"/>
              <a:gd name="connsiteX73" fmla="*/ 321049 w 571501"/>
              <a:gd name="connsiteY73" fmla="*/ 311627 h 419100"/>
              <a:gd name="connsiteX74" fmla="*/ 359149 w 571501"/>
              <a:gd name="connsiteY74" fmla="*/ 273527 h 419100"/>
              <a:gd name="connsiteX75" fmla="*/ 360007 w 571501"/>
              <a:gd name="connsiteY75" fmla="*/ 272194 h 419100"/>
              <a:gd name="connsiteX76" fmla="*/ 361149 w 571501"/>
              <a:gd name="connsiteY76" fmla="*/ 270479 h 419100"/>
              <a:gd name="connsiteX77" fmla="*/ 361816 w 571501"/>
              <a:gd name="connsiteY77" fmla="*/ 267241 h 419100"/>
              <a:gd name="connsiteX78" fmla="*/ 361816 w 571501"/>
              <a:gd name="connsiteY78" fmla="*/ 266765 h 419100"/>
              <a:gd name="connsiteX79" fmla="*/ 361816 w 571501"/>
              <a:gd name="connsiteY79" fmla="*/ 265717 h 419100"/>
              <a:gd name="connsiteX80" fmla="*/ 361149 w 571501"/>
              <a:gd name="connsiteY80" fmla="*/ 262859 h 419100"/>
              <a:gd name="connsiteX81" fmla="*/ 352387 w 571501"/>
              <a:gd name="connsiteY81" fmla="*/ 142749 h 419100"/>
              <a:gd name="connsiteX82" fmla="*/ 241992 w 571501"/>
              <a:gd name="connsiteY82" fmla="*/ 142749 h 419100"/>
              <a:gd name="connsiteX83" fmla="*/ 263899 w 571501"/>
              <a:gd name="connsiteY83" fmla="*/ 120937 h 419100"/>
              <a:gd name="connsiteX84" fmla="*/ 263899 w 571501"/>
              <a:gd name="connsiteY84" fmla="*/ 107411 h 419100"/>
              <a:gd name="connsiteX85" fmla="*/ 250374 w 571501"/>
              <a:gd name="connsiteY85" fmla="*/ 107411 h 419100"/>
              <a:gd name="connsiteX86" fmla="*/ 212274 w 571501"/>
              <a:gd name="connsiteY86" fmla="*/ 145511 h 419100"/>
              <a:gd name="connsiteX87" fmla="*/ 210274 w 571501"/>
              <a:gd name="connsiteY87" fmla="*/ 148654 h 419100"/>
              <a:gd name="connsiteX88" fmla="*/ 210274 w 571501"/>
              <a:gd name="connsiteY88" fmla="*/ 155894 h 419100"/>
              <a:gd name="connsiteX89" fmla="*/ 212369 w 571501"/>
              <a:gd name="connsiteY89" fmla="*/ 159037 h 419100"/>
              <a:gd name="connsiteX90" fmla="*/ 250469 w 571501"/>
              <a:gd name="connsiteY90" fmla="*/ 197137 h 419100"/>
              <a:gd name="connsiteX91" fmla="*/ 263937 w 571501"/>
              <a:gd name="connsiteY91" fmla="*/ 197194 h 419100"/>
              <a:gd name="connsiteX92" fmla="*/ 263995 w 571501"/>
              <a:gd name="connsiteY92" fmla="*/ 197137 h 419100"/>
              <a:gd name="connsiteX93" fmla="*/ 264052 w 571501"/>
              <a:gd name="connsiteY93" fmla="*/ 183668 h 419100"/>
              <a:gd name="connsiteX94" fmla="*/ 263995 w 571501"/>
              <a:gd name="connsiteY94" fmla="*/ 183611 h 419100"/>
              <a:gd name="connsiteX95" fmla="*/ 242087 w 571501"/>
              <a:gd name="connsiteY95" fmla="*/ 161799 h 419100"/>
              <a:gd name="connsiteX96" fmla="*/ 352387 w 571501"/>
              <a:gd name="connsiteY96" fmla="*/ 161799 h 419100"/>
              <a:gd name="connsiteX97" fmla="*/ 361912 w 571501"/>
              <a:gd name="connsiteY97" fmla="*/ 152274 h 419100"/>
              <a:gd name="connsiteX98" fmla="*/ 352387 w 571501"/>
              <a:gd name="connsiteY98" fmla="*/ 142749 h 419100"/>
              <a:gd name="connsiteX99" fmla="*/ 541934 w 571501"/>
              <a:gd name="connsiteY99" fmla="*/ 101887 h 419100"/>
              <a:gd name="connsiteX100" fmla="*/ 541362 w 571501"/>
              <a:gd name="connsiteY100" fmla="*/ 101887 h 419100"/>
              <a:gd name="connsiteX101" fmla="*/ 516693 w 571501"/>
              <a:gd name="connsiteY101" fmla="*/ 95600 h 419100"/>
              <a:gd name="connsiteX102" fmla="*/ 507168 w 571501"/>
              <a:gd name="connsiteY102" fmla="*/ 98077 h 419100"/>
              <a:gd name="connsiteX103" fmla="*/ 475831 w 571501"/>
              <a:gd name="connsiteY103" fmla="*/ 129509 h 419100"/>
              <a:gd name="connsiteX104" fmla="*/ 444493 w 571501"/>
              <a:gd name="connsiteY104" fmla="*/ 98077 h 419100"/>
              <a:gd name="connsiteX105" fmla="*/ 434968 w 571501"/>
              <a:gd name="connsiteY105" fmla="*/ 95600 h 419100"/>
              <a:gd name="connsiteX106" fmla="*/ 410299 w 571501"/>
              <a:gd name="connsiteY106" fmla="*/ 101887 h 419100"/>
              <a:gd name="connsiteX107" fmla="*/ 409632 w 571501"/>
              <a:gd name="connsiteY107" fmla="*/ 101887 h 419100"/>
              <a:gd name="connsiteX108" fmla="*/ 380962 w 571501"/>
              <a:gd name="connsiteY108" fmla="*/ 142749 h 419100"/>
              <a:gd name="connsiteX109" fmla="*/ 380962 w 571501"/>
              <a:gd name="connsiteY109" fmla="*/ 237999 h 419100"/>
              <a:gd name="connsiteX110" fmla="*/ 419062 w 571501"/>
              <a:gd name="connsiteY110" fmla="*/ 284671 h 419100"/>
              <a:gd name="connsiteX111" fmla="*/ 419062 w 571501"/>
              <a:gd name="connsiteY111" fmla="*/ 409449 h 419100"/>
              <a:gd name="connsiteX112" fmla="*/ 428587 w 571501"/>
              <a:gd name="connsiteY112" fmla="*/ 418974 h 419100"/>
              <a:gd name="connsiteX113" fmla="*/ 523837 w 571501"/>
              <a:gd name="connsiteY113" fmla="*/ 418974 h 419100"/>
              <a:gd name="connsiteX114" fmla="*/ 533362 w 571501"/>
              <a:gd name="connsiteY114" fmla="*/ 409449 h 419100"/>
              <a:gd name="connsiteX115" fmla="*/ 533362 w 571501"/>
              <a:gd name="connsiteY115" fmla="*/ 284671 h 419100"/>
              <a:gd name="connsiteX116" fmla="*/ 571462 w 571501"/>
              <a:gd name="connsiteY116" fmla="*/ 237999 h 419100"/>
              <a:gd name="connsiteX117" fmla="*/ 571462 w 571501"/>
              <a:gd name="connsiteY117" fmla="*/ 142749 h 419100"/>
              <a:gd name="connsiteX118" fmla="*/ 541934 w 571501"/>
              <a:gd name="connsiteY118" fmla="*/ 101887 h 419100"/>
              <a:gd name="connsiteX119" fmla="*/ 552412 w 571501"/>
              <a:gd name="connsiteY119" fmla="*/ 237999 h 419100"/>
              <a:gd name="connsiteX120" fmla="*/ 533362 w 571501"/>
              <a:gd name="connsiteY120" fmla="*/ 264860 h 419100"/>
              <a:gd name="connsiteX121" fmla="*/ 533362 w 571501"/>
              <a:gd name="connsiteY121" fmla="*/ 161799 h 419100"/>
              <a:gd name="connsiteX122" fmla="*/ 523837 w 571501"/>
              <a:gd name="connsiteY122" fmla="*/ 152274 h 419100"/>
              <a:gd name="connsiteX123" fmla="*/ 514312 w 571501"/>
              <a:gd name="connsiteY123" fmla="*/ 161799 h 419100"/>
              <a:gd name="connsiteX124" fmla="*/ 514312 w 571501"/>
              <a:gd name="connsiteY124" fmla="*/ 399924 h 419100"/>
              <a:gd name="connsiteX125" fmla="*/ 485737 w 571501"/>
              <a:gd name="connsiteY125" fmla="*/ 399924 h 419100"/>
              <a:gd name="connsiteX126" fmla="*/ 485737 w 571501"/>
              <a:gd name="connsiteY126" fmla="*/ 257049 h 419100"/>
              <a:gd name="connsiteX127" fmla="*/ 476212 w 571501"/>
              <a:gd name="connsiteY127" fmla="*/ 247524 h 419100"/>
              <a:gd name="connsiteX128" fmla="*/ 466687 w 571501"/>
              <a:gd name="connsiteY128" fmla="*/ 257049 h 419100"/>
              <a:gd name="connsiteX129" fmla="*/ 466687 w 571501"/>
              <a:gd name="connsiteY129" fmla="*/ 399924 h 419100"/>
              <a:gd name="connsiteX130" fmla="*/ 438112 w 571501"/>
              <a:gd name="connsiteY130" fmla="*/ 399924 h 419100"/>
              <a:gd name="connsiteX131" fmla="*/ 438112 w 571501"/>
              <a:gd name="connsiteY131" fmla="*/ 161799 h 419100"/>
              <a:gd name="connsiteX132" fmla="*/ 428587 w 571501"/>
              <a:gd name="connsiteY132" fmla="*/ 152274 h 419100"/>
              <a:gd name="connsiteX133" fmla="*/ 419062 w 571501"/>
              <a:gd name="connsiteY133" fmla="*/ 161799 h 419100"/>
              <a:gd name="connsiteX134" fmla="*/ 419062 w 571501"/>
              <a:gd name="connsiteY134" fmla="*/ 264860 h 419100"/>
              <a:gd name="connsiteX135" fmla="*/ 400012 w 571501"/>
              <a:gd name="connsiteY135" fmla="*/ 237999 h 419100"/>
              <a:gd name="connsiteX136" fmla="*/ 400012 w 571501"/>
              <a:gd name="connsiteY136" fmla="*/ 142749 h 419100"/>
              <a:gd name="connsiteX137" fmla="*/ 416013 w 571501"/>
              <a:gd name="connsiteY137" fmla="*/ 120079 h 419100"/>
              <a:gd name="connsiteX138" fmla="*/ 435063 w 571501"/>
              <a:gd name="connsiteY138" fmla="*/ 115222 h 419100"/>
              <a:gd name="connsiteX139" fmla="*/ 469258 w 571501"/>
              <a:gd name="connsiteY139" fmla="*/ 149512 h 419100"/>
              <a:gd name="connsiteX140" fmla="*/ 482727 w 571501"/>
              <a:gd name="connsiteY140" fmla="*/ 149569 h 419100"/>
              <a:gd name="connsiteX141" fmla="*/ 482784 w 571501"/>
              <a:gd name="connsiteY141" fmla="*/ 149512 h 419100"/>
              <a:gd name="connsiteX142" fmla="*/ 516978 w 571501"/>
              <a:gd name="connsiteY142" fmla="*/ 115222 h 419100"/>
              <a:gd name="connsiteX143" fmla="*/ 536029 w 571501"/>
              <a:gd name="connsiteY143" fmla="*/ 120079 h 419100"/>
              <a:gd name="connsiteX144" fmla="*/ 552412 w 571501"/>
              <a:gd name="connsiteY144" fmla="*/ 142749 h 419100"/>
              <a:gd name="connsiteX145" fmla="*/ 476212 w 571501"/>
              <a:gd name="connsiteY145" fmla="*/ 95124 h 419100"/>
              <a:gd name="connsiteX146" fmla="*/ 523837 w 571501"/>
              <a:gd name="connsiteY146" fmla="*/ 47499 h 419100"/>
              <a:gd name="connsiteX147" fmla="*/ 476212 w 571501"/>
              <a:gd name="connsiteY147" fmla="*/ -126 h 419100"/>
              <a:gd name="connsiteX148" fmla="*/ 428587 w 571501"/>
              <a:gd name="connsiteY148" fmla="*/ 47499 h 419100"/>
              <a:gd name="connsiteX149" fmla="*/ 476212 w 571501"/>
              <a:gd name="connsiteY149" fmla="*/ 95124 h 419100"/>
              <a:gd name="connsiteX150" fmla="*/ 476212 w 571501"/>
              <a:gd name="connsiteY150" fmla="*/ 18924 h 419100"/>
              <a:gd name="connsiteX151" fmla="*/ 504787 w 571501"/>
              <a:gd name="connsiteY151" fmla="*/ 47499 h 419100"/>
              <a:gd name="connsiteX152" fmla="*/ 476212 w 571501"/>
              <a:gd name="connsiteY152" fmla="*/ 76074 h 419100"/>
              <a:gd name="connsiteX153" fmla="*/ 447637 w 571501"/>
              <a:gd name="connsiteY153" fmla="*/ 47499 h 419100"/>
              <a:gd name="connsiteX154" fmla="*/ 476212 w 571501"/>
              <a:gd name="connsiteY154" fmla="*/ 18924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571501" h="419100">
                <a:moveTo>
                  <a:pt x="161029" y="101887"/>
                </a:moveTo>
                <a:lnTo>
                  <a:pt x="160362" y="101887"/>
                </a:lnTo>
                <a:lnTo>
                  <a:pt x="135693" y="95600"/>
                </a:lnTo>
                <a:cubicBezTo>
                  <a:pt x="132302" y="94591"/>
                  <a:pt x="128635" y="95543"/>
                  <a:pt x="126168" y="98077"/>
                </a:cubicBezTo>
                <a:lnTo>
                  <a:pt x="94831" y="129509"/>
                </a:lnTo>
                <a:lnTo>
                  <a:pt x="63493" y="98077"/>
                </a:lnTo>
                <a:cubicBezTo>
                  <a:pt x="61026" y="95543"/>
                  <a:pt x="57359" y="94591"/>
                  <a:pt x="53968" y="95600"/>
                </a:cubicBezTo>
                <a:lnTo>
                  <a:pt x="29299" y="101887"/>
                </a:lnTo>
                <a:lnTo>
                  <a:pt x="28632" y="101887"/>
                </a:lnTo>
                <a:cubicBezTo>
                  <a:pt x="11334" y="107992"/>
                  <a:pt x="-191" y="124404"/>
                  <a:pt x="-39" y="142749"/>
                </a:cubicBezTo>
                <a:lnTo>
                  <a:pt x="-39" y="237999"/>
                </a:lnTo>
                <a:cubicBezTo>
                  <a:pt x="-39" y="260630"/>
                  <a:pt x="15887" y="280147"/>
                  <a:pt x="38061" y="284671"/>
                </a:cubicBezTo>
                <a:lnTo>
                  <a:pt x="38061" y="409449"/>
                </a:lnTo>
                <a:cubicBezTo>
                  <a:pt x="38061" y="414707"/>
                  <a:pt x="42329" y="418974"/>
                  <a:pt x="47586" y="418974"/>
                </a:cubicBezTo>
                <a:lnTo>
                  <a:pt x="142837" y="418974"/>
                </a:lnTo>
                <a:cubicBezTo>
                  <a:pt x="145370" y="418993"/>
                  <a:pt x="147799" y="417993"/>
                  <a:pt x="149599" y="416212"/>
                </a:cubicBezTo>
                <a:cubicBezTo>
                  <a:pt x="151380" y="414412"/>
                  <a:pt x="152381" y="411983"/>
                  <a:pt x="152362" y="409449"/>
                </a:cubicBezTo>
                <a:lnTo>
                  <a:pt x="152362" y="284671"/>
                </a:lnTo>
                <a:cubicBezTo>
                  <a:pt x="174536" y="280147"/>
                  <a:pt x="190462" y="260630"/>
                  <a:pt x="190462" y="237999"/>
                </a:cubicBezTo>
                <a:lnTo>
                  <a:pt x="190462" y="142749"/>
                </a:lnTo>
                <a:cubicBezTo>
                  <a:pt x="190471" y="124213"/>
                  <a:pt x="178612" y="107754"/>
                  <a:pt x="161029" y="101887"/>
                </a:cubicBezTo>
                <a:close/>
                <a:moveTo>
                  <a:pt x="152362" y="264764"/>
                </a:moveTo>
                <a:lnTo>
                  <a:pt x="152362" y="161799"/>
                </a:lnTo>
                <a:cubicBezTo>
                  <a:pt x="152362" y="156541"/>
                  <a:pt x="148094" y="152274"/>
                  <a:pt x="142837" y="152274"/>
                </a:cubicBezTo>
                <a:cubicBezTo>
                  <a:pt x="137579" y="152274"/>
                  <a:pt x="133312" y="156541"/>
                  <a:pt x="133312" y="161799"/>
                </a:cubicBezTo>
                <a:lnTo>
                  <a:pt x="133312" y="399924"/>
                </a:lnTo>
                <a:lnTo>
                  <a:pt x="104736" y="399924"/>
                </a:lnTo>
                <a:lnTo>
                  <a:pt x="104736" y="257049"/>
                </a:lnTo>
                <a:cubicBezTo>
                  <a:pt x="104736" y="251791"/>
                  <a:pt x="100469" y="247524"/>
                  <a:pt x="95211" y="247524"/>
                </a:cubicBezTo>
                <a:cubicBezTo>
                  <a:pt x="89954" y="247524"/>
                  <a:pt x="85686" y="251791"/>
                  <a:pt x="85686" y="257049"/>
                </a:cubicBezTo>
                <a:lnTo>
                  <a:pt x="85686" y="399924"/>
                </a:lnTo>
                <a:lnTo>
                  <a:pt x="57111" y="399924"/>
                </a:lnTo>
                <a:lnTo>
                  <a:pt x="57111" y="161799"/>
                </a:lnTo>
                <a:cubicBezTo>
                  <a:pt x="57111" y="156541"/>
                  <a:pt x="52844" y="152274"/>
                  <a:pt x="47586" y="152274"/>
                </a:cubicBezTo>
                <a:cubicBezTo>
                  <a:pt x="42329" y="152274"/>
                  <a:pt x="38061" y="156541"/>
                  <a:pt x="38061" y="161799"/>
                </a:cubicBezTo>
                <a:lnTo>
                  <a:pt x="38061" y="264860"/>
                </a:lnTo>
                <a:cubicBezTo>
                  <a:pt x="26670" y="260830"/>
                  <a:pt x="19050" y="250077"/>
                  <a:pt x="19011" y="237999"/>
                </a:cubicBezTo>
                <a:lnTo>
                  <a:pt x="19011" y="142749"/>
                </a:lnTo>
                <a:cubicBezTo>
                  <a:pt x="19021" y="132510"/>
                  <a:pt x="25527" y="123413"/>
                  <a:pt x="35204" y="120079"/>
                </a:cubicBezTo>
                <a:lnTo>
                  <a:pt x="54254" y="115222"/>
                </a:lnTo>
                <a:lnTo>
                  <a:pt x="88544" y="149512"/>
                </a:lnTo>
                <a:cubicBezTo>
                  <a:pt x="92249" y="153246"/>
                  <a:pt x="98279" y="153274"/>
                  <a:pt x="102012" y="149569"/>
                </a:cubicBezTo>
                <a:cubicBezTo>
                  <a:pt x="102031" y="149550"/>
                  <a:pt x="102050" y="149531"/>
                  <a:pt x="102070" y="149512"/>
                </a:cubicBezTo>
                <a:lnTo>
                  <a:pt x="136360" y="115222"/>
                </a:lnTo>
                <a:lnTo>
                  <a:pt x="155410" y="120079"/>
                </a:lnTo>
                <a:cubicBezTo>
                  <a:pt x="165030" y="123451"/>
                  <a:pt x="171459" y="132557"/>
                  <a:pt x="171412" y="142749"/>
                </a:cubicBezTo>
                <a:lnTo>
                  <a:pt x="171412" y="237999"/>
                </a:lnTo>
                <a:cubicBezTo>
                  <a:pt x="171335" y="250048"/>
                  <a:pt x="163715" y="260745"/>
                  <a:pt x="152362" y="264764"/>
                </a:cubicBezTo>
                <a:close/>
                <a:moveTo>
                  <a:pt x="95211" y="95124"/>
                </a:moveTo>
                <a:cubicBezTo>
                  <a:pt x="121510" y="95124"/>
                  <a:pt x="142837" y="73798"/>
                  <a:pt x="142837" y="47499"/>
                </a:cubicBezTo>
                <a:cubicBezTo>
                  <a:pt x="142837" y="21200"/>
                  <a:pt x="121510" y="-126"/>
                  <a:pt x="95211" y="-126"/>
                </a:cubicBezTo>
                <a:cubicBezTo>
                  <a:pt x="68913" y="-126"/>
                  <a:pt x="47586" y="21200"/>
                  <a:pt x="47586" y="47499"/>
                </a:cubicBezTo>
                <a:cubicBezTo>
                  <a:pt x="47586" y="73798"/>
                  <a:pt x="68913" y="95124"/>
                  <a:pt x="95211" y="95124"/>
                </a:cubicBezTo>
                <a:close/>
                <a:moveTo>
                  <a:pt x="95211" y="18924"/>
                </a:moveTo>
                <a:cubicBezTo>
                  <a:pt x="110994" y="18924"/>
                  <a:pt x="123786" y="31716"/>
                  <a:pt x="123786" y="47499"/>
                </a:cubicBezTo>
                <a:cubicBezTo>
                  <a:pt x="123786" y="63282"/>
                  <a:pt x="110994" y="76074"/>
                  <a:pt x="95211" y="76074"/>
                </a:cubicBezTo>
                <a:cubicBezTo>
                  <a:pt x="79429" y="76074"/>
                  <a:pt x="66636" y="63282"/>
                  <a:pt x="66636" y="47499"/>
                </a:cubicBezTo>
                <a:cubicBezTo>
                  <a:pt x="66636" y="31716"/>
                  <a:pt x="79429" y="18924"/>
                  <a:pt x="95211" y="18924"/>
                </a:cubicBezTo>
                <a:close/>
                <a:moveTo>
                  <a:pt x="361149" y="262859"/>
                </a:moveTo>
                <a:cubicBezTo>
                  <a:pt x="360664" y="261821"/>
                  <a:pt x="360016" y="260850"/>
                  <a:pt x="359245" y="260002"/>
                </a:cubicBezTo>
                <a:lnTo>
                  <a:pt x="359245" y="260002"/>
                </a:lnTo>
                <a:lnTo>
                  <a:pt x="321145" y="221902"/>
                </a:lnTo>
                <a:cubicBezTo>
                  <a:pt x="317411" y="218168"/>
                  <a:pt x="311353" y="218168"/>
                  <a:pt x="307619" y="221902"/>
                </a:cubicBezTo>
                <a:cubicBezTo>
                  <a:pt x="303885" y="225636"/>
                  <a:pt x="303885" y="231693"/>
                  <a:pt x="307619" y="235427"/>
                </a:cubicBezTo>
                <a:lnTo>
                  <a:pt x="329527" y="257240"/>
                </a:lnTo>
                <a:lnTo>
                  <a:pt x="219037" y="257240"/>
                </a:lnTo>
                <a:cubicBezTo>
                  <a:pt x="213779" y="257240"/>
                  <a:pt x="209512" y="261507"/>
                  <a:pt x="209512" y="266765"/>
                </a:cubicBezTo>
                <a:cubicBezTo>
                  <a:pt x="209512" y="272022"/>
                  <a:pt x="213779" y="276290"/>
                  <a:pt x="219037" y="276290"/>
                </a:cubicBezTo>
                <a:lnTo>
                  <a:pt x="329336" y="276290"/>
                </a:lnTo>
                <a:lnTo>
                  <a:pt x="307524" y="298102"/>
                </a:lnTo>
                <a:cubicBezTo>
                  <a:pt x="303790" y="301807"/>
                  <a:pt x="303761" y="307836"/>
                  <a:pt x="307467" y="311570"/>
                </a:cubicBezTo>
                <a:cubicBezTo>
                  <a:pt x="307486" y="311589"/>
                  <a:pt x="307505" y="311608"/>
                  <a:pt x="307524" y="311627"/>
                </a:cubicBezTo>
                <a:cubicBezTo>
                  <a:pt x="311229" y="315361"/>
                  <a:pt x="317258" y="315390"/>
                  <a:pt x="320992" y="311684"/>
                </a:cubicBezTo>
                <a:cubicBezTo>
                  <a:pt x="321011" y="311665"/>
                  <a:pt x="321030" y="311646"/>
                  <a:pt x="321049" y="311627"/>
                </a:cubicBezTo>
                <a:lnTo>
                  <a:pt x="359149" y="273527"/>
                </a:lnTo>
                <a:cubicBezTo>
                  <a:pt x="359464" y="273108"/>
                  <a:pt x="359759" y="272661"/>
                  <a:pt x="360007" y="272194"/>
                </a:cubicBezTo>
                <a:cubicBezTo>
                  <a:pt x="360445" y="271660"/>
                  <a:pt x="360826" y="271089"/>
                  <a:pt x="361149" y="270479"/>
                </a:cubicBezTo>
                <a:cubicBezTo>
                  <a:pt x="361521" y="269432"/>
                  <a:pt x="361740" y="268346"/>
                  <a:pt x="361816" y="267241"/>
                </a:cubicBezTo>
                <a:cubicBezTo>
                  <a:pt x="361816" y="267241"/>
                  <a:pt x="361816" y="267241"/>
                  <a:pt x="361816" y="266765"/>
                </a:cubicBezTo>
                <a:cubicBezTo>
                  <a:pt x="361816" y="266288"/>
                  <a:pt x="361816" y="266003"/>
                  <a:pt x="361816" y="265717"/>
                </a:cubicBezTo>
                <a:cubicBezTo>
                  <a:pt x="361759" y="264736"/>
                  <a:pt x="361540" y="263764"/>
                  <a:pt x="361149" y="262859"/>
                </a:cubicBezTo>
                <a:close/>
                <a:moveTo>
                  <a:pt x="352387" y="142749"/>
                </a:moveTo>
                <a:lnTo>
                  <a:pt x="241992" y="142749"/>
                </a:lnTo>
                <a:lnTo>
                  <a:pt x="263899" y="120937"/>
                </a:lnTo>
                <a:cubicBezTo>
                  <a:pt x="267633" y="117203"/>
                  <a:pt x="267633" y="111145"/>
                  <a:pt x="263899" y="107411"/>
                </a:cubicBezTo>
                <a:cubicBezTo>
                  <a:pt x="260165" y="103677"/>
                  <a:pt x="254108" y="103677"/>
                  <a:pt x="250374" y="107411"/>
                </a:cubicBezTo>
                <a:lnTo>
                  <a:pt x="212274" y="145511"/>
                </a:lnTo>
                <a:cubicBezTo>
                  <a:pt x="211388" y="146407"/>
                  <a:pt x="210712" y="147473"/>
                  <a:pt x="210274" y="148654"/>
                </a:cubicBezTo>
                <a:cubicBezTo>
                  <a:pt x="209321" y="150969"/>
                  <a:pt x="209321" y="153579"/>
                  <a:pt x="210274" y="155894"/>
                </a:cubicBezTo>
                <a:cubicBezTo>
                  <a:pt x="210712" y="157094"/>
                  <a:pt x="211426" y="158170"/>
                  <a:pt x="212369" y="159037"/>
                </a:cubicBezTo>
                <a:lnTo>
                  <a:pt x="250469" y="197137"/>
                </a:lnTo>
                <a:cubicBezTo>
                  <a:pt x="254174" y="200871"/>
                  <a:pt x="260204" y="200899"/>
                  <a:pt x="263937" y="197194"/>
                </a:cubicBezTo>
                <a:cubicBezTo>
                  <a:pt x="263956" y="197175"/>
                  <a:pt x="263975" y="197156"/>
                  <a:pt x="263995" y="197137"/>
                </a:cubicBezTo>
                <a:cubicBezTo>
                  <a:pt x="267728" y="193432"/>
                  <a:pt x="267757" y="187402"/>
                  <a:pt x="264052" y="183668"/>
                </a:cubicBezTo>
                <a:cubicBezTo>
                  <a:pt x="264033" y="183649"/>
                  <a:pt x="264014" y="183630"/>
                  <a:pt x="263995" y="183611"/>
                </a:cubicBezTo>
                <a:lnTo>
                  <a:pt x="242087" y="161799"/>
                </a:lnTo>
                <a:lnTo>
                  <a:pt x="352387" y="161799"/>
                </a:lnTo>
                <a:cubicBezTo>
                  <a:pt x="357644" y="161799"/>
                  <a:pt x="361912" y="157532"/>
                  <a:pt x="361912" y="152274"/>
                </a:cubicBezTo>
                <a:cubicBezTo>
                  <a:pt x="361912" y="147016"/>
                  <a:pt x="357644" y="142749"/>
                  <a:pt x="352387" y="142749"/>
                </a:cubicBezTo>
                <a:close/>
                <a:moveTo>
                  <a:pt x="541934" y="101887"/>
                </a:moveTo>
                <a:lnTo>
                  <a:pt x="541362" y="101887"/>
                </a:lnTo>
                <a:lnTo>
                  <a:pt x="516693" y="95600"/>
                </a:lnTo>
                <a:cubicBezTo>
                  <a:pt x="513302" y="94591"/>
                  <a:pt x="509635" y="95543"/>
                  <a:pt x="507168" y="98077"/>
                </a:cubicBezTo>
                <a:lnTo>
                  <a:pt x="475831" y="129509"/>
                </a:lnTo>
                <a:lnTo>
                  <a:pt x="444493" y="98077"/>
                </a:lnTo>
                <a:cubicBezTo>
                  <a:pt x="442026" y="95543"/>
                  <a:pt x="438359" y="94591"/>
                  <a:pt x="434968" y="95600"/>
                </a:cubicBezTo>
                <a:lnTo>
                  <a:pt x="410299" y="101887"/>
                </a:lnTo>
                <a:lnTo>
                  <a:pt x="409632" y="101887"/>
                </a:lnTo>
                <a:cubicBezTo>
                  <a:pt x="392363" y="108040"/>
                  <a:pt x="380866" y="124423"/>
                  <a:pt x="380962" y="142749"/>
                </a:cubicBezTo>
                <a:lnTo>
                  <a:pt x="380962" y="237999"/>
                </a:lnTo>
                <a:cubicBezTo>
                  <a:pt x="380962" y="260630"/>
                  <a:pt x="396887" y="280147"/>
                  <a:pt x="419062" y="284671"/>
                </a:cubicBezTo>
                <a:lnTo>
                  <a:pt x="419062" y="409449"/>
                </a:lnTo>
                <a:cubicBezTo>
                  <a:pt x="419062" y="414707"/>
                  <a:pt x="423329" y="418974"/>
                  <a:pt x="428587" y="418974"/>
                </a:cubicBezTo>
                <a:lnTo>
                  <a:pt x="523837" y="418974"/>
                </a:lnTo>
                <a:cubicBezTo>
                  <a:pt x="529094" y="418974"/>
                  <a:pt x="533362" y="414707"/>
                  <a:pt x="533362" y="409449"/>
                </a:cubicBezTo>
                <a:lnTo>
                  <a:pt x="533362" y="284671"/>
                </a:lnTo>
                <a:cubicBezTo>
                  <a:pt x="555536" y="280147"/>
                  <a:pt x="571462" y="260630"/>
                  <a:pt x="571462" y="237999"/>
                </a:cubicBezTo>
                <a:lnTo>
                  <a:pt x="571462" y="142749"/>
                </a:lnTo>
                <a:cubicBezTo>
                  <a:pt x="571423" y="124194"/>
                  <a:pt x="559536" y="107745"/>
                  <a:pt x="541934" y="101887"/>
                </a:cubicBezTo>
                <a:close/>
                <a:moveTo>
                  <a:pt x="552412" y="237999"/>
                </a:moveTo>
                <a:cubicBezTo>
                  <a:pt x="552373" y="250077"/>
                  <a:pt x="544754" y="260830"/>
                  <a:pt x="533362" y="264860"/>
                </a:cubicBezTo>
                <a:lnTo>
                  <a:pt x="533362" y="161799"/>
                </a:lnTo>
                <a:cubicBezTo>
                  <a:pt x="533362" y="156541"/>
                  <a:pt x="529094" y="152274"/>
                  <a:pt x="523837" y="152274"/>
                </a:cubicBezTo>
                <a:cubicBezTo>
                  <a:pt x="518579" y="152274"/>
                  <a:pt x="514312" y="156541"/>
                  <a:pt x="514312" y="161799"/>
                </a:cubicBezTo>
                <a:lnTo>
                  <a:pt x="514312" y="399924"/>
                </a:lnTo>
                <a:lnTo>
                  <a:pt x="485737" y="399924"/>
                </a:lnTo>
                <a:lnTo>
                  <a:pt x="485737" y="257049"/>
                </a:lnTo>
                <a:cubicBezTo>
                  <a:pt x="485737" y="251791"/>
                  <a:pt x="481469" y="247524"/>
                  <a:pt x="476212" y="247524"/>
                </a:cubicBezTo>
                <a:cubicBezTo>
                  <a:pt x="470954" y="247524"/>
                  <a:pt x="466687" y="251791"/>
                  <a:pt x="466687" y="257049"/>
                </a:cubicBezTo>
                <a:lnTo>
                  <a:pt x="466687" y="399924"/>
                </a:lnTo>
                <a:lnTo>
                  <a:pt x="438112" y="399924"/>
                </a:lnTo>
                <a:lnTo>
                  <a:pt x="438112" y="161799"/>
                </a:lnTo>
                <a:cubicBezTo>
                  <a:pt x="438112" y="156541"/>
                  <a:pt x="433844" y="152274"/>
                  <a:pt x="428587" y="152274"/>
                </a:cubicBezTo>
                <a:cubicBezTo>
                  <a:pt x="423329" y="152274"/>
                  <a:pt x="419062" y="156541"/>
                  <a:pt x="419062" y="161799"/>
                </a:cubicBezTo>
                <a:lnTo>
                  <a:pt x="419062" y="264860"/>
                </a:lnTo>
                <a:cubicBezTo>
                  <a:pt x="407670" y="260830"/>
                  <a:pt x="400050" y="250077"/>
                  <a:pt x="400012" y="237999"/>
                </a:cubicBezTo>
                <a:lnTo>
                  <a:pt x="400012" y="142749"/>
                </a:lnTo>
                <a:cubicBezTo>
                  <a:pt x="400050" y="132576"/>
                  <a:pt x="406441" y="123518"/>
                  <a:pt x="416013" y="120079"/>
                </a:cubicBezTo>
                <a:lnTo>
                  <a:pt x="435063" y="115222"/>
                </a:lnTo>
                <a:lnTo>
                  <a:pt x="469258" y="149512"/>
                </a:lnTo>
                <a:cubicBezTo>
                  <a:pt x="472963" y="153246"/>
                  <a:pt x="478993" y="153274"/>
                  <a:pt x="482727" y="149569"/>
                </a:cubicBezTo>
                <a:cubicBezTo>
                  <a:pt x="482746" y="149550"/>
                  <a:pt x="482765" y="149531"/>
                  <a:pt x="482784" y="149512"/>
                </a:cubicBezTo>
                <a:lnTo>
                  <a:pt x="516978" y="115222"/>
                </a:lnTo>
                <a:lnTo>
                  <a:pt x="536029" y="120079"/>
                </a:lnTo>
                <a:cubicBezTo>
                  <a:pt x="545782" y="123347"/>
                  <a:pt x="552373" y="132462"/>
                  <a:pt x="552412" y="142749"/>
                </a:cubicBezTo>
                <a:close/>
                <a:moveTo>
                  <a:pt x="476212" y="95124"/>
                </a:moveTo>
                <a:cubicBezTo>
                  <a:pt x="502510" y="95124"/>
                  <a:pt x="523837" y="73798"/>
                  <a:pt x="523837" y="47499"/>
                </a:cubicBezTo>
                <a:cubicBezTo>
                  <a:pt x="523837" y="21200"/>
                  <a:pt x="502510" y="-126"/>
                  <a:pt x="476212" y="-126"/>
                </a:cubicBezTo>
                <a:cubicBezTo>
                  <a:pt x="449913" y="-126"/>
                  <a:pt x="428587" y="21200"/>
                  <a:pt x="428587" y="47499"/>
                </a:cubicBezTo>
                <a:cubicBezTo>
                  <a:pt x="428587" y="73798"/>
                  <a:pt x="449913" y="95124"/>
                  <a:pt x="476212" y="95124"/>
                </a:cubicBezTo>
                <a:close/>
                <a:moveTo>
                  <a:pt x="476212" y="18924"/>
                </a:moveTo>
                <a:cubicBezTo>
                  <a:pt x="491995" y="18924"/>
                  <a:pt x="504787" y="31716"/>
                  <a:pt x="504787" y="47499"/>
                </a:cubicBezTo>
                <a:cubicBezTo>
                  <a:pt x="504787" y="63282"/>
                  <a:pt x="491995" y="76074"/>
                  <a:pt x="476212" y="76074"/>
                </a:cubicBezTo>
                <a:cubicBezTo>
                  <a:pt x="460429" y="76074"/>
                  <a:pt x="447637" y="63282"/>
                  <a:pt x="447637" y="47499"/>
                </a:cubicBezTo>
                <a:cubicBezTo>
                  <a:pt x="447637" y="31716"/>
                  <a:pt x="460429" y="18924"/>
                  <a:pt x="476212" y="1892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1" name="Freeform: Shape 20">
            <a:extLst>
              <a:ext uri="{FF2B5EF4-FFF2-40B4-BE49-F238E27FC236}">
                <a16:creationId xmlns:a16="http://schemas.microsoft.com/office/drawing/2014/main" id="{DBCFD83E-9F5D-B890-7C6B-2A1892EC13A5}"/>
              </a:ext>
            </a:extLst>
          </p:cNvPr>
          <p:cNvSpPr/>
          <p:nvPr/>
        </p:nvSpPr>
        <p:spPr>
          <a:xfrm>
            <a:off x="2606375" y="2058868"/>
            <a:ext cx="387841" cy="387592"/>
          </a:xfrm>
          <a:custGeom>
            <a:avLst/>
            <a:gdLst>
              <a:gd name="connsiteX0" fmla="*/ 104354 w 495618"/>
              <a:gd name="connsiteY0" fmla="*/ 114174 h 495300"/>
              <a:gd name="connsiteX1" fmla="*/ 161504 w 495618"/>
              <a:gd name="connsiteY1" fmla="*/ 57024 h 495300"/>
              <a:gd name="connsiteX2" fmla="*/ 104354 w 495618"/>
              <a:gd name="connsiteY2" fmla="*/ -126 h 495300"/>
              <a:gd name="connsiteX3" fmla="*/ 47204 w 495618"/>
              <a:gd name="connsiteY3" fmla="*/ 57024 h 495300"/>
              <a:gd name="connsiteX4" fmla="*/ 104354 w 495618"/>
              <a:gd name="connsiteY4" fmla="*/ 114174 h 495300"/>
              <a:gd name="connsiteX5" fmla="*/ 104354 w 495618"/>
              <a:gd name="connsiteY5" fmla="*/ 18924 h 495300"/>
              <a:gd name="connsiteX6" fmla="*/ 142454 w 495618"/>
              <a:gd name="connsiteY6" fmla="*/ 57024 h 495300"/>
              <a:gd name="connsiteX7" fmla="*/ 104354 w 495618"/>
              <a:gd name="connsiteY7" fmla="*/ 95124 h 495300"/>
              <a:gd name="connsiteX8" fmla="*/ 66254 w 495618"/>
              <a:gd name="connsiteY8" fmla="*/ 57024 h 495300"/>
              <a:gd name="connsiteX9" fmla="*/ 104354 w 495618"/>
              <a:gd name="connsiteY9" fmla="*/ 18924 h 495300"/>
              <a:gd name="connsiteX10" fmla="*/ 365434 w 495618"/>
              <a:gd name="connsiteY10" fmla="*/ 198946 h 495300"/>
              <a:gd name="connsiteX11" fmla="*/ 378455 w 495618"/>
              <a:gd name="connsiteY11" fmla="*/ 195479 h 495300"/>
              <a:gd name="connsiteX12" fmla="*/ 378484 w 495618"/>
              <a:gd name="connsiteY12" fmla="*/ 195422 h 495300"/>
              <a:gd name="connsiteX13" fmla="*/ 388009 w 495618"/>
              <a:gd name="connsiteY13" fmla="*/ 179135 h 495300"/>
              <a:gd name="connsiteX14" fmla="*/ 385084 w 495618"/>
              <a:gd name="connsiteY14" fmla="*/ 165990 h 495300"/>
              <a:gd name="connsiteX15" fmla="*/ 371930 w 495618"/>
              <a:gd name="connsiteY15" fmla="*/ 168914 h 495300"/>
              <a:gd name="connsiteX16" fmla="*/ 371530 w 495618"/>
              <a:gd name="connsiteY16" fmla="*/ 169610 h 495300"/>
              <a:gd name="connsiteX17" fmla="*/ 362005 w 495618"/>
              <a:gd name="connsiteY17" fmla="*/ 185897 h 495300"/>
              <a:gd name="connsiteX18" fmla="*/ 365406 w 495618"/>
              <a:gd name="connsiteY18" fmla="*/ 198927 h 495300"/>
              <a:gd name="connsiteX19" fmla="*/ 365434 w 495618"/>
              <a:gd name="connsiteY19" fmla="*/ 198946 h 495300"/>
              <a:gd name="connsiteX20" fmla="*/ 243324 w 495618"/>
              <a:gd name="connsiteY20" fmla="*/ 410402 h 495300"/>
              <a:gd name="connsiteX21" fmla="*/ 230303 w 495618"/>
              <a:gd name="connsiteY21" fmla="*/ 413869 h 495300"/>
              <a:gd name="connsiteX22" fmla="*/ 230275 w 495618"/>
              <a:gd name="connsiteY22" fmla="*/ 413926 h 495300"/>
              <a:gd name="connsiteX23" fmla="*/ 220750 w 495618"/>
              <a:gd name="connsiteY23" fmla="*/ 430213 h 495300"/>
              <a:gd name="connsiteX24" fmla="*/ 224150 w 495618"/>
              <a:gd name="connsiteY24" fmla="*/ 443244 h 495300"/>
              <a:gd name="connsiteX25" fmla="*/ 224179 w 495618"/>
              <a:gd name="connsiteY25" fmla="*/ 443263 h 495300"/>
              <a:gd name="connsiteX26" fmla="*/ 237199 w 495618"/>
              <a:gd name="connsiteY26" fmla="*/ 439796 h 495300"/>
              <a:gd name="connsiteX27" fmla="*/ 237228 w 495618"/>
              <a:gd name="connsiteY27" fmla="*/ 439738 h 495300"/>
              <a:gd name="connsiteX28" fmla="*/ 246753 w 495618"/>
              <a:gd name="connsiteY28" fmla="*/ 423451 h 495300"/>
              <a:gd name="connsiteX29" fmla="*/ 243352 w 495618"/>
              <a:gd name="connsiteY29" fmla="*/ 410421 h 495300"/>
              <a:gd name="connsiteX30" fmla="*/ 243324 w 495618"/>
              <a:gd name="connsiteY30" fmla="*/ 410402 h 495300"/>
              <a:gd name="connsiteX31" fmla="*/ 418393 w 495618"/>
              <a:gd name="connsiteY31" fmla="*/ 248477 h 495300"/>
              <a:gd name="connsiteX32" fmla="*/ 423156 w 495618"/>
              <a:gd name="connsiteY32" fmla="*/ 247143 h 495300"/>
              <a:gd name="connsiteX33" fmla="*/ 439444 w 495618"/>
              <a:gd name="connsiteY33" fmla="*/ 237618 h 495300"/>
              <a:gd name="connsiteX34" fmla="*/ 442968 w 495618"/>
              <a:gd name="connsiteY34" fmla="*/ 224664 h 495300"/>
              <a:gd name="connsiteX35" fmla="*/ 429976 w 495618"/>
              <a:gd name="connsiteY35" fmla="*/ 221111 h 495300"/>
              <a:gd name="connsiteX36" fmla="*/ 429919 w 495618"/>
              <a:gd name="connsiteY36" fmla="*/ 221140 h 495300"/>
              <a:gd name="connsiteX37" fmla="*/ 413631 w 495618"/>
              <a:gd name="connsiteY37" fmla="*/ 230665 h 495300"/>
              <a:gd name="connsiteX38" fmla="*/ 410040 w 495618"/>
              <a:gd name="connsiteY38" fmla="*/ 243647 h 495300"/>
              <a:gd name="connsiteX39" fmla="*/ 418393 w 495618"/>
              <a:gd name="connsiteY39" fmla="*/ 248477 h 495300"/>
              <a:gd name="connsiteX40" fmla="*/ 439444 w 495618"/>
              <a:gd name="connsiteY40" fmla="*/ 371349 h 495300"/>
              <a:gd name="connsiteX41" fmla="*/ 423156 w 495618"/>
              <a:gd name="connsiteY41" fmla="*/ 361824 h 495300"/>
              <a:gd name="connsiteX42" fmla="*/ 410011 w 495618"/>
              <a:gd name="connsiteY42" fmla="*/ 364748 h 495300"/>
              <a:gd name="connsiteX43" fmla="*/ 412936 w 495618"/>
              <a:gd name="connsiteY43" fmla="*/ 377902 h 495300"/>
              <a:gd name="connsiteX44" fmla="*/ 413631 w 495618"/>
              <a:gd name="connsiteY44" fmla="*/ 378302 h 495300"/>
              <a:gd name="connsiteX45" fmla="*/ 429919 w 495618"/>
              <a:gd name="connsiteY45" fmla="*/ 387827 h 495300"/>
              <a:gd name="connsiteX46" fmla="*/ 442968 w 495618"/>
              <a:gd name="connsiteY46" fmla="*/ 384303 h 495300"/>
              <a:gd name="connsiteX47" fmla="*/ 439444 w 495618"/>
              <a:gd name="connsiteY47" fmla="*/ 371254 h 495300"/>
              <a:gd name="connsiteX48" fmla="*/ 378484 w 495618"/>
              <a:gd name="connsiteY48" fmla="*/ 413640 h 495300"/>
              <a:gd name="connsiteX49" fmla="*/ 365434 w 495618"/>
              <a:gd name="connsiteY49" fmla="*/ 410116 h 495300"/>
              <a:gd name="connsiteX50" fmla="*/ 361910 w 495618"/>
              <a:gd name="connsiteY50" fmla="*/ 423165 h 495300"/>
              <a:gd name="connsiteX51" fmla="*/ 371435 w 495618"/>
              <a:gd name="connsiteY51" fmla="*/ 439453 h 495300"/>
              <a:gd name="connsiteX52" fmla="*/ 379722 w 495618"/>
              <a:gd name="connsiteY52" fmla="*/ 444215 h 495300"/>
              <a:gd name="connsiteX53" fmla="*/ 384484 w 495618"/>
              <a:gd name="connsiteY53" fmla="*/ 442882 h 495300"/>
              <a:gd name="connsiteX54" fmla="*/ 387913 w 495618"/>
              <a:gd name="connsiteY54" fmla="*/ 429928 h 495300"/>
              <a:gd name="connsiteX55" fmla="*/ 237704 w 495618"/>
              <a:gd name="connsiteY55" fmla="*/ 169610 h 495300"/>
              <a:gd name="connsiteX56" fmla="*/ 224712 w 495618"/>
              <a:gd name="connsiteY56" fmla="*/ 166057 h 495300"/>
              <a:gd name="connsiteX57" fmla="*/ 224655 w 495618"/>
              <a:gd name="connsiteY57" fmla="*/ 166085 h 495300"/>
              <a:gd name="connsiteX58" fmla="*/ 221207 w 495618"/>
              <a:gd name="connsiteY58" fmla="*/ 179106 h 495300"/>
              <a:gd name="connsiteX59" fmla="*/ 221226 w 495618"/>
              <a:gd name="connsiteY59" fmla="*/ 179135 h 495300"/>
              <a:gd name="connsiteX60" fmla="*/ 230751 w 495618"/>
              <a:gd name="connsiteY60" fmla="*/ 195422 h 495300"/>
              <a:gd name="connsiteX61" fmla="*/ 243610 w 495618"/>
              <a:gd name="connsiteY61" fmla="*/ 199451 h 495300"/>
              <a:gd name="connsiteX62" fmla="*/ 247629 w 495618"/>
              <a:gd name="connsiteY62" fmla="*/ 186593 h 495300"/>
              <a:gd name="connsiteX63" fmla="*/ 247229 w 495618"/>
              <a:gd name="connsiteY63" fmla="*/ 185897 h 495300"/>
              <a:gd name="connsiteX64" fmla="*/ 380579 w 495618"/>
              <a:gd name="connsiteY64" fmla="*/ 295149 h 495300"/>
              <a:gd name="connsiteX65" fmla="*/ 320762 w 495618"/>
              <a:gd name="connsiteY65" fmla="*/ 295149 h 495300"/>
              <a:gd name="connsiteX66" fmla="*/ 313904 w 495618"/>
              <a:gd name="connsiteY66" fmla="*/ 288291 h 495300"/>
              <a:gd name="connsiteX67" fmla="*/ 313904 w 495618"/>
              <a:gd name="connsiteY67" fmla="*/ 209424 h 495300"/>
              <a:gd name="connsiteX68" fmla="*/ 304379 w 495618"/>
              <a:gd name="connsiteY68" fmla="*/ 199899 h 495300"/>
              <a:gd name="connsiteX69" fmla="*/ 294854 w 495618"/>
              <a:gd name="connsiteY69" fmla="*/ 209424 h 495300"/>
              <a:gd name="connsiteX70" fmla="*/ 294854 w 495618"/>
              <a:gd name="connsiteY70" fmla="*/ 288291 h 495300"/>
              <a:gd name="connsiteX71" fmla="*/ 285329 w 495618"/>
              <a:gd name="connsiteY71" fmla="*/ 304674 h 495300"/>
              <a:gd name="connsiteX72" fmla="*/ 304570 w 495618"/>
              <a:gd name="connsiteY72" fmla="*/ 323524 h 495300"/>
              <a:gd name="connsiteX73" fmla="*/ 320762 w 495618"/>
              <a:gd name="connsiteY73" fmla="*/ 314199 h 495300"/>
              <a:gd name="connsiteX74" fmla="*/ 380579 w 495618"/>
              <a:gd name="connsiteY74" fmla="*/ 314199 h 495300"/>
              <a:gd name="connsiteX75" fmla="*/ 390104 w 495618"/>
              <a:gd name="connsiteY75" fmla="*/ 304674 h 495300"/>
              <a:gd name="connsiteX76" fmla="*/ 380579 w 495618"/>
              <a:gd name="connsiteY76" fmla="*/ 295149 h 495300"/>
              <a:gd name="connsiteX77" fmla="*/ 304379 w 495618"/>
              <a:gd name="connsiteY77" fmla="*/ 180849 h 495300"/>
              <a:gd name="connsiteX78" fmla="*/ 313904 w 495618"/>
              <a:gd name="connsiteY78" fmla="*/ 171324 h 495300"/>
              <a:gd name="connsiteX79" fmla="*/ 313904 w 495618"/>
              <a:gd name="connsiteY79" fmla="*/ 152274 h 495300"/>
              <a:gd name="connsiteX80" fmla="*/ 304379 w 495618"/>
              <a:gd name="connsiteY80" fmla="*/ 142749 h 495300"/>
              <a:gd name="connsiteX81" fmla="*/ 294854 w 495618"/>
              <a:gd name="connsiteY81" fmla="*/ 152274 h 495300"/>
              <a:gd name="connsiteX82" fmla="*/ 294854 w 495618"/>
              <a:gd name="connsiteY82" fmla="*/ 171324 h 495300"/>
              <a:gd name="connsiteX83" fmla="*/ 304379 w 495618"/>
              <a:gd name="connsiteY83" fmla="*/ 180849 h 495300"/>
              <a:gd name="connsiteX84" fmla="*/ 304379 w 495618"/>
              <a:gd name="connsiteY84" fmla="*/ 428499 h 495300"/>
              <a:gd name="connsiteX85" fmla="*/ 294854 w 495618"/>
              <a:gd name="connsiteY85" fmla="*/ 438024 h 495300"/>
              <a:gd name="connsiteX86" fmla="*/ 294854 w 495618"/>
              <a:gd name="connsiteY86" fmla="*/ 457074 h 495300"/>
              <a:gd name="connsiteX87" fmla="*/ 304379 w 495618"/>
              <a:gd name="connsiteY87" fmla="*/ 466599 h 495300"/>
              <a:gd name="connsiteX88" fmla="*/ 313904 w 495618"/>
              <a:gd name="connsiteY88" fmla="*/ 457074 h 495300"/>
              <a:gd name="connsiteX89" fmla="*/ 313904 w 495618"/>
              <a:gd name="connsiteY89" fmla="*/ 438024 h 495300"/>
              <a:gd name="connsiteX90" fmla="*/ 304379 w 495618"/>
              <a:gd name="connsiteY90" fmla="*/ 428499 h 495300"/>
              <a:gd name="connsiteX91" fmla="*/ 456779 w 495618"/>
              <a:gd name="connsiteY91" fmla="*/ 295149 h 495300"/>
              <a:gd name="connsiteX92" fmla="*/ 437729 w 495618"/>
              <a:gd name="connsiteY92" fmla="*/ 295149 h 495300"/>
              <a:gd name="connsiteX93" fmla="*/ 428204 w 495618"/>
              <a:gd name="connsiteY93" fmla="*/ 304674 h 495300"/>
              <a:gd name="connsiteX94" fmla="*/ 437729 w 495618"/>
              <a:gd name="connsiteY94" fmla="*/ 314199 h 495300"/>
              <a:gd name="connsiteX95" fmla="*/ 456779 w 495618"/>
              <a:gd name="connsiteY95" fmla="*/ 314199 h 495300"/>
              <a:gd name="connsiteX96" fmla="*/ 466304 w 495618"/>
              <a:gd name="connsiteY96" fmla="*/ 304674 h 495300"/>
              <a:gd name="connsiteX97" fmla="*/ 456779 w 495618"/>
              <a:gd name="connsiteY97" fmla="*/ 295149 h 495300"/>
              <a:gd name="connsiteX98" fmla="*/ 304379 w 495618"/>
              <a:gd name="connsiteY98" fmla="*/ 114174 h 495300"/>
              <a:gd name="connsiteX99" fmla="*/ 203700 w 495618"/>
              <a:gd name="connsiteY99" fmla="*/ 143225 h 495300"/>
              <a:gd name="connsiteX100" fmla="*/ 179697 w 495618"/>
              <a:gd name="connsiteY100" fmla="*/ 123128 h 495300"/>
              <a:gd name="connsiteX101" fmla="*/ 155122 w 495618"/>
              <a:gd name="connsiteY101" fmla="*/ 114650 h 495300"/>
              <a:gd name="connsiteX102" fmla="*/ 145597 w 495618"/>
              <a:gd name="connsiteY102" fmla="*/ 116936 h 495300"/>
              <a:gd name="connsiteX103" fmla="*/ 104354 w 495618"/>
              <a:gd name="connsiteY103" fmla="*/ 157799 h 495300"/>
              <a:gd name="connsiteX104" fmla="*/ 63492 w 495618"/>
              <a:gd name="connsiteY104" fmla="*/ 116936 h 495300"/>
              <a:gd name="connsiteX105" fmla="*/ 53967 w 495618"/>
              <a:gd name="connsiteY105" fmla="*/ 114650 h 495300"/>
              <a:gd name="connsiteX106" fmla="*/ 29297 w 495618"/>
              <a:gd name="connsiteY106" fmla="*/ 123223 h 495300"/>
              <a:gd name="connsiteX107" fmla="*/ -40 w 495618"/>
              <a:gd name="connsiteY107" fmla="*/ 163990 h 495300"/>
              <a:gd name="connsiteX108" fmla="*/ -40 w 495618"/>
              <a:gd name="connsiteY108" fmla="*/ 276099 h 495300"/>
              <a:gd name="connsiteX109" fmla="*/ 38060 w 495618"/>
              <a:gd name="connsiteY109" fmla="*/ 322771 h 495300"/>
              <a:gd name="connsiteX110" fmla="*/ 38060 w 495618"/>
              <a:gd name="connsiteY110" fmla="*/ 485649 h 495300"/>
              <a:gd name="connsiteX111" fmla="*/ 47585 w 495618"/>
              <a:gd name="connsiteY111" fmla="*/ 495174 h 495300"/>
              <a:gd name="connsiteX112" fmla="*/ 161885 w 495618"/>
              <a:gd name="connsiteY112" fmla="*/ 495174 h 495300"/>
              <a:gd name="connsiteX113" fmla="*/ 171410 w 495618"/>
              <a:gd name="connsiteY113" fmla="*/ 485649 h 495300"/>
              <a:gd name="connsiteX114" fmla="*/ 171410 w 495618"/>
              <a:gd name="connsiteY114" fmla="*/ 440405 h 495300"/>
              <a:gd name="connsiteX115" fmla="*/ 440806 w 495618"/>
              <a:gd name="connsiteY115" fmla="*/ 438338 h 495300"/>
              <a:gd name="connsiteX116" fmla="*/ 438748 w 495618"/>
              <a:gd name="connsiteY116" fmla="*/ 168943 h 495300"/>
              <a:gd name="connsiteX117" fmla="*/ 304379 w 495618"/>
              <a:gd name="connsiteY117" fmla="*/ 114174 h 495300"/>
              <a:gd name="connsiteX118" fmla="*/ 161504 w 495618"/>
              <a:gd name="connsiteY118" fmla="*/ 190374 h 495300"/>
              <a:gd name="connsiteX119" fmla="*/ 151979 w 495618"/>
              <a:gd name="connsiteY119" fmla="*/ 199899 h 495300"/>
              <a:gd name="connsiteX120" fmla="*/ 151979 w 495618"/>
              <a:gd name="connsiteY120" fmla="*/ 476124 h 495300"/>
              <a:gd name="connsiteX121" fmla="*/ 113879 w 495618"/>
              <a:gd name="connsiteY121" fmla="*/ 476124 h 495300"/>
              <a:gd name="connsiteX122" fmla="*/ 113879 w 495618"/>
              <a:gd name="connsiteY122" fmla="*/ 314199 h 495300"/>
              <a:gd name="connsiteX123" fmla="*/ 104354 w 495618"/>
              <a:gd name="connsiteY123" fmla="*/ 304674 h 495300"/>
              <a:gd name="connsiteX124" fmla="*/ 94829 w 495618"/>
              <a:gd name="connsiteY124" fmla="*/ 314199 h 495300"/>
              <a:gd name="connsiteX125" fmla="*/ 94829 w 495618"/>
              <a:gd name="connsiteY125" fmla="*/ 476124 h 495300"/>
              <a:gd name="connsiteX126" fmla="*/ 56729 w 495618"/>
              <a:gd name="connsiteY126" fmla="*/ 476124 h 495300"/>
              <a:gd name="connsiteX127" fmla="*/ 56729 w 495618"/>
              <a:gd name="connsiteY127" fmla="*/ 199899 h 495300"/>
              <a:gd name="connsiteX128" fmla="*/ 47204 w 495618"/>
              <a:gd name="connsiteY128" fmla="*/ 190374 h 495300"/>
              <a:gd name="connsiteX129" fmla="*/ 37679 w 495618"/>
              <a:gd name="connsiteY129" fmla="*/ 199899 h 495300"/>
              <a:gd name="connsiteX130" fmla="*/ 37679 w 495618"/>
              <a:gd name="connsiteY130" fmla="*/ 302960 h 495300"/>
              <a:gd name="connsiteX131" fmla="*/ 18629 w 495618"/>
              <a:gd name="connsiteY131" fmla="*/ 276099 h 495300"/>
              <a:gd name="connsiteX132" fmla="*/ 18629 w 495618"/>
              <a:gd name="connsiteY132" fmla="*/ 163990 h 495300"/>
              <a:gd name="connsiteX133" fmla="*/ 35012 w 495618"/>
              <a:gd name="connsiteY133" fmla="*/ 141225 h 495300"/>
              <a:gd name="connsiteX134" fmla="*/ 54062 w 495618"/>
              <a:gd name="connsiteY134" fmla="*/ 134653 h 495300"/>
              <a:gd name="connsiteX135" fmla="*/ 97496 w 495618"/>
              <a:gd name="connsiteY135" fmla="*/ 178087 h 495300"/>
              <a:gd name="connsiteX136" fmla="*/ 110964 w 495618"/>
              <a:gd name="connsiteY136" fmla="*/ 178144 h 495300"/>
              <a:gd name="connsiteX137" fmla="*/ 111022 w 495618"/>
              <a:gd name="connsiteY137" fmla="*/ 178087 h 495300"/>
              <a:gd name="connsiteX138" fmla="*/ 154360 w 495618"/>
              <a:gd name="connsiteY138" fmla="*/ 134653 h 495300"/>
              <a:gd name="connsiteX139" fmla="*/ 173410 w 495618"/>
              <a:gd name="connsiteY139" fmla="*/ 141225 h 495300"/>
              <a:gd name="connsiteX140" fmla="*/ 189508 w 495618"/>
              <a:gd name="connsiteY140" fmla="*/ 159703 h 495300"/>
              <a:gd name="connsiteX141" fmla="*/ 189508 w 495618"/>
              <a:gd name="connsiteY141" fmla="*/ 159703 h 495300"/>
              <a:gd name="connsiteX142" fmla="*/ 189508 w 495618"/>
              <a:gd name="connsiteY142" fmla="*/ 163609 h 495300"/>
              <a:gd name="connsiteX143" fmla="*/ 189508 w 495618"/>
              <a:gd name="connsiteY143" fmla="*/ 276099 h 495300"/>
              <a:gd name="connsiteX144" fmla="*/ 170458 w 495618"/>
              <a:gd name="connsiteY144" fmla="*/ 302960 h 495300"/>
              <a:gd name="connsiteX145" fmla="*/ 170458 w 495618"/>
              <a:gd name="connsiteY145" fmla="*/ 199899 h 495300"/>
              <a:gd name="connsiteX146" fmla="*/ 161504 w 495618"/>
              <a:gd name="connsiteY146" fmla="*/ 190374 h 495300"/>
              <a:gd name="connsiteX147" fmla="*/ 304379 w 495618"/>
              <a:gd name="connsiteY147" fmla="*/ 476124 h 495300"/>
              <a:gd name="connsiteX148" fmla="*/ 171029 w 495618"/>
              <a:gd name="connsiteY148" fmla="*/ 412021 h 495300"/>
              <a:gd name="connsiteX149" fmla="*/ 171029 w 495618"/>
              <a:gd name="connsiteY149" fmla="*/ 388875 h 495300"/>
              <a:gd name="connsiteX150" fmla="*/ 174077 w 495618"/>
              <a:gd name="connsiteY150" fmla="*/ 389446 h 495300"/>
              <a:gd name="connsiteX151" fmla="*/ 178840 w 495618"/>
              <a:gd name="connsiteY151" fmla="*/ 388208 h 495300"/>
              <a:gd name="connsiteX152" fmla="*/ 195127 w 495618"/>
              <a:gd name="connsiteY152" fmla="*/ 378683 h 495300"/>
              <a:gd name="connsiteX153" fmla="*/ 198680 w 495618"/>
              <a:gd name="connsiteY153" fmla="*/ 365691 h 495300"/>
              <a:gd name="connsiteX154" fmla="*/ 198652 w 495618"/>
              <a:gd name="connsiteY154" fmla="*/ 365634 h 495300"/>
              <a:gd name="connsiteX155" fmla="*/ 185631 w 495618"/>
              <a:gd name="connsiteY155" fmla="*/ 362186 h 495300"/>
              <a:gd name="connsiteX156" fmla="*/ 185602 w 495618"/>
              <a:gd name="connsiteY156" fmla="*/ 362205 h 495300"/>
              <a:gd name="connsiteX157" fmla="*/ 171029 w 495618"/>
              <a:gd name="connsiteY157" fmla="*/ 370587 h 495300"/>
              <a:gd name="connsiteX158" fmla="*/ 171029 w 495618"/>
              <a:gd name="connsiteY158" fmla="*/ 322962 h 495300"/>
              <a:gd name="connsiteX159" fmla="*/ 209129 w 495618"/>
              <a:gd name="connsiteY159" fmla="*/ 276290 h 495300"/>
              <a:gd name="connsiteX160" fmla="*/ 209129 w 495618"/>
              <a:gd name="connsiteY160" fmla="*/ 163990 h 495300"/>
              <a:gd name="connsiteX161" fmla="*/ 209129 w 495618"/>
              <a:gd name="connsiteY161" fmla="*/ 162561 h 495300"/>
              <a:gd name="connsiteX162" fmla="*/ 304379 w 495618"/>
              <a:gd name="connsiteY162" fmla="*/ 133224 h 495300"/>
              <a:gd name="connsiteX163" fmla="*/ 475829 w 495618"/>
              <a:gd name="connsiteY163" fmla="*/ 304674 h 495300"/>
              <a:gd name="connsiteX164" fmla="*/ 304379 w 495618"/>
              <a:gd name="connsiteY164" fmla="*/ 47612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495618" h="495300">
                <a:moveTo>
                  <a:pt x="104354" y="114174"/>
                </a:moveTo>
                <a:cubicBezTo>
                  <a:pt x="135920" y="114174"/>
                  <a:pt x="161504" y="88590"/>
                  <a:pt x="161504" y="57024"/>
                </a:cubicBezTo>
                <a:cubicBezTo>
                  <a:pt x="161504" y="25458"/>
                  <a:pt x="135920" y="-126"/>
                  <a:pt x="104354" y="-126"/>
                </a:cubicBezTo>
                <a:cubicBezTo>
                  <a:pt x="72788" y="-126"/>
                  <a:pt x="47204" y="25458"/>
                  <a:pt x="47204" y="57024"/>
                </a:cubicBezTo>
                <a:cubicBezTo>
                  <a:pt x="47204" y="88590"/>
                  <a:pt x="72788" y="114174"/>
                  <a:pt x="104354" y="114174"/>
                </a:cubicBezTo>
                <a:close/>
                <a:moveTo>
                  <a:pt x="104354" y="18924"/>
                </a:moveTo>
                <a:cubicBezTo>
                  <a:pt x="125395" y="18924"/>
                  <a:pt x="142454" y="35983"/>
                  <a:pt x="142454" y="57024"/>
                </a:cubicBezTo>
                <a:cubicBezTo>
                  <a:pt x="142454" y="78065"/>
                  <a:pt x="125395" y="95124"/>
                  <a:pt x="104354" y="95124"/>
                </a:cubicBezTo>
                <a:cubicBezTo>
                  <a:pt x="83313" y="95124"/>
                  <a:pt x="66254" y="78065"/>
                  <a:pt x="66254" y="57024"/>
                </a:cubicBezTo>
                <a:cubicBezTo>
                  <a:pt x="66254" y="35983"/>
                  <a:pt x="83313" y="18924"/>
                  <a:pt x="104354" y="18924"/>
                </a:cubicBezTo>
                <a:close/>
                <a:moveTo>
                  <a:pt x="365434" y="198946"/>
                </a:moveTo>
                <a:cubicBezTo>
                  <a:pt x="369987" y="201585"/>
                  <a:pt x="375817" y="200032"/>
                  <a:pt x="378455" y="195479"/>
                </a:cubicBezTo>
                <a:cubicBezTo>
                  <a:pt x="378465" y="195460"/>
                  <a:pt x="378474" y="195441"/>
                  <a:pt x="378484" y="195422"/>
                </a:cubicBezTo>
                <a:lnTo>
                  <a:pt x="388009" y="179135"/>
                </a:lnTo>
                <a:cubicBezTo>
                  <a:pt x="390828" y="174696"/>
                  <a:pt x="389523" y="168809"/>
                  <a:pt x="385084" y="165990"/>
                </a:cubicBezTo>
                <a:cubicBezTo>
                  <a:pt x="380636" y="163161"/>
                  <a:pt x="374750" y="164476"/>
                  <a:pt x="371930" y="168914"/>
                </a:cubicBezTo>
                <a:cubicBezTo>
                  <a:pt x="371787" y="169143"/>
                  <a:pt x="371654" y="169371"/>
                  <a:pt x="371530" y="169610"/>
                </a:cubicBezTo>
                <a:lnTo>
                  <a:pt x="362005" y="185897"/>
                </a:lnTo>
                <a:cubicBezTo>
                  <a:pt x="359348" y="190441"/>
                  <a:pt x="360872" y="196270"/>
                  <a:pt x="365406" y="198927"/>
                </a:cubicBezTo>
                <a:cubicBezTo>
                  <a:pt x="365415" y="198937"/>
                  <a:pt x="365425" y="198937"/>
                  <a:pt x="365434" y="198946"/>
                </a:cubicBezTo>
                <a:close/>
                <a:moveTo>
                  <a:pt x="243324" y="410402"/>
                </a:moveTo>
                <a:cubicBezTo>
                  <a:pt x="238771" y="407763"/>
                  <a:pt x="232942" y="409316"/>
                  <a:pt x="230303" y="413869"/>
                </a:cubicBezTo>
                <a:cubicBezTo>
                  <a:pt x="230294" y="413888"/>
                  <a:pt x="230284" y="413907"/>
                  <a:pt x="230275" y="413926"/>
                </a:cubicBezTo>
                <a:lnTo>
                  <a:pt x="220750" y="430213"/>
                </a:lnTo>
                <a:cubicBezTo>
                  <a:pt x="218092" y="434747"/>
                  <a:pt x="219616" y="440586"/>
                  <a:pt x="224150" y="443244"/>
                </a:cubicBezTo>
                <a:cubicBezTo>
                  <a:pt x="224160" y="443253"/>
                  <a:pt x="224169" y="443253"/>
                  <a:pt x="224179" y="443263"/>
                </a:cubicBezTo>
                <a:cubicBezTo>
                  <a:pt x="228732" y="445901"/>
                  <a:pt x="234561" y="444349"/>
                  <a:pt x="237199" y="439796"/>
                </a:cubicBezTo>
                <a:cubicBezTo>
                  <a:pt x="237209" y="439777"/>
                  <a:pt x="237218" y="439758"/>
                  <a:pt x="237228" y="439738"/>
                </a:cubicBezTo>
                <a:lnTo>
                  <a:pt x="246753" y="423451"/>
                </a:lnTo>
                <a:cubicBezTo>
                  <a:pt x="249410" y="418907"/>
                  <a:pt x="247886" y="413078"/>
                  <a:pt x="243352" y="410421"/>
                </a:cubicBezTo>
                <a:cubicBezTo>
                  <a:pt x="243343" y="410411"/>
                  <a:pt x="243333" y="410411"/>
                  <a:pt x="243324" y="410402"/>
                </a:cubicBezTo>
                <a:close/>
                <a:moveTo>
                  <a:pt x="418393" y="248477"/>
                </a:moveTo>
                <a:cubicBezTo>
                  <a:pt x="420070" y="248458"/>
                  <a:pt x="421718" y="248000"/>
                  <a:pt x="423156" y="247143"/>
                </a:cubicBezTo>
                <a:lnTo>
                  <a:pt x="439444" y="237618"/>
                </a:lnTo>
                <a:cubicBezTo>
                  <a:pt x="443978" y="234999"/>
                  <a:pt x="445549" y="229217"/>
                  <a:pt x="442968" y="224664"/>
                </a:cubicBezTo>
                <a:cubicBezTo>
                  <a:pt x="440358" y="220092"/>
                  <a:pt x="434548" y="218501"/>
                  <a:pt x="429976" y="221111"/>
                </a:cubicBezTo>
                <a:cubicBezTo>
                  <a:pt x="429957" y="221121"/>
                  <a:pt x="429938" y="221130"/>
                  <a:pt x="429919" y="221140"/>
                </a:cubicBezTo>
                <a:lnTo>
                  <a:pt x="413631" y="230665"/>
                </a:lnTo>
                <a:cubicBezTo>
                  <a:pt x="409059" y="233256"/>
                  <a:pt x="407449" y="239075"/>
                  <a:pt x="410040" y="243647"/>
                </a:cubicBezTo>
                <a:cubicBezTo>
                  <a:pt x="411745" y="246657"/>
                  <a:pt x="414936" y="248505"/>
                  <a:pt x="418393" y="248477"/>
                </a:cubicBezTo>
                <a:close/>
                <a:moveTo>
                  <a:pt x="439444" y="371349"/>
                </a:moveTo>
                <a:lnTo>
                  <a:pt x="423156" y="361824"/>
                </a:lnTo>
                <a:cubicBezTo>
                  <a:pt x="418717" y="359005"/>
                  <a:pt x="412831" y="360310"/>
                  <a:pt x="410011" y="364748"/>
                </a:cubicBezTo>
                <a:cubicBezTo>
                  <a:pt x="407182" y="369196"/>
                  <a:pt x="408497" y="375083"/>
                  <a:pt x="412936" y="377902"/>
                </a:cubicBezTo>
                <a:cubicBezTo>
                  <a:pt x="413164" y="378045"/>
                  <a:pt x="413393" y="378178"/>
                  <a:pt x="413631" y="378302"/>
                </a:cubicBezTo>
                <a:lnTo>
                  <a:pt x="429919" y="387827"/>
                </a:lnTo>
                <a:cubicBezTo>
                  <a:pt x="434491" y="390456"/>
                  <a:pt x="440339" y="388875"/>
                  <a:pt x="442968" y="384303"/>
                </a:cubicBezTo>
                <a:cubicBezTo>
                  <a:pt x="445597" y="379731"/>
                  <a:pt x="444016" y="373883"/>
                  <a:pt x="439444" y="371254"/>
                </a:cubicBezTo>
                <a:close/>
                <a:moveTo>
                  <a:pt x="378484" y="413640"/>
                </a:moveTo>
                <a:cubicBezTo>
                  <a:pt x="375855" y="409068"/>
                  <a:pt x="370006" y="407487"/>
                  <a:pt x="365434" y="410116"/>
                </a:cubicBezTo>
                <a:cubicBezTo>
                  <a:pt x="360862" y="412745"/>
                  <a:pt x="359281" y="418593"/>
                  <a:pt x="361910" y="423165"/>
                </a:cubicBezTo>
                <a:lnTo>
                  <a:pt x="371435" y="439453"/>
                </a:lnTo>
                <a:cubicBezTo>
                  <a:pt x="373140" y="442415"/>
                  <a:pt x="376302" y="444225"/>
                  <a:pt x="379722" y="444215"/>
                </a:cubicBezTo>
                <a:cubicBezTo>
                  <a:pt x="381408" y="444234"/>
                  <a:pt x="383056" y="443768"/>
                  <a:pt x="384484" y="442882"/>
                </a:cubicBezTo>
                <a:cubicBezTo>
                  <a:pt x="388980" y="440234"/>
                  <a:pt x="390514" y="434452"/>
                  <a:pt x="387913" y="429928"/>
                </a:cubicBezTo>
                <a:close/>
                <a:moveTo>
                  <a:pt x="237704" y="169610"/>
                </a:moveTo>
                <a:cubicBezTo>
                  <a:pt x="235094" y="165037"/>
                  <a:pt x="229284" y="163447"/>
                  <a:pt x="224712" y="166057"/>
                </a:cubicBezTo>
                <a:cubicBezTo>
                  <a:pt x="224693" y="166066"/>
                  <a:pt x="224674" y="166076"/>
                  <a:pt x="224655" y="166085"/>
                </a:cubicBezTo>
                <a:cubicBezTo>
                  <a:pt x="220111" y="168733"/>
                  <a:pt x="218568" y="174562"/>
                  <a:pt x="221207" y="179106"/>
                </a:cubicBezTo>
                <a:cubicBezTo>
                  <a:pt x="221216" y="179115"/>
                  <a:pt x="221216" y="179125"/>
                  <a:pt x="221226" y="179135"/>
                </a:cubicBezTo>
                <a:lnTo>
                  <a:pt x="230751" y="195422"/>
                </a:lnTo>
                <a:cubicBezTo>
                  <a:pt x="233189" y="200080"/>
                  <a:pt x="238942" y="201890"/>
                  <a:pt x="243610" y="199451"/>
                </a:cubicBezTo>
                <a:cubicBezTo>
                  <a:pt x="248267" y="197013"/>
                  <a:pt x="250068" y="191250"/>
                  <a:pt x="247629" y="186593"/>
                </a:cubicBezTo>
                <a:cubicBezTo>
                  <a:pt x="247505" y="186354"/>
                  <a:pt x="247372" y="186126"/>
                  <a:pt x="247229" y="185897"/>
                </a:cubicBezTo>
                <a:close/>
                <a:moveTo>
                  <a:pt x="380579" y="295149"/>
                </a:moveTo>
                <a:lnTo>
                  <a:pt x="320762" y="295149"/>
                </a:lnTo>
                <a:cubicBezTo>
                  <a:pt x="319143" y="292282"/>
                  <a:pt x="316771" y="289910"/>
                  <a:pt x="313904" y="288291"/>
                </a:cubicBezTo>
                <a:lnTo>
                  <a:pt x="313904" y="209424"/>
                </a:lnTo>
                <a:cubicBezTo>
                  <a:pt x="313904" y="204166"/>
                  <a:pt x="309637" y="199899"/>
                  <a:pt x="304379" y="199899"/>
                </a:cubicBezTo>
                <a:cubicBezTo>
                  <a:pt x="299121" y="199899"/>
                  <a:pt x="294854" y="204166"/>
                  <a:pt x="294854" y="209424"/>
                </a:cubicBezTo>
                <a:lnTo>
                  <a:pt x="294854" y="288291"/>
                </a:lnTo>
                <a:cubicBezTo>
                  <a:pt x="288996" y="291672"/>
                  <a:pt x="285367" y="297911"/>
                  <a:pt x="285329" y="304674"/>
                </a:cubicBezTo>
                <a:cubicBezTo>
                  <a:pt x="285434" y="315199"/>
                  <a:pt x="294054" y="323638"/>
                  <a:pt x="304570" y="323524"/>
                </a:cubicBezTo>
                <a:cubicBezTo>
                  <a:pt x="311228" y="323457"/>
                  <a:pt x="317362" y="319924"/>
                  <a:pt x="320762" y="314199"/>
                </a:cubicBezTo>
                <a:lnTo>
                  <a:pt x="380579" y="314199"/>
                </a:lnTo>
                <a:cubicBezTo>
                  <a:pt x="385837" y="314199"/>
                  <a:pt x="390104" y="309932"/>
                  <a:pt x="390104" y="304674"/>
                </a:cubicBezTo>
                <a:cubicBezTo>
                  <a:pt x="390104" y="299416"/>
                  <a:pt x="385837" y="295149"/>
                  <a:pt x="380579" y="295149"/>
                </a:cubicBezTo>
                <a:close/>
                <a:moveTo>
                  <a:pt x="304379" y="180849"/>
                </a:moveTo>
                <a:cubicBezTo>
                  <a:pt x="309637" y="180849"/>
                  <a:pt x="313904" y="176582"/>
                  <a:pt x="313904" y="171324"/>
                </a:cubicBezTo>
                <a:lnTo>
                  <a:pt x="313904" y="152274"/>
                </a:lnTo>
                <a:cubicBezTo>
                  <a:pt x="313904" y="147016"/>
                  <a:pt x="309637" y="142749"/>
                  <a:pt x="304379" y="142749"/>
                </a:cubicBezTo>
                <a:cubicBezTo>
                  <a:pt x="299121" y="142749"/>
                  <a:pt x="294854" y="147016"/>
                  <a:pt x="294854" y="152274"/>
                </a:cubicBezTo>
                <a:lnTo>
                  <a:pt x="294854" y="171324"/>
                </a:lnTo>
                <a:cubicBezTo>
                  <a:pt x="294854" y="176582"/>
                  <a:pt x="299121" y="180849"/>
                  <a:pt x="304379" y="180849"/>
                </a:cubicBezTo>
                <a:close/>
                <a:moveTo>
                  <a:pt x="304379" y="428499"/>
                </a:moveTo>
                <a:cubicBezTo>
                  <a:pt x="299121" y="428499"/>
                  <a:pt x="294854" y="432766"/>
                  <a:pt x="294854" y="438024"/>
                </a:cubicBezTo>
                <a:lnTo>
                  <a:pt x="294854" y="457074"/>
                </a:lnTo>
                <a:cubicBezTo>
                  <a:pt x="294854" y="462332"/>
                  <a:pt x="299121" y="466599"/>
                  <a:pt x="304379" y="466599"/>
                </a:cubicBezTo>
                <a:cubicBezTo>
                  <a:pt x="309637" y="466599"/>
                  <a:pt x="313904" y="462332"/>
                  <a:pt x="313904" y="457074"/>
                </a:cubicBezTo>
                <a:lnTo>
                  <a:pt x="313904" y="438024"/>
                </a:lnTo>
                <a:cubicBezTo>
                  <a:pt x="313904" y="432766"/>
                  <a:pt x="309637" y="428499"/>
                  <a:pt x="304379" y="428499"/>
                </a:cubicBezTo>
                <a:close/>
                <a:moveTo>
                  <a:pt x="456779" y="295149"/>
                </a:moveTo>
                <a:lnTo>
                  <a:pt x="437729" y="295149"/>
                </a:lnTo>
                <a:cubicBezTo>
                  <a:pt x="432471" y="295149"/>
                  <a:pt x="428204" y="299416"/>
                  <a:pt x="428204" y="304674"/>
                </a:cubicBezTo>
                <a:cubicBezTo>
                  <a:pt x="428204" y="309932"/>
                  <a:pt x="432471" y="314199"/>
                  <a:pt x="437729" y="314199"/>
                </a:cubicBezTo>
                <a:lnTo>
                  <a:pt x="456779" y="314199"/>
                </a:lnTo>
                <a:cubicBezTo>
                  <a:pt x="462037" y="314199"/>
                  <a:pt x="466304" y="309932"/>
                  <a:pt x="466304" y="304674"/>
                </a:cubicBezTo>
                <a:cubicBezTo>
                  <a:pt x="466304" y="299416"/>
                  <a:pt x="462037" y="295149"/>
                  <a:pt x="456779" y="295149"/>
                </a:cubicBezTo>
                <a:close/>
                <a:moveTo>
                  <a:pt x="304379" y="114174"/>
                </a:moveTo>
                <a:cubicBezTo>
                  <a:pt x="268756" y="114164"/>
                  <a:pt x="233846" y="124242"/>
                  <a:pt x="203700" y="143225"/>
                </a:cubicBezTo>
                <a:cubicBezTo>
                  <a:pt x="198480" y="133767"/>
                  <a:pt x="189927" y="126604"/>
                  <a:pt x="179697" y="123128"/>
                </a:cubicBezTo>
                <a:lnTo>
                  <a:pt x="155122" y="114650"/>
                </a:lnTo>
                <a:cubicBezTo>
                  <a:pt x="151769" y="113593"/>
                  <a:pt x="148112" y="114479"/>
                  <a:pt x="145597" y="116936"/>
                </a:cubicBezTo>
                <a:lnTo>
                  <a:pt x="104354" y="157799"/>
                </a:lnTo>
                <a:lnTo>
                  <a:pt x="63492" y="116936"/>
                </a:lnTo>
                <a:cubicBezTo>
                  <a:pt x="60987" y="114479"/>
                  <a:pt x="57320" y="113593"/>
                  <a:pt x="53967" y="114650"/>
                </a:cubicBezTo>
                <a:lnTo>
                  <a:pt x="29297" y="123223"/>
                </a:lnTo>
                <a:cubicBezTo>
                  <a:pt x="11762" y="129081"/>
                  <a:pt x="-49" y="145502"/>
                  <a:pt x="-40" y="163990"/>
                </a:cubicBezTo>
                <a:lnTo>
                  <a:pt x="-40" y="276099"/>
                </a:lnTo>
                <a:cubicBezTo>
                  <a:pt x="-40" y="298730"/>
                  <a:pt x="15886" y="318247"/>
                  <a:pt x="38060" y="322771"/>
                </a:cubicBezTo>
                <a:lnTo>
                  <a:pt x="38060" y="485649"/>
                </a:lnTo>
                <a:cubicBezTo>
                  <a:pt x="38060" y="490907"/>
                  <a:pt x="42327" y="495174"/>
                  <a:pt x="47585" y="495174"/>
                </a:cubicBezTo>
                <a:lnTo>
                  <a:pt x="161885" y="495174"/>
                </a:lnTo>
                <a:cubicBezTo>
                  <a:pt x="167143" y="495174"/>
                  <a:pt x="171410" y="490907"/>
                  <a:pt x="171410" y="485649"/>
                </a:cubicBezTo>
                <a:lnTo>
                  <a:pt x="171410" y="440405"/>
                </a:lnTo>
                <a:cubicBezTo>
                  <a:pt x="246372" y="514224"/>
                  <a:pt x="366987" y="513300"/>
                  <a:pt x="440806" y="438338"/>
                </a:cubicBezTo>
                <a:cubicBezTo>
                  <a:pt x="514634" y="363377"/>
                  <a:pt x="513710" y="242762"/>
                  <a:pt x="438748" y="168943"/>
                </a:cubicBezTo>
                <a:cubicBezTo>
                  <a:pt x="402934" y="133672"/>
                  <a:pt x="354642" y="113993"/>
                  <a:pt x="304379" y="114174"/>
                </a:cubicBezTo>
                <a:close/>
                <a:moveTo>
                  <a:pt x="161504" y="190374"/>
                </a:moveTo>
                <a:cubicBezTo>
                  <a:pt x="156246" y="190374"/>
                  <a:pt x="151979" y="194641"/>
                  <a:pt x="151979" y="199899"/>
                </a:cubicBezTo>
                <a:lnTo>
                  <a:pt x="151979" y="476124"/>
                </a:lnTo>
                <a:lnTo>
                  <a:pt x="113879" y="476124"/>
                </a:lnTo>
                <a:lnTo>
                  <a:pt x="113879" y="314199"/>
                </a:lnTo>
                <a:cubicBezTo>
                  <a:pt x="113879" y="308941"/>
                  <a:pt x="109612" y="304674"/>
                  <a:pt x="104354" y="304674"/>
                </a:cubicBezTo>
                <a:cubicBezTo>
                  <a:pt x="99096" y="304674"/>
                  <a:pt x="94829" y="308941"/>
                  <a:pt x="94829" y="314199"/>
                </a:cubicBezTo>
                <a:lnTo>
                  <a:pt x="94829" y="476124"/>
                </a:lnTo>
                <a:lnTo>
                  <a:pt x="56729" y="476124"/>
                </a:lnTo>
                <a:lnTo>
                  <a:pt x="56729" y="199899"/>
                </a:lnTo>
                <a:cubicBezTo>
                  <a:pt x="56729" y="194641"/>
                  <a:pt x="52462" y="190374"/>
                  <a:pt x="47204" y="190374"/>
                </a:cubicBezTo>
                <a:cubicBezTo>
                  <a:pt x="41946" y="190374"/>
                  <a:pt x="37679" y="194641"/>
                  <a:pt x="37679" y="199899"/>
                </a:cubicBezTo>
                <a:lnTo>
                  <a:pt x="37679" y="302960"/>
                </a:lnTo>
                <a:cubicBezTo>
                  <a:pt x="26287" y="298930"/>
                  <a:pt x="18667" y="288177"/>
                  <a:pt x="18629" y="276099"/>
                </a:cubicBezTo>
                <a:lnTo>
                  <a:pt x="18629" y="163990"/>
                </a:lnTo>
                <a:cubicBezTo>
                  <a:pt x="18658" y="153674"/>
                  <a:pt x="25239" y="144530"/>
                  <a:pt x="35012" y="141225"/>
                </a:cubicBezTo>
                <a:lnTo>
                  <a:pt x="54062" y="134653"/>
                </a:lnTo>
                <a:lnTo>
                  <a:pt x="97496" y="178087"/>
                </a:lnTo>
                <a:cubicBezTo>
                  <a:pt x="101201" y="181821"/>
                  <a:pt x="107231" y="181849"/>
                  <a:pt x="110964" y="178144"/>
                </a:cubicBezTo>
                <a:cubicBezTo>
                  <a:pt x="110983" y="178125"/>
                  <a:pt x="111003" y="178106"/>
                  <a:pt x="111022" y="178087"/>
                </a:cubicBezTo>
                <a:lnTo>
                  <a:pt x="154360" y="134653"/>
                </a:lnTo>
                <a:lnTo>
                  <a:pt x="173410" y="141225"/>
                </a:lnTo>
                <a:cubicBezTo>
                  <a:pt x="181716" y="144025"/>
                  <a:pt x="187869" y="151093"/>
                  <a:pt x="189508" y="159703"/>
                </a:cubicBezTo>
                <a:lnTo>
                  <a:pt x="189508" y="159703"/>
                </a:lnTo>
                <a:cubicBezTo>
                  <a:pt x="189650" y="160999"/>
                  <a:pt x="189650" y="162313"/>
                  <a:pt x="189508" y="163609"/>
                </a:cubicBezTo>
                <a:lnTo>
                  <a:pt x="189508" y="276099"/>
                </a:lnTo>
                <a:cubicBezTo>
                  <a:pt x="189470" y="288177"/>
                  <a:pt x="181849" y="298930"/>
                  <a:pt x="170458" y="302960"/>
                </a:cubicBezTo>
                <a:lnTo>
                  <a:pt x="170458" y="199899"/>
                </a:lnTo>
                <a:cubicBezTo>
                  <a:pt x="170467" y="194851"/>
                  <a:pt x="166543" y="190679"/>
                  <a:pt x="161504" y="190374"/>
                </a:cubicBezTo>
                <a:close/>
                <a:moveTo>
                  <a:pt x="304379" y="476124"/>
                </a:moveTo>
                <a:cubicBezTo>
                  <a:pt x="252496" y="476143"/>
                  <a:pt x="203414" y="452559"/>
                  <a:pt x="171029" y="412021"/>
                </a:cubicBezTo>
                <a:lnTo>
                  <a:pt x="171029" y="388875"/>
                </a:lnTo>
                <a:cubicBezTo>
                  <a:pt x="172001" y="389256"/>
                  <a:pt x="173039" y="389446"/>
                  <a:pt x="174077" y="389446"/>
                </a:cubicBezTo>
                <a:cubicBezTo>
                  <a:pt x="175744" y="389456"/>
                  <a:pt x="177392" y="389027"/>
                  <a:pt x="178840" y="388208"/>
                </a:cubicBezTo>
                <a:lnTo>
                  <a:pt x="195127" y="378683"/>
                </a:lnTo>
                <a:cubicBezTo>
                  <a:pt x="199699" y="376073"/>
                  <a:pt x="201290" y="370263"/>
                  <a:pt x="198680" y="365691"/>
                </a:cubicBezTo>
                <a:cubicBezTo>
                  <a:pt x="198671" y="365672"/>
                  <a:pt x="198661" y="365653"/>
                  <a:pt x="198652" y="365634"/>
                </a:cubicBezTo>
                <a:cubicBezTo>
                  <a:pt x="196004" y="361091"/>
                  <a:pt x="190174" y="359548"/>
                  <a:pt x="185631" y="362186"/>
                </a:cubicBezTo>
                <a:cubicBezTo>
                  <a:pt x="185621" y="362196"/>
                  <a:pt x="185612" y="362196"/>
                  <a:pt x="185602" y="362205"/>
                </a:cubicBezTo>
                <a:lnTo>
                  <a:pt x="171029" y="370587"/>
                </a:lnTo>
                <a:lnTo>
                  <a:pt x="171029" y="322962"/>
                </a:lnTo>
                <a:cubicBezTo>
                  <a:pt x="193203" y="318438"/>
                  <a:pt x="209129" y="298921"/>
                  <a:pt x="209129" y="276290"/>
                </a:cubicBezTo>
                <a:lnTo>
                  <a:pt x="209129" y="163990"/>
                </a:lnTo>
                <a:cubicBezTo>
                  <a:pt x="209129" y="163990"/>
                  <a:pt x="209129" y="163037"/>
                  <a:pt x="209129" y="162561"/>
                </a:cubicBezTo>
                <a:cubicBezTo>
                  <a:pt x="237209" y="143425"/>
                  <a:pt x="270403" y="133205"/>
                  <a:pt x="304379" y="133224"/>
                </a:cubicBezTo>
                <a:cubicBezTo>
                  <a:pt x="399067" y="133224"/>
                  <a:pt x="475829" y="209986"/>
                  <a:pt x="475829" y="304674"/>
                </a:cubicBezTo>
                <a:cubicBezTo>
                  <a:pt x="475829" y="399362"/>
                  <a:pt x="399067" y="476124"/>
                  <a:pt x="304379" y="47612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2" name="Freeform: Shape 21">
            <a:extLst>
              <a:ext uri="{FF2B5EF4-FFF2-40B4-BE49-F238E27FC236}">
                <a16:creationId xmlns:a16="http://schemas.microsoft.com/office/drawing/2014/main" id="{ECB87CC7-0834-F78E-4030-74EAA075BDD0}"/>
              </a:ext>
            </a:extLst>
          </p:cNvPr>
          <p:cNvSpPr/>
          <p:nvPr/>
        </p:nvSpPr>
        <p:spPr>
          <a:xfrm>
            <a:off x="1005794" y="3659068"/>
            <a:ext cx="387841" cy="387592"/>
          </a:xfrm>
          <a:custGeom>
            <a:avLst/>
            <a:gdLst>
              <a:gd name="connsiteX0" fmla="*/ 104735 w 495618"/>
              <a:gd name="connsiteY0" fmla="*/ 114174 h 495300"/>
              <a:gd name="connsiteX1" fmla="*/ 161885 w 495618"/>
              <a:gd name="connsiteY1" fmla="*/ 57024 h 495300"/>
              <a:gd name="connsiteX2" fmla="*/ 104735 w 495618"/>
              <a:gd name="connsiteY2" fmla="*/ -126 h 495300"/>
              <a:gd name="connsiteX3" fmla="*/ 47585 w 495618"/>
              <a:gd name="connsiteY3" fmla="*/ 57024 h 495300"/>
              <a:gd name="connsiteX4" fmla="*/ 104735 w 495618"/>
              <a:gd name="connsiteY4" fmla="*/ 114174 h 495300"/>
              <a:gd name="connsiteX5" fmla="*/ 104735 w 495618"/>
              <a:gd name="connsiteY5" fmla="*/ 18924 h 495300"/>
              <a:gd name="connsiteX6" fmla="*/ 142835 w 495618"/>
              <a:gd name="connsiteY6" fmla="*/ 57024 h 495300"/>
              <a:gd name="connsiteX7" fmla="*/ 104735 w 495618"/>
              <a:gd name="connsiteY7" fmla="*/ 95124 h 495300"/>
              <a:gd name="connsiteX8" fmla="*/ 66635 w 495618"/>
              <a:gd name="connsiteY8" fmla="*/ 57024 h 495300"/>
              <a:gd name="connsiteX9" fmla="*/ 104735 w 495618"/>
              <a:gd name="connsiteY9" fmla="*/ 18924 h 495300"/>
              <a:gd name="connsiteX10" fmla="*/ 304760 w 495618"/>
              <a:gd name="connsiteY10" fmla="*/ 114174 h 495300"/>
              <a:gd name="connsiteX11" fmla="*/ 304760 w 495618"/>
              <a:gd name="connsiteY11" fmla="*/ 114174 h 495300"/>
              <a:gd name="connsiteX12" fmla="*/ 204176 w 495618"/>
              <a:gd name="connsiteY12" fmla="*/ 143225 h 495300"/>
              <a:gd name="connsiteX13" fmla="*/ 180078 w 495618"/>
              <a:gd name="connsiteY13" fmla="*/ 123128 h 495300"/>
              <a:gd name="connsiteX14" fmla="*/ 155599 w 495618"/>
              <a:gd name="connsiteY14" fmla="*/ 114650 h 495300"/>
              <a:gd name="connsiteX15" fmla="*/ 146074 w 495618"/>
              <a:gd name="connsiteY15" fmla="*/ 116936 h 495300"/>
              <a:gd name="connsiteX16" fmla="*/ 104735 w 495618"/>
              <a:gd name="connsiteY16" fmla="*/ 157798 h 495300"/>
              <a:gd name="connsiteX17" fmla="*/ 63873 w 495618"/>
              <a:gd name="connsiteY17" fmla="*/ 116936 h 495300"/>
              <a:gd name="connsiteX18" fmla="*/ 54348 w 495618"/>
              <a:gd name="connsiteY18" fmla="*/ 114650 h 495300"/>
              <a:gd name="connsiteX19" fmla="*/ 29678 w 495618"/>
              <a:gd name="connsiteY19" fmla="*/ 123223 h 495300"/>
              <a:gd name="connsiteX20" fmla="*/ -40 w 495618"/>
              <a:gd name="connsiteY20" fmla="*/ 163990 h 495300"/>
              <a:gd name="connsiteX21" fmla="*/ -40 w 495618"/>
              <a:gd name="connsiteY21" fmla="*/ 276099 h 495300"/>
              <a:gd name="connsiteX22" fmla="*/ 38060 w 495618"/>
              <a:gd name="connsiteY22" fmla="*/ 322771 h 495300"/>
              <a:gd name="connsiteX23" fmla="*/ 38060 w 495618"/>
              <a:gd name="connsiteY23" fmla="*/ 485649 h 495300"/>
              <a:gd name="connsiteX24" fmla="*/ 47585 w 495618"/>
              <a:gd name="connsiteY24" fmla="*/ 495174 h 495300"/>
              <a:gd name="connsiteX25" fmla="*/ 161885 w 495618"/>
              <a:gd name="connsiteY25" fmla="*/ 495174 h 495300"/>
              <a:gd name="connsiteX26" fmla="*/ 171410 w 495618"/>
              <a:gd name="connsiteY26" fmla="*/ 485649 h 495300"/>
              <a:gd name="connsiteX27" fmla="*/ 171410 w 495618"/>
              <a:gd name="connsiteY27" fmla="*/ 440405 h 495300"/>
              <a:gd name="connsiteX28" fmla="*/ 440809 w 495618"/>
              <a:gd name="connsiteY28" fmla="*/ 438338 h 495300"/>
              <a:gd name="connsiteX29" fmla="*/ 438746 w 495618"/>
              <a:gd name="connsiteY29" fmla="*/ 168943 h 495300"/>
              <a:gd name="connsiteX30" fmla="*/ 304760 w 495618"/>
              <a:gd name="connsiteY30" fmla="*/ 114174 h 495300"/>
              <a:gd name="connsiteX31" fmla="*/ 314285 w 495618"/>
              <a:gd name="connsiteY31" fmla="*/ 133700 h 495300"/>
              <a:gd name="connsiteX32" fmla="*/ 476210 w 495618"/>
              <a:gd name="connsiteY32" fmla="*/ 295149 h 495300"/>
              <a:gd name="connsiteX33" fmla="*/ 314285 w 495618"/>
              <a:gd name="connsiteY33" fmla="*/ 295149 h 495300"/>
              <a:gd name="connsiteX34" fmla="*/ 161885 w 495618"/>
              <a:gd name="connsiteY34" fmla="*/ 190374 h 495300"/>
              <a:gd name="connsiteX35" fmla="*/ 152360 w 495618"/>
              <a:gd name="connsiteY35" fmla="*/ 199899 h 495300"/>
              <a:gd name="connsiteX36" fmla="*/ 152360 w 495618"/>
              <a:gd name="connsiteY36" fmla="*/ 199899 h 495300"/>
              <a:gd name="connsiteX37" fmla="*/ 152360 w 495618"/>
              <a:gd name="connsiteY37" fmla="*/ 476124 h 495300"/>
              <a:gd name="connsiteX38" fmla="*/ 114260 w 495618"/>
              <a:gd name="connsiteY38" fmla="*/ 476124 h 495300"/>
              <a:gd name="connsiteX39" fmla="*/ 114260 w 495618"/>
              <a:gd name="connsiteY39" fmla="*/ 314199 h 495300"/>
              <a:gd name="connsiteX40" fmla="*/ 104735 w 495618"/>
              <a:gd name="connsiteY40" fmla="*/ 304674 h 495300"/>
              <a:gd name="connsiteX41" fmla="*/ 95210 w 495618"/>
              <a:gd name="connsiteY41" fmla="*/ 314199 h 495300"/>
              <a:gd name="connsiteX42" fmla="*/ 95210 w 495618"/>
              <a:gd name="connsiteY42" fmla="*/ 476124 h 495300"/>
              <a:gd name="connsiteX43" fmla="*/ 57110 w 495618"/>
              <a:gd name="connsiteY43" fmla="*/ 476124 h 495300"/>
              <a:gd name="connsiteX44" fmla="*/ 57110 w 495618"/>
              <a:gd name="connsiteY44" fmla="*/ 199899 h 495300"/>
              <a:gd name="connsiteX45" fmla="*/ 47585 w 495618"/>
              <a:gd name="connsiteY45" fmla="*/ 190374 h 495300"/>
              <a:gd name="connsiteX46" fmla="*/ 38060 w 495618"/>
              <a:gd name="connsiteY46" fmla="*/ 199899 h 495300"/>
              <a:gd name="connsiteX47" fmla="*/ 38060 w 495618"/>
              <a:gd name="connsiteY47" fmla="*/ 302864 h 495300"/>
              <a:gd name="connsiteX48" fmla="*/ 19010 w 495618"/>
              <a:gd name="connsiteY48" fmla="*/ 276099 h 495300"/>
              <a:gd name="connsiteX49" fmla="*/ 19010 w 495618"/>
              <a:gd name="connsiteY49" fmla="*/ 163990 h 495300"/>
              <a:gd name="connsiteX50" fmla="*/ 35393 w 495618"/>
              <a:gd name="connsiteY50" fmla="*/ 141225 h 495300"/>
              <a:gd name="connsiteX51" fmla="*/ 54443 w 495618"/>
              <a:gd name="connsiteY51" fmla="*/ 134653 h 495300"/>
              <a:gd name="connsiteX52" fmla="*/ 97877 w 495618"/>
              <a:gd name="connsiteY52" fmla="*/ 178087 h 495300"/>
              <a:gd name="connsiteX53" fmla="*/ 111347 w 495618"/>
              <a:gd name="connsiteY53" fmla="*/ 178144 h 495300"/>
              <a:gd name="connsiteX54" fmla="*/ 111403 w 495618"/>
              <a:gd name="connsiteY54" fmla="*/ 178087 h 495300"/>
              <a:gd name="connsiteX55" fmla="*/ 154836 w 495618"/>
              <a:gd name="connsiteY55" fmla="*/ 134653 h 495300"/>
              <a:gd name="connsiteX56" fmla="*/ 173886 w 495618"/>
              <a:gd name="connsiteY56" fmla="*/ 141225 h 495300"/>
              <a:gd name="connsiteX57" fmla="*/ 190460 w 495618"/>
              <a:gd name="connsiteY57" fmla="*/ 163990 h 495300"/>
              <a:gd name="connsiteX58" fmla="*/ 190460 w 495618"/>
              <a:gd name="connsiteY58" fmla="*/ 276099 h 495300"/>
              <a:gd name="connsiteX59" fmla="*/ 171410 w 495618"/>
              <a:gd name="connsiteY59" fmla="*/ 302864 h 495300"/>
              <a:gd name="connsiteX60" fmla="*/ 171410 w 495618"/>
              <a:gd name="connsiteY60" fmla="*/ 199899 h 495300"/>
              <a:gd name="connsiteX61" fmla="*/ 161885 w 495618"/>
              <a:gd name="connsiteY61" fmla="*/ 190374 h 495300"/>
              <a:gd name="connsiteX62" fmla="*/ 304760 w 495618"/>
              <a:gd name="connsiteY62" fmla="*/ 476124 h 495300"/>
              <a:gd name="connsiteX63" fmla="*/ 171410 w 495618"/>
              <a:gd name="connsiteY63" fmla="*/ 412021 h 495300"/>
              <a:gd name="connsiteX64" fmla="*/ 171410 w 495618"/>
              <a:gd name="connsiteY64" fmla="*/ 322771 h 495300"/>
              <a:gd name="connsiteX65" fmla="*/ 209510 w 495618"/>
              <a:gd name="connsiteY65" fmla="*/ 276099 h 495300"/>
              <a:gd name="connsiteX66" fmla="*/ 209510 w 495618"/>
              <a:gd name="connsiteY66" fmla="*/ 163990 h 495300"/>
              <a:gd name="connsiteX67" fmla="*/ 209510 w 495618"/>
              <a:gd name="connsiteY67" fmla="*/ 162561 h 495300"/>
              <a:gd name="connsiteX68" fmla="*/ 295235 w 495618"/>
              <a:gd name="connsiteY68" fmla="*/ 133986 h 495300"/>
              <a:gd name="connsiteX69" fmla="*/ 295235 w 495618"/>
              <a:gd name="connsiteY69" fmla="*/ 305436 h 495300"/>
              <a:gd name="connsiteX70" fmla="*/ 297997 w 495618"/>
              <a:gd name="connsiteY70" fmla="*/ 312199 h 495300"/>
              <a:gd name="connsiteX71" fmla="*/ 297997 w 495618"/>
              <a:gd name="connsiteY71" fmla="*/ 312199 h 495300"/>
              <a:gd name="connsiteX72" fmla="*/ 419060 w 495618"/>
              <a:gd name="connsiteY72" fmla="*/ 432214 h 495300"/>
              <a:gd name="connsiteX73" fmla="*/ 304760 w 495618"/>
              <a:gd name="connsiteY73" fmla="*/ 476124 h 495300"/>
              <a:gd name="connsiteX74" fmla="*/ 432395 w 495618"/>
              <a:gd name="connsiteY74" fmla="*/ 418974 h 495300"/>
              <a:gd name="connsiteX75" fmla="*/ 327620 w 495618"/>
              <a:gd name="connsiteY75" fmla="*/ 314199 h 495300"/>
              <a:gd name="connsiteX76" fmla="*/ 476210 w 495618"/>
              <a:gd name="connsiteY76" fmla="*/ 314199 h 495300"/>
              <a:gd name="connsiteX77" fmla="*/ 432395 w 495618"/>
              <a:gd name="connsiteY77" fmla="*/ 41897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95618" h="495300">
                <a:moveTo>
                  <a:pt x="104735" y="114174"/>
                </a:moveTo>
                <a:cubicBezTo>
                  <a:pt x="136298" y="114174"/>
                  <a:pt x="161885" y="88590"/>
                  <a:pt x="161885" y="57024"/>
                </a:cubicBezTo>
                <a:cubicBezTo>
                  <a:pt x="161885" y="25458"/>
                  <a:pt x="136298" y="-126"/>
                  <a:pt x="104735" y="-126"/>
                </a:cubicBezTo>
                <a:cubicBezTo>
                  <a:pt x="73172" y="-126"/>
                  <a:pt x="47585" y="25458"/>
                  <a:pt x="47585" y="57024"/>
                </a:cubicBezTo>
                <a:cubicBezTo>
                  <a:pt x="47585" y="88590"/>
                  <a:pt x="73172" y="114174"/>
                  <a:pt x="104735" y="114174"/>
                </a:cubicBezTo>
                <a:close/>
                <a:moveTo>
                  <a:pt x="104735" y="18924"/>
                </a:moveTo>
                <a:cubicBezTo>
                  <a:pt x="125777" y="18924"/>
                  <a:pt x="142835" y="35983"/>
                  <a:pt x="142835" y="57024"/>
                </a:cubicBezTo>
                <a:cubicBezTo>
                  <a:pt x="142835" y="78065"/>
                  <a:pt x="125777" y="95124"/>
                  <a:pt x="104735" y="95124"/>
                </a:cubicBezTo>
                <a:cubicBezTo>
                  <a:pt x="83693" y="95124"/>
                  <a:pt x="66635" y="78065"/>
                  <a:pt x="66635" y="57024"/>
                </a:cubicBezTo>
                <a:cubicBezTo>
                  <a:pt x="66635" y="35983"/>
                  <a:pt x="83693" y="18924"/>
                  <a:pt x="104735" y="18924"/>
                </a:cubicBezTo>
                <a:close/>
                <a:moveTo>
                  <a:pt x="304760" y="114174"/>
                </a:moveTo>
                <a:lnTo>
                  <a:pt x="304760" y="114174"/>
                </a:lnTo>
                <a:cubicBezTo>
                  <a:pt x="269163" y="114184"/>
                  <a:pt x="234295" y="124252"/>
                  <a:pt x="204176" y="143225"/>
                </a:cubicBezTo>
                <a:cubicBezTo>
                  <a:pt x="198951" y="133738"/>
                  <a:pt x="190349" y="126566"/>
                  <a:pt x="180078" y="123128"/>
                </a:cubicBezTo>
                <a:lnTo>
                  <a:pt x="155599" y="114650"/>
                </a:lnTo>
                <a:cubicBezTo>
                  <a:pt x="152245" y="113593"/>
                  <a:pt x="148583" y="114479"/>
                  <a:pt x="146074" y="116936"/>
                </a:cubicBezTo>
                <a:lnTo>
                  <a:pt x="104735" y="157798"/>
                </a:lnTo>
                <a:lnTo>
                  <a:pt x="63873" y="116936"/>
                </a:lnTo>
                <a:cubicBezTo>
                  <a:pt x="61363" y="114479"/>
                  <a:pt x="57702" y="113593"/>
                  <a:pt x="54348" y="114650"/>
                </a:cubicBezTo>
                <a:lnTo>
                  <a:pt x="29678" y="123223"/>
                </a:lnTo>
                <a:cubicBezTo>
                  <a:pt x="11996" y="128947"/>
                  <a:pt x="3" y="145406"/>
                  <a:pt x="-40" y="163990"/>
                </a:cubicBezTo>
                <a:lnTo>
                  <a:pt x="-40" y="276099"/>
                </a:lnTo>
                <a:cubicBezTo>
                  <a:pt x="-45" y="298730"/>
                  <a:pt x="15883" y="318247"/>
                  <a:pt x="38060" y="322771"/>
                </a:cubicBezTo>
                <a:lnTo>
                  <a:pt x="38060" y="485649"/>
                </a:lnTo>
                <a:cubicBezTo>
                  <a:pt x="38060" y="490907"/>
                  <a:pt x="42324" y="495174"/>
                  <a:pt x="47585" y="495174"/>
                </a:cubicBezTo>
                <a:lnTo>
                  <a:pt x="161885" y="495174"/>
                </a:lnTo>
                <a:cubicBezTo>
                  <a:pt x="167146" y="495174"/>
                  <a:pt x="171410" y="490907"/>
                  <a:pt x="171410" y="485649"/>
                </a:cubicBezTo>
                <a:lnTo>
                  <a:pt x="171410" y="440405"/>
                </a:lnTo>
                <a:cubicBezTo>
                  <a:pt x="246373" y="514224"/>
                  <a:pt x="366987" y="513300"/>
                  <a:pt x="440809" y="438338"/>
                </a:cubicBezTo>
                <a:cubicBezTo>
                  <a:pt x="514633" y="363377"/>
                  <a:pt x="513709" y="242762"/>
                  <a:pt x="438746" y="168943"/>
                </a:cubicBezTo>
                <a:cubicBezTo>
                  <a:pt x="403029" y="133767"/>
                  <a:pt x="354888" y="114088"/>
                  <a:pt x="304760" y="114174"/>
                </a:cubicBezTo>
                <a:close/>
                <a:moveTo>
                  <a:pt x="314285" y="133700"/>
                </a:moveTo>
                <a:cubicBezTo>
                  <a:pt x="401506" y="138415"/>
                  <a:pt x="471242" y="207938"/>
                  <a:pt x="476210" y="295149"/>
                </a:cubicBezTo>
                <a:lnTo>
                  <a:pt x="314285" y="295149"/>
                </a:lnTo>
                <a:close/>
                <a:moveTo>
                  <a:pt x="161885" y="190374"/>
                </a:moveTo>
                <a:cubicBezTo>
                  <a:pt x="156624" y="190374"/>
                  <a:pt x="152360" y="194641"/>
                  <a:pt x="152360" y="199899"/>
                </a:cubicBezTo>
                <a:lnTo>
                  <a:pt x="152360" y="199899"/>
                </a:lnTo>
                <a:lnTo>
                  <a:pt x="152360" y="476124"/>
                </a:lnTo>
                <a:lnTo>
                  <a:pt x="114260" y="476124"/>
                </a:lnTo>
                <a:lnTo>
                  <a:pt x="114260" y="314199"/>
                </a:lnTo>
                <a:cubicBezTo>
                  <a:pt x="114260" y="308941"/>
                  <a:pt x="109996" y="304674"/>
                  <a:pt x="104735" y="304674"/>
                </a:cubicBezTo>
                <a:cubicBezTo>
                  <a:pt x="99474" y="304674"/>
                  <a:pt x="95210" y="308941"/>
                  <a:pt x="95210" y="314199"/>
                </a:cubicBezTo>
                <a:lnTo>
                  <a:pt x="95210" y="476124"/>
                </a:lnTo>
                <a:lnTo>
                  <a:pt x="57110" y="476124"/>
                </a:lnTo>
                <a:lnTo>
                  <a:pt x="57110" y="199899"/>
                </a:lnTo>
                <a:cubicBezTo>
                  <a:pt x="57110" y="194641"/>
                  <a:pt x="52846" y="190374"/>
                  <a:pt x="47585" y="190374"/>
                </a:cubicBezTo>
                <a:cubicBezTo>
                  <a:pt x="42324" y="190374"/>
                  <a:pt x="38060" y="194641"/>
                  <a:pt x="38060" y="199899"/>
                </a:cubicBezTo>
                <a:lnTo>
                  <a:pt x="38060" y="302864"/>
                </a:lnTo>
                <a:cubicBezTo>
                  <a:pt x="26703" y="298845"/>
                  <a:pt x="19084" y="288148"/>
                  <a:pt x="19010" y="276099"/>
                </a:cubicBezTo>
                <a:lnTo>
                  <a:pt x="19010" y="163990"/>
                </a:lnTo>
                <a:cubicBezTo>
                  <a:pt x="19038" y="153674"/>
                  <a:pt x="25624" y="144530"/>
                  <a:pt x="35393" y="141225"/>
                </a:cubicBezTo>
                <a:lnTo>
                  <a:pt x="54443" y="134653"/>
                </a:lnTo>
                <a:lnTo>
                  <a:pt x="97877" y="178087"/>
                </a:lnTo>
                <a:cubicBezTo>
                  <a:pt x="101581" y="181820"/>
                  <a:pt x="107613" y="181849"/>
                  <a:pt x="111347" y="178144"/>
                </a:cubicBezTo>
                <a:cubicBezTo>
                  <a:pt x="111365" y="178125"/>
                  <a:pt x="111384" y="178106"/>
                  <a:pt x="111403" y="178087"/>
                </a:cubicBezTo>
                <a:lnTo>
                  <a:pt x="154836" y="134653"/>
                </a:lnTo>
                <a:lnTo>
                  <a:pt x="173886" y="141225"/>
                </a:lnTo>
                <a:cubicBezTo>
                  <a:pt x="183731" y="144463"/>
                  <a:pt x="190405" y="153627"/>
                  <a:pt x="190460" y="163990"/>
                </a:cubicBezTo>
                <a:lnTo>
                  <a:pt x="190460" y="276099"/>
                </a:lnTo>
                <a:cubicBezTo>
                  <a:pt x="190386" y="288148"/>
                  <a:pt x="182767" y="298845"/>
                  <a:pt x="171410" y="302864"/>
                </a:cubicBezTo>
                <a:lnTo>
                  <a:pt x="171410" y="199899"/>
                </a:lnTo>
                <a:cubicBezTo>
                  <a:pt x="171410" y="194641"/>
                  <a:pt x="167146" y="190374"/>
                  <a:pt x="161885" y="190374"/>
                </a:cubicBezTo>
                <a:close/>
                <a:moveTo>
                  <a:pt x="304760" y="476124"/>
                </a:moveTo>
                <a:cubicBezTo>
                  <a:pt x="252874" y="476143"/>
                  <a:pt x="203799" y="452559"/>
                  <a:pt x="171410" y="412021"/>
                </a:cubicBezTo>
                <a:lnTo>
                  <a:pt x="171410" y="322771"/>
                </a:lnTo>
                <a:cubicBezTo>
                  <a:pt x="193587" y="318247"/>
                  <a:pt x="209515" y="298730"/>
                  <a:pt x="209510" y="276099"/>
                </a:cubicBezTo>
                <a:lnTo>
                  <a:pt x="209510" y="163990"/>
                </a:lnTo>
                <a:cubicBezTo>
                  <a:pt x="209510" y="163513"/>
                  <a:pt x="209510" y="163037"/>
                  <a:pt x="209510" y="162561"/>
                </a:cubicBezTo>
                <a:cubicBezTo>
                  <a:pt x="234961" y="145426"/>
                  <a:pt x="264596" y="135548"/>
                  <a:pt x="295235" y="133986"/>
                </a:cubicBezTo>
                <a:lnTo>
                  <a:pt x="295235" y="305436"/>
                </a:lnTo>
                <a:cubicBezTo>
                  <a:pt x="295221" y="307970"/>
                  <a:pt x="296214" y="310399"/>
                  <a:pt x="297997" y="312199"/>
                </a:cubicBezTo>
                <a:lnTo>
                  <a:pt x="297997" y="312199"/>
                </a:lnTo>
                <a:lnTo>
                  <a:pt x="419060" y="432214"/>
                </a:lnTo>
                <a:cubicBezTo>
                  <a:pt x="387664" y="460417"/>
                  <a:pt x="346966" y="476057"/>
                  <a:pt x="304760" y="476124"/>
                </a:cubicBezTo>
                <a:close/>
                <a:moveTo>
                  <a:pt x="432395" y="418974"/>
                </a:moveTo>
                <a:lnTo>
                  <a:pt x="327620" y="314199"/>
                </a:lnTo>
                <a:lnTo>
                  <a:pt x="476210" y="314199"/>
                </a:lnTo>
                <a:cubicBezTo>
                  <a:pt x="473932" y="353090"/>
                  <a:pt x="458479" y="390037"/>
                  <a:pt x="432395" y="41897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3" name="Freeform: Shape 22">
            <a:extLst>
              <a:ext uri="{FF2B5EF4-FFF2-40B4-BE49-F238E27FC236}">
                <a16:creationId xmlns:a16="http://schemas.microsoft.com/office/drawing/2014/main" id="{EB01B3CF-FF67-05E6-A449-CCF6C1DBAAA6}"/>
              </a:ext>
            </a:extLst>
          </p:cNvPr>
          <p:cNvSpPr/>
          <p:nvPr/>
        </p:nvSpPr>
        <p:spPr>
          <a:xfrm>
            <a:off x="5006876" y="2858970"/>
            <a:ext cx="387318" cy="387589"/>
          </a:xfrm>
          <a:custGeom>
            <a:avLst/>
            <a:gdLst>
              <a:gd name="connsiteX0" fmla="*/ 104068 w 494952"/>
              <a:gd name="connsiteY0" fmla="*/ 114174 h 495300"/>
              <a:gd name="connsiteX1" fmla="*/ 161218 w 494952"/>
              <a:gd name="connsiteY1" fmla="*/ 57024 h 495300"/>
              <a:gd name="connsiteX2" fmla="*/ 104068 w 494952"/>
              <a:gd name="connsiteY2" fmla="*/ -126 h 495300"/>
              <a:gd name="connsiteX3" fmla="*/ 46918 w 494952"/>
              <a:gd name="connsiteY3" fmla="*/ 57024 h 495300"/>
              <a:gd name="connsiteX4" fmla="*/ 104068 w 494952"/>
              <a:gd name="connsiteY4" fmla="*/ 114174 h 495300"/>
              <a:gd name="connsiteX5" fmla="*/ 104068 w 494952"/>
              <a:gd name="connsiteY5" fmla="*/ 18924 h 495300"/>
              <a:gd name="connsiteX6" fmla="*/ 142168 w 494952"/>
              <a:gd name="connsiteY6" fmla="*/ 57024 h 495300"/>
              <a:gd name="connsiteX7" fmla="*/ 104068 w 494952"/>
              <a:gd name="connsiteY7" fmla="*/ 95124 h 495300"/>
              <a:gd name="connsiteX8" fmla="*/ 65968 w 494952"/>
              <a:gd name="connsiteY8" fmla="*/ 57024 h 495300"/>
              <a:gd name="connsiteX9" fmla="*/ 104068 w 494952"/>
              <a:gd name="connsiteY9" fmla="*/ 18924 h 495300"/>
              <a:gd name="connsiteX10" fmla="*/ 304093 w 494952"/>
              <a:gd name="connsiteY10" fmla="*/ 114174 h 495300"/>
              <a:gd name="connsiteX11" fmla="*/ 203414 w 494952"/>
              <a:gd name="connsiteY11" fmla="*/ 143225 h 495300"/>
              <a:gd name="connsiteX12" fmla="*/ 179316 w 494952"/>
              <a:gd name="connsiteY12" fmla="*/ 123128 h 495300"/>
              <a:gd name="connsiteX13" fmla="*/ 154742 w 494952"/>
              <a:gd name="connsiteY13" fmla="*/ 114650 h 495300"/>
              <a:gd name="connsiteX14" fmla="*/ 145217 w 494952"/>
              <a:gd name="connsiteY14" fmla="*/ 116936 h 495300"/>
              <a:gd name="connsiteX15" fmla="*/ 104354 w 494952"/>
              <a:gd name="connsiteY15" fmla="*/ 157894 h 495300"/>
              <a:gd name="connsiteX16" fmla="*/ 63492 w 494952"/>
              <a:gd name="connsiteY16" fmla="*/ 116936 h 495300"/>
              <a:gd name="connsiteX17" fmla="*/ 53967 w 494952"/>
              <a:gd name="connsiteY17" fmla="*/ 114650 h 495300"/>
              <a:gd name="connsiteX18" fmla="*/ 29297 w 494952"/>
              <a:gd name="connsiteY18" fmla="*/ 123223 h 495300"/>
              <a:gd name="connsiteX19" fmla="*/ -40 w 494952"/>
              <a:gd name="connsiteY19" fmla="*/ 163990 h 495300"/>
              <a:gd name="connsiteX20" fmla="*/ -40 w 494952"/>
              <a:gd name="connsiteY20" fmla="*/ 276099 h 495300"/>
              <a:gd name="connsiteX21" fmla="*/ 38060 w 494952"/>
              <a:gd name="connsiteY21" fmla="*/ 322771 h 495300"/>
              <a:gd name="connsiteX22" fmla="*/ 38060 w 494952"/>
              <a:gd name="connsiteY22" fmla="*/ 485649 h 495300"/>
              <a:gd name="connsiteX23" fmla="*/ 47585 w 494952"/>
              <a:gd name="connsiteY23" fmla="*/ 495174 h 495300"/>
              <a:gd name="connsiteX24" fmla="*/ 161885 w 494952"/>
              <a:gd name="connsiteY24" fmla="*/ 495174 h 495300"/>
              <a:gd name="connsiteX25" fmla="*/ 168648 w 494952"/>
              <a:gd name="connsiteY25" fmla="*/ 492412 h 495300"/>
              <a:gd name="connsiteX26" fmla="*/ 170743 w 494952"/>
              <a:gd name="connsiteY26" fmla="*/ 485649 h 495300"/>
              <a:gd name="connsiteX27" fmla="*/ 170743 w 494952"/>
              <a:gd name="connsiteY27" fmla="*/ 440405 h 495300"/>
              <a:gd name="connsiteX28" fmla="*/ 440139 w 494952"/>
              <a:gd name="connsiteY28" fmla="*/ 438338 h 495300"/>
              <a:gd name="connsiteX29" fmla="*/ 438082 w 494952"/>
              <a:gd name="connsiteY29" fmla="*/ 168943 h 495300"/>
              <a:gd name="connsiteX30" fmla="*/ 304093 w 494952"/>
              <a:gd name="connsiteY30" fmla="*/ 114174 h 495300"/>
              <a:gd name="connsiteX31" fmla="*/ 256468 w 494952"/>
              <a:gd name="connsiteY31" fmla="*/ 140177 h 495300"/>
              <a:gd name="connsiteX32" fmla="*/ 222178 w 494952"/>
              <a:gd name="connsiteY32" fmla="*/ 178277 h 495300"/>
              <a:gd name="connsiteX33" fmla="*/ 209129 w 494952"/>
              <a:gd name="connsiteY33" fmla="*/ 204090 h 495300"/>
              <a:gd name="connsiteX34" fmla="*/ 209129 w 494952"/>
              <a:gd name="connsiteY34" fmla="*/ 163799 h 495300"/>
              <a:gd name="connsiteX35" fmla="*/ 209129 w 494952"/>
              <a:gd name="connsiteY35" fmla="*/ 162370 h 495300"/>
              <a:gd name="connsiteX36" fmla="*/ 256468 w 494952"/>
              <a:gd name="connsiteY36" fmla="*/ 140177 h 495300"/>
              <a:gd name="connsiteX37" fmla="*/ 195604 w 494952"/>
              <a:gd name="connsiteY37" fmla="*/ 361824 h 495300"/>
              <a:gd name="connsiteX38" fmla="*/ 170743 w 494952"/>
              <a:gd name="connsiteY38" fmla="*/ 361824 h 495300"/>
              <a:gd name="connsiteX39" fmla="*/ 170743 w 494952"/>
              <a:gd name="connsiteY39" fmla="*/ 322771 h 495300"/>
              <a:gd name="connsiteX40" fmla="*/ 189793 w 494952"/>
              <a:gd name="connsiteY40" fmla="*/ 313246 h 495300"/>
              <a:gd name="connsiteX41" fmla="*/ 195604 w 494952"/>
              <a:gd name="connsiteY41" fmla="*/ 361824 h 495300"/>
              <a:gd name="connsiteX42" fmla="*/ 161218 w 494952"/>
              <a:gd name="connsiteY42" fmla="*/ 190374 h 495300"/>
              <a:gd name="connsiteX43" fmla="*/ 151693 w 494952"/>
              <a:gd name="connsiteY43" fmla="*/ 199899 h 495300"/>
              <a:gd name="connsiteX44" fmla="*/ 151693 w 494952"/>
              <a:gd name="connsiteY44" fmla="*/ 476124 h 495300"/>
              <a:gd name="connsiteX45" fmla="*/ 113593 w 494952"/>
              <a:gd name="connsiteY45" fmla="*/ 476124 h 495300"/>
              <a:gd name="connsiteX46" fmla="*/ 113593 w 494952"/>
              <a:gd name="connsiteY46" fmla="*/ 314199 h 495300"/>
              <a:gd name="connsiteX47" fmla="*/ 104068 w 494952"/>
              <a:gd name="connsiteY47" fmla="*/ 304674 h 495300"/>
              <a:gd name="connsiteX48" fmla="*/ 94543 w 494952"/>
              <a:gd name="connsiteY48" fmla="*/ 314199 h 495300"/>
              <a:gd name="connsiteX49" fmla="*/ 94543 w 494952"/>
              <a:gd name="connsiteY49" fmla="*/ 476124 h 495300"/>
              <a:gd name="connsiteX50" fmla="*/ 56443 w 494952"/>
              <a:gd name="connsiteY50" fmla="*/ 476124 h 495300"/>
              <a:gd name="connsiteX51" fmla="*/ 56443 w 494952"/>
              <a:gd name="connsiteY51" fmla="*/ 199899 h 495300"/>
              <a:gd name="connsiteX52" fmla="*/ 46918 w 494952"/>
              <a:gd name="connsiteY52" fmla="*/ 190374 h 495300"/>
              <a:gd name="connsiteX53" fmla="*/ 37393 w 494952"/>
              <a:gd name="connsiteY53" fmla="*/ 199899 h 495300"/>
              <a:gd name="connsiteX54" fmla="*/ 37393 w 494952"/>
              <a:gd name="connsiteY54" fmla="*/ 302864 h 495300"/>
              <a:gd name="connsiteX55" fmla="*/ 18343 w 494952"/>
              <a:gd name="connsiteY55" fmla="*/ 276099 h 495300"/>
              <a:gd name="connsiteX56" fmla="*/ 18343 w 494952"/>
              <a:gd name="connsiteY56" fmla="*/ 163990 h 495300"/>
              <a:gd name="connsiteX57" fmla="*/ 34726 w 494952"/>
              <a:gd name="connsiteY57" fmla="*/ 141225 h 495300"/>
              <a:gd name="connsiteX58" fmla="*/ 53776 w 494952"/>
              <a:gd name="connsiteY58" fmla="*/ 134653 h 495300"/>
              <a:gd name="connsiteX59" fmla="*/ 97210 w 494952"/>
              <a:gd name="connsiteY59" fmla="*/ 178087 h 495300"/>
              <a:gd name="connsiteX60" fmla="*/ 103973 w 494952"/>
              <a:gd name="connsiteY60" fmla="*/ 180849 h 495300"/>
              <a:gd name="connsiteX61" fmla="*/ 110736 w 494952"/>
              <a:gd name="connsiteY61" fmla="*/ 178087 h 495300"/>
              <a:gd name="connsiteX62" fmla="*/ 154075 w 494952"/>
              <a:gd name="connsiteY62" fmla="*/ 134653 h 495300"/>
              <a:gd name="connsiteX63" fmla="*/ 173125 w 494952"/>
              <a:gd name="connsiteY63" fmla="*/ 141225 h 495300"/>
              <a:gd name="connsiteX64" fmla="*/ 189603 w 494952"/>
              <a:gd name="connsiteY64" fmla="*/ 163990 h 495300"/>
              <a:gd name="connsiteX65" fmla="*/ 189603 w 494952"/>
              <a:gd name="connsiteY65" fmla="*/ 276099 h 495300"/>
              <a:gd name="connsiteX66" fmla="*/ 170553 w 494952"/>
              <a:gd name="connsiteY66" fmla="*/ 302864 h 495300"/>
              <a:gd name="connsiteX67" fmla="*/ 170553 w 494952"/>
              <a:gd name="connsiteY67" fmla="*/ 199899 h 495300"/>
              <a:gd name="connsiteX68" fmla="*/ 161218 w 494952"/>
              <a:gd name="connsiteY68" fmla="*/ 190374 h 495300"/>
              <a:gd name="connsiteX69" fmla="*/ 170743 w 494952"/>
              <a:gd name="connsiteY69" fmla="*/ 412021 h 495300"/>
              <a:gd name="connsiteX70" fmla="*/ 170743 w 494952"/>
              <a:gd name="connsiteY70" fmla="*/ 380874 h 495300"/>
              <a:gd name="connsiteX71" fmla="*/ 200366 w 494952"/>
              <a:gd name="connsiteY71" fmla="*/ 380874 h 495300"/>
              <a:gd name="connsiteX72" fmla="*/ 221893 w 494952"/>
              <a:gd name="connsiteY72" fmla="*/ 430880 h 495300"/>
              <a:gd name="connsiteX73" fmla="*/ 256468 w 494952"/>
              <a:gd name="connsiteY73" fmla="*/ 468980 h 495300"/>
              <a:gd name="connsiteX74" fmla="*/ 170743 w 494952"/>
              <a:gd name="connsiteY74" fmla="*/ 412021 h 495300"/>
              <a:gd name="connsiteX75" fmla="*/ 294568 w 494952"/>
              <a:gd name="connsiteY75" fmla="*/ 465742 h 495300"/>
              <a:gd name="connsiteX76" fmla="*/ 238085 w 494952"/>
              <a:gd name="connsiteY76" fmla="*/ 420974 h 495300"/>
              <a:gd name="connsiteX77" fmla="*/ 220274 w 494952"/>
              <a:gd name="connsiteY77" fmla="*/ 380874 h 495300"/>
              <a:gd name="connsiteX78" fmla="*/ 294568 w 494952"/>
              <a:gd name="connsiteY78" fmla="*/ 380874 h 495300"/>
              <a:gd name="connsiteX79" fmla="*/ 294568 w 494952"/>
              <a:gd name="connsiteY79" fmla="*/ 361824 h 495300"/>
              <a:gd name="connsiteX80" fmla="*/ 215130 w 494952"/>
              <a:gd name="connsiteY80" fmla="*/ 361824 h 495300"/>
              <a:gd name="connsiteX81" fmla="*/ 215130 w 494952"/>
              <a:gd name="connsiteY81" fmla="*/ 247524 h 495300"/>
              <a:gd name="connsiteX82" fmla="*/ 294568 w 494952"/>
              <a:gd name="connsiteY82" fmla="*/ 247524 h 495300"/>
              <a:gd name="connsiteX83" fmla="*/ 294568 w 494952"/>
              <a:gd name="connsiteY83" fmla="*/ 228474 h 495300"/>
              <a:gd name="connsiteX84" fmla="*/ 220274 w 494952"/>
              <a:gd name="connsiteY84" fmla="*/ 228474 h 495300"/>
              <a:gd name="connsiteX85" fmla="*/ 238085 w 494952"/>
              <a:gd name="connsiteY85" fmla="*/ 188374 h 495300"/>
              <a:gd name="connsiteX86" fmla="*/ 294568 w 494952"/>
              <a:gd name="connsiteY86" fmla="*/ 143606 h 495300"/>
              <a:gd name="connsiteX87" fmla="*/ 457446 w 494952"/>
              <a:gd name="connsiteY87" fmla="*/ 228474 h 495300"/>
              <a:gd name="connsiteX88" fmla="*/ 407726 w 494952"/>
              <a:gd name="connsiteY88" fmla="*/ 228474 h 495300"/>
              <a:gd name="connsiteX89" fmla="*/ 386294 w 494952"/>
              <a:gd name="connsiteY89" fmla="*/ 178468 h 495300"/>
              <a:gd name="connsiteX90" fmla="*/ 352004 w 494952"/>
              <a:gd name="connsiteY90" fmla="*/ 140368 h 495300"/>
              <a:gd name="connsiteX91" fmla="*/ 457446 w 494952"/>
              <a:gd name="connsiteY91" fmla="*/ 228474 h 495300"/>
              <a:gd name="connsiteX92" fmla="*/ 313618 w 494952"/>
              <a:gd name="connsiteY92" fmla="*/ 143606 h 495300"/>
              <a:gd name="connsiteX93" fmla="*/ 370007 w 494952"/>
              <a:gd name="connsiteY93" fmla="*/ 188374 h 495300"/>
              <a:gd name="connsiteX94" fmla="*/ 387913 w 494952"/>
              <a:gd name="connsiteY94" fmla="*/ 228474 h 495300"/>
              <a:gd name="connsiteX95" fmla="*/ 313618 w 494952"/>
              <a:gd name="connsiteY95" fmla="*/ 228474 h 495300"/>
              <a:gd name="connsiteX96" fmla="*/ 313618 w 494952"/>
              <a:gd name="connsiteY96" fmla="*/ 247524 h 495300"/>
              <a:gd name="connsiteX97" fmla="*/ 393057 w 494952"/>
              <a:gd name="connsiteY97" fmla="*/ 247524 h 495300"/>
              <a:gd name="connsiteX98" fmla="*/ 399343 w 494952"/>
              <a:gd name="connsiteY98" fmla="*/ 304674 h 495300"/>
              <a:gd name="connsiteX99" fmla="*/ 392962 w 494952"/>
              <a:gd name="connsiteY99" fmla="*/ 361824 h 495300"/>
              <a:gd name="connsiteX100" fmla="*/ 313618 w 494952"/>
              <a:gd name="connsiteY100" fmla="*/ 361824 h 495300"/>
              <a:gd name="connsiteX101" fmla="*/ 313618 w 494952"/>
              <a:gd name="connsiteY101" fmla="*/ 465742 h 495300"/>
              <a:gd name="connsiteX102" fmla="*/ 313618 w 494952"/>
              <a:gd name="connsiteY102" fmla="*/ 380874 h 495300"/>
              <a:gd name="connsiteX103" fmla="*/ 387913 w 494952"/>
              <a:gd name="connsiteY103" fmla="*/ 380874 h 495300"/>
              <a:gd name="connsiteX104" fmla="*/ 370007 w 494952"/>
              <a:gd name="connsiteY104" fmla="*/ 420974 h 495300"/>
              <a:gd name="connsiteX105" fmla="*/ 313618 w 494952"/>
              <a:gd name="connsiteY105" fmla="*/ 465742 h 495300"/>
              <a:gd name="connsiteX106" fmla="*/ 351718 w 494952"/>
              <a:gd name="connsiteY106" fmla="*/ 469171 h 495300"/>
              <a:gd name="connsiteX107" fmla="*/ 386009 w 494952"/>
              <a:gd name="connsiteY107" fmla="*/ 431071 h 495300"/>
              <a:gd name="connsiteX108" fmla="*/ 407440 w 494952"/>
              <a:gd name="connsiteY108" fmla="*/ 381065 h 495300"/>
              <a:gd name="connsiteX109" fmla="*/ 457160 w 494952"/>
              <a:gd name="connsiteY109" fmla="*/ 381065 h 495300"/>
              <a:gd name="connsiteX110" fmla="*/ 351718 w 494952"/>
              <a:gd name="connsiteY110" fmla="*/ 469171 h 495300"/>
              <a:gd name="connsiteX111" fmla="*/ 412488 w 494952"/>
              <a:gd name="connsiteY111" fmla="*/ 361824 h 495300"/>
              <a:gd name="connsiteX112" fmla="*/ 412488 w 494952"/>
              <a:gd name="connsiteY112" fmla="*/ 247524 h 495300"/>
              <a:gd name="connsiteX113" fmla="*/ 466018 w 494952"/>
              <a:gd name="connsiteY113" fmla="*/ 247524 h 495300"/>
              <a:gd name="connsiteX114" fmla="*/ 466018 w 494952"/>
              <a:gd name="connsiteY114" fmla="*/ 36182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494952" h="495300">
                <a:moveTo>
                  <a:pt x="104068" y="114174"/>
                </a:moveTo>
                <a:cubicBezTo>
                  <a:pt x="135634" y="114174"/>
                  <a:pt x="161218" y="88590"/>
                  <a:pt x="161218" y="57024"/>
                </a:cubicBezTo>
                <a:cubicBezTo>
                  <a:pt x="161218" y="25458"/>
                  <a:pt x="135634" y="-126"/>
                  <a:pt x="104068" y="-126"/>
                </a:cubicBezTo>
                <a:cubicBezTo>
                  <a:pt x="72503" y="-126"/>
                  <a:pt x="46918" y="25458"/>
                  <a:pt x="46918" y="57024"/>
                </a:cubicBezTo>
                <a:cubicBezTo>
                  <a:pt x="46918" y="88590"/>
                  <a:pt x="72503" y="114174"/>
                  <a:pt x="104068" y="114174"/>
                </a:cubicBezTo>
                <a:close/>
                <a:moveTo>
                  <a:pt x="104068" y="18924"/>
                </a:moveTo>
                <a:cubicBezTo>
                  <a:pt x="125109" y="18924"/>
                  <a:pt x="142168" y="35983"/>
                  <a:pt x="142168" y="57024"/>
                </a:cubicBezTo>
                <a:cubicBezTo>
                  <a:pt x="142168" y="78065"/>
                  <a:pt x="125109" y="95124"/>
                  <a:pt x="104068" y="95124"/>
                </a:cubicBezTo>
                <a:cubicBezTo>
                  <a:pt x="83028" y="95124"/>
                  <a:pt x="65968" y="78065"/>
                  <a:pt x="65968" y="57024"/>
                </a:cubicBezTo>
                <a:cubicBezTo>
                  <a:pt x="65968" y="35983"/>
                  <a:pt x="83028" y="18924"/>
                  <a:pt x="104068" y="18924"/>
                </a:cubicBezTo>
                <a:close/>
                <a:moveTo>
                  <a:pt x="304093" y="114174"/>
                </a:moveTo>
                <a:cubicBezTo>
                  <a:pt x="268470" y="114164"/>
                  <a:pt x="233561" y="124242"/>
                  <a:pt x="203414" y="143225"/>
                </a:cubicBezTo>
                <a:cubicBezTo>
                  <a:pt x="198185" y="133738"/>
                  <a:pt x="189584" y="126566"/>
                  <a:pt x="179316" y="123128"/>
                </a:cubicBezTo>
                <a:lnTo>
                  <a:pt x="154742" y="114650"/>
                </a:lnTo>
                <a:cubicBezTo>
                  <a:pt x="151389" y="113593"/>
                  <a:pt x="147731" y="114479"/>
                  <a:pt x="145217" y="116936"/>
                </a:cubicBezTo>
                <a:lnTo>
                  <a:pt x="104354" y="157894"/>
                </a:lnTo>
                <a:lnTo>
                  <a:pt x="63492" y="116936"/>
                </a:lnTo>
                <a:cubicBezTo>
                  <a:pt x="60977" y="114479"/>
                  <a:pt x="57320" y="113593"/>
                  <a:pt x="53967" y="114650"/>
                </a:cubicBezTo>
                <a:lnTo>
                  <a:pt x="29297" y="123223"/>
                </a:lnTo>
                <a:cubicBezTo>
                  <a:pt x="11724" y="129033"/>
                  <a:pt x="-107" y="145483"/>
                  <a:pt x="-40" y="163990"/>
                </a:cubicBezTo>
                <a:lnTo>
                  <a:pt x="-40" y="276099"/>
                </a:lnTo>
                <a:cubicBezTo>
                  <a:pt x="-40" y="298730"/>
                  <a:pt x="15886" y="318247"/>
                  <a:pt x="38060" y="322771"/>
                </a:cubicBezTo>
                <a:lnTo>
                  <a:pt x="38060" y="485649"/>
                </a:lnTo>
                <a:cubicBezTo>
                  <a:pt x="38060" y="490907"/>
                  <a:pt x="42327" y="495174"/>
                  <a:pt x="47585" y="495174"/>
                </a:cubicBezTo>
                <a:lnTo>
                  <a:pt x="161885" y="495174"/>
                </a:lnTo>
                <a:cubicBezTo>
                  <a:pt x="164419" y="495193"/>
                  <a:pt x="166848" y="494193"/>
                  <a:pt x="168648" y="492412"/>
                </a:cubicBezTo>
                <a:cubicBezTo>
                  <a:pt x="170191" y="490507"/>
                  <a:pt x="170943" y="488088"/>
                  <a:pt x="170743" y="485649"/>
                </a:cubicBezTo>
                <a:lnTo>
                  <a:pt x="170743" y="440405"/>
                </a:lnTo>
                <a:cubicBezTo>
                  <a:pt x="245705" y="514224"/>
                  <a:pt x="366320" y="513300"/>
                  <a:pt x="440139" y="438338"/>
                </a:cubicBezTo>
                <a:cubicBezTo>
                  <a:pt x="513967" y="363377"/>
                  <a:pt x="513044" y="242762"/>
                  <a:pt x="438082" y="168943"/>
                </a:cubicBezTo>
                <a:cubicBezTo>
                  <a:pt x="402363" y="133767"/>
                  <a:pt x="354224" y="114088"/>
                  <a:pt x="304093" y="114174"/>
                </a:cubicBezTo>
                <a:close/>
                <a:moveTo>
                  <a:pt x="256468" y="140177"/>
                </a:moveTo>
                <a:cubicBezTo>
                  <a:pt x="242648" y="150502"/>
                  <a:pt x="230999" y="163447"/>
                  <a:pt x="222178" y="178277"/>
                </a:cubicBezTo>
                <a:cubicBezTo>
                  <a:pt x="217149" y="186526"/>
                  <a:pt x="212787" y="195156"/>
                  <a:pt x="209129" y="204090"/>
                </a:cubicBezTo>
                <a:lnTo>
                  <a:pt x="209129" y="163799"/>
                </a:lnTo>
                <a:cubicBezTo>
                  <a:pt x="209129" y="163799"/>
                  <a:pt x="209129" y="162847"/>
                  <a:pt x="209129" y="162370"/>
                </a:cubicBezTo>
                <a:cubicBezTo>
                  <a:pt x="223664" y="152569"/>
                  <a:pt x="239638" y="145083"/>
                  <a:pt x="256468" y="140177"/>
                </a:cubicBezTo>
                <a:close/>
                <a:moveTo>
                  <a:pt x="195604" y="361824"/>
                </a:moveTo>
                <a:lnTo>
                  <a:pt x="170743" y="361824"/>
                </a:lnTo>
                <a:lnTo>
                  <a:pt x="170743" y="322771"/>
                </a:lnTo>
                <a:cubicBezTo>
                  <a:pt x="177735" y="321095"/>
                  <a:pt x="184260" y="317838"/>
                  <a:pt x="189793" y="313246"/>
                </a:cubicBezTo>
                <a:cubicBezTo>
                  <a:pt x="190298" y="329582"/>
                  <a:pt x="192241" y="345832"/>
                  <a:pt x="195604" y="361824"/>
                </a:cubicBezTo>
                <a:close/>
                <a:moveTo>
                  <a:pt x="161218" y="190374"/>
                </a:moveTo>
                <a:cubicBezTo>
                  <a:pt x="155961" y="190374"/>
                  <a:pt x="151693" y="194641"/>
                  <a:pt x="151693" y="199899"/>
                </a:cubicBezTo>
                <a:lnTo>
                  <a:pt x="151693" y="476124"/>
                </a:lnTo>
                <a:lnTo>
                  <a:pt x="113593" y="476124"/>
                </a:lnTo>
                <a:lnTo>
                  <a:pt x="113593" y="314199"/>
                </a:lnTo>
                <a:cubicBezTo>
                  <a:pt x="113593" y="308941"/>
                  <a:pt x="109326" y="304674"/>
                  <a:pt x="104068" y="304674"/>
                </a:cubicBezTo>
                <a:cubicBezTo>
                  <a:pt x="98811" y="304674"/>
                  <a:pt x="94543" y="308941"/>
                  <a:pt x="94543" y="314199"/>
                </a:cubicBezTo>
                <a:lnTo>
                  <a:pt x="94543" y="476124"/>
                </a:lnTo>
                <a:lnTo>
                  <a:pt x="56443" y="476124"/>
                </a:lnTo>
                <a:lnTo>
                  <a:pt x="56443" y="199899"/>
                </a:lnTo>
                <a:cubicBezTo>
                  <a:pt x="56443" y="194641"/>
                  <a:pt x="52176" y="190374"/>
                  <a:pt x="46918" y="190374"/>
                </a:cubicBezTo>
                <a:cubicBezTo>
                  <a:pt x="41661" y="190374"/>
                  <a:pt x="37393" y="194641"/>
                  <a:pt x="37393" y="199899"/>
                </a:cubicBezTo>
                <a:lnTo>
                  <a:pt x="37393" y="302864"/>
                </a:lnTo>
                <a:cubicBezTo>
                  <a:pt x="26040" y="298845"/>
                  <a:pt x="18420" y="288148"/>
                  <a:pt x="18343" y="276099"/>
                </a:cubicBezTo>
                <a:lnTo>
                  <a:pt x="18343" y="163990"/>
                </a:lnTo>
                <a:cubicBezTo>
                  <a:pt x="18372" y="153674"/>
                  <a:pt x="24954" y="144530"/>
                  <a:pt x="34726" y="141225"/>
                </a:cubicBezTo>
                <a:lnTo>
                  <a:pt x="53776" y="134653"/>
                </a:lnTo>
                <a:lnTo>
                  <a:pt x="97210" y="178087"/>
                </a:lnTo>
                <a:cubicBezTo>
                  <a:pt x="99011" y="179868"/>
                  <a:pt x="101440" y="180868"/>
                  <a:pt x="103973" y="180849"/>
                </a:cubicBezTo>
                <a:cubicBezTo>
                  <a:pt x="106507" y="180868"/>
                  <a:pt x="108936" y="179868"/>
                  <a:pt x="110736" y="178087"/>
                </a:cubicBezTo>
                <a:lnTo>
                  <a:pt x="154075" y="134653"/>
                </a:lnTo>
                <a:lnTo>
                  <a:pt x="173125" y="141225"/>
                </a:lnTo>
                <a:cubicBezTo>
                  <a:pt x="182935" y="144492"/>
                  <a:pt x="189565" y="153655"/>
                  <a:pt x="189603" y="163990"/>
                </a:cubicBezTo>
                <a:lnTo>
                  <a:pt x="189603" y="276099"/>
                </a:lnTo>
                <a:cubicBezTo>
                  <a:pt x="189527" y="288148"/>
                  <a:pt x="181907" y="298845"/>
                  <a:pt x="170553" y="302864"/>
                </a:cubicBezTo>
                <a:lnTo>
                  <a:pt x="170553" y="199899"/>
                </a:lnTo>
                <a:cubicBezTo>
                  <a:pt x="170553" y="194708"/>
                  <a:pt x="166400" y="190479"/>
                  <a:pt x="161218" y="190374"/>
                </a:cubicBezTo>
                <a:close/>
                <a:moveTo>
                  <a:pt x="170743" y="412021"/>
                </a:moveTo>
                <a:lnTo>
                  <a:pt x="170743" y="380874"/>
                </a:lnTo>
                <a:lnTo>
                  <a:pt x="200366" y="380874"/>
                </a:lnTo>
                <a:cubicBezTo>
                  <a:pt x="205310" y="398419"/>
                  <a:pt x="212549" y="415231"/>
                  <a:pt x="221893" y="430880"/>
                </a:cubicBezTo>
                <a:cubicBezTo>
                  <a:pt x="230770" y="445749"/>
                  <a:pt x="242524" y="458703"/>
                  <a:pt x="256468" y="468980"/>
                </a:cubicBezTo>
                <a:cubicBezTo>
                  <a:pt x="222731" y="459217"/>
                  <a:pt x="192813" y="439338"/>
                  <a:pt x="170743" y="412021"/>
                </a:cubicBezTo>
                <a:close/>
                <a:moveTo>
                  <a:pt x="294568" y="465742"/>
                </a:moveTo>
                <a:cubicBezTo>
                  <a:pt x="273613" y="462122"/>
                  <a:pt x="253801" y="446692"/>
                  <a:pt x="238085" y="420974"/>
                </a:cubicBezTo>
                <a:cubicBezTo>
                  <a:pt x="230589" y="408354"/>
                  <a:pt x="224617" y="394895"/>
                  <a:pt x="220274" y="380874"/>
                </a:cubicBezTo>
                <a:lnTo>
                  <a:pt x="294568" y="380874"/>
                </a:lnTo>
                <a:close/>
                <a:moveTo>
                  <a:pt x="294568" y="361824"/>
                </a:moveTo>
                <a:lnTo>
                  <a:pt x="215130" y="361824"/>
                </a:lnTo>
                <a:cubicBezTo>
                  <a:pt x="206748" y="324181"/>
                  <a:pt x="206748" y="285167"/>
                  <a:pt x="215130" y="247524"/>
                </a:cubicBezTo>
                <a:lnTo>
                  <a:pt x="294568" y="247524"/>
                </a:lnTo>
                <a:close/>
                <a:moveTo>
                  <a:pt x="294568" y="228474"/>
                </a:moveTo>
                <a:lnTo>
                  <a:pt x="220274" y="228474"/>
                </a:lnTo>
                <a:cubicBezTo>
                  <a:pt x="224617" y="214453"/>
                  <a:pt x="230589" y="200994"/>
                  <a:pt x="238085" y="188374"/>
                </a:cubicBezTo>
                <a:cubicBezTo>
                  <a:pt x="253801" y="162942"/>
                  <a:pt x="273613" y="147226"/>
                  <a:pt x="294568" y="143606"/>
                </a:cubicBezTo>
                <a:close/>
                <a:moveTo>
                  <a:pt x="457446" y="228474"/>
                </a:moveTo>
                <a:lnTo>
                  <a:pt x="407726" y="228474"/>
                </a:lnTo>
                <a:cubicBezTo>
                  <a:pt x="402811" y="210938"/>
                  <a:pt x="395600" y="194127"/>
                  <a:pt x="386294" y="178468"/>
                </a:cubicBezTo>
                <a:cubicBezTo>
                  <a:pt x="377474" y="163637"/>
                  <a:pt x="365825" y="150693"/>
                  <a:pt x="352004" y="140368"/>
                </a:cubicBezTo>
                <a:cubicBezTo>
                  <a:pt x="397858" y="153827"/>
                  <a:pt x="436053" y="185745"/>
                  <a:pt x="457446" y="228474"/>
                </a:cubicBezTo>
                <a:close/>
                <a:moveTo>
                  <a:pt x="313618" y="143606"/>
                </a:moveTo>
                <a:cubicBezTo>
                  <a:pt x="334574" y="147226"/>
                  <a:pt x="354385" y="162656"/>
                  <a:pt x="370007" y="188374"/>
                </a:cubicBezTo>
                <a:cubicBezTo>
                  <a:pt x="377569" y="200966"/>
                  <a:pt x="383580" y="214434"/>
                  <a:pt x="387913" y="228474"/>
                </a:cubicBezTo>
                <a:lnTo>
                  <a:pt x="313618" y="228474"/>
                </a:lnTo>
                <a:close/>
                <a:moveTo>
                  <a:pt x="313618" y="247524"/>
                </a:moveTo>
                <a:lnTo>
                  <a:pt x="393057" y="247524"/>
                </a:lnTo>
                <a:cubicBezTo>
                  <a:pt x="397258" y="266288"/>
                  <a:pt x="399363" y="285453"/>
                  <a:pt x="399343" y="304674"/>
                </a:cubicBezTo>
                <a:cubicBezTo>
                  <a:pt x="399382" y="323905"/>
                  <a:pt x="397238" y="343079"/>
                  <a:pt x="392962" y="361824"/>
                </a:cubicBezTo>
                <a:lnTo>
                  <a:pt x="313618" y="361824"/>
                </a:lnTo>
                <a:close/>
                <a:moveTo>
                  <a:pt x="313618" y="465742"/>
                </a:moveTo>
                <a:lnTo>
                  <a:pt x="313618" y="380874"/>
                </a:lnTo>
                <a:lnTo>
                  <a:pt x="387913" y="380874"/>
                </a:lnTo>
                <a:cubicBezTo>
                  <a:pt x="383580" y="394914"/>
                  <a:pt x="377569" y="408373"/>
                  <a:pt x="370007" y="420974"/>
                </a:cubicBezTo>
                <a:cubicBezTo>
                  <a:pt x="354385" y="446406"/>
                  <a:pt x="334574" y="462122"/>
                  <a:pt x="313618" y="465742"/>
                </a:cubicBezTo>
                <a:close/>
                <a:moveTo>
                  <a:pt x="351718" y="469171"/>
                </a:moveTo>
                <a:cubicBezTo>
                  <a:pt x="365539" y="458846"/>
                  <a:pt x="377188" y="445901"/>
                  <a:pt x="386009" y="431071"/>
                </a:cubicBezTo>
                <a:cubicBezTo>
                  <a:pt x="395314" y="415412"/>
                  <a:pt x="402525" y="398600"/>
                  <a:pt x="407440" y="381065"/>
                </a:cubicBezTo>
                <a:lnTo>
                  <a:pt x="457160" y="381065"/>
                </a:lnTo>
                <a:cubicBezTo>
                  <a:pt x="435767" y="423794"/>
                  <a:pt x="397572" y="455712"/>
                  <a:pt x="351718" y="469171"/>
                </a:cubicBezTo>
                <a:close/>
                <a:moveTo>
                  <a:pt x="412488" y="361824"/>
                </a:moveTo>
                <a:cubicBezTo>
                  <a:pt x="420365" y="324134"/>
                  <a:pt x="420365" y="285214"/>
                  <a:pt x="412488" y="247524"/>
                </a:cubicBezTo>
                <a:lnTo>
                  <a:pt x="466018" y="247524"/>
                </a:lnTo>
                <a:cubicBezTo>
                  <a:pt x="479354" y="284462"/>
                  <a:pt x="479354" y="324886"/>
                  <a:pt x="466018" y="36182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4" name="Freeform: Shape 23">
            <a:extLst>
              <a:ext uri="{FF2B5EF4-FFF2-40B4-BE49-F238E27FC236}">
                <a16:creationId xmlns:a16="http://schemas.microsoft.com/office/drawing/2014/main" id="{9BCFABC8-5B47-5701-AF54-C05E74AF7ECB}"/>
              </a:ext>
            </a:extLst>
          </p:cNvPr>
          <p:cNvSpPr/>
          <p:nvPr/>
        </p:nvSpPr>
        <p:spPr>
          <a:xfrm>
            <a:off x="4185000" y="3674782"/>
            <a:ext cx="432315" cy="357776"/>
          </a:xfrm>
          <a:custGeom>
            <a:avLst/>
            <a:gdLst>
              <a:gd name="connsiteX0" fmla="*/ 133310 w 552450"/>
              <a:gd name="connsiteY0" fmla="*/ 304674 h 457200"/>
              <a:gd name="connsiteX1" fmla="*/ 209510 w 552450"/>
              <a:gd name="connsiteY1" fmla="*/ 228474 h 457200"/>
              <a:gd name="connsiteX2" fmla="*/ 133310 w 552450"/>
              <a:gd name="connsiteY2" fmla="*/ 152274 h 457200"/>
              <a:gd name="connsiteX3" fmla="*/ 57110 w 552450"/>
              <a:gd name="connsiteY3" fmla="*/ 228474 h 457200"/>
              <a:gd name="connsiteX4" fmla="*/ 133310 w 552450"/>
              <a:gd name="connsiteY4" fmla="*/ 304674 h 457200"/>
              <a:gd name="connsiteX5" fmla="*/ 133310 w 552450"/>
              <a:gd name="connsiteY5" fmla="*/ 171324 h 457200"/>
              <a:gd name="connsiteX6" fmla="*/ 190460 w 552450"/>
              <a:gd name="connsiteY6" fmla="*/ 228474 h 457200"/>
              <a:gd name="connsiteX7" fmla="*/ 133310 w 552450"/>
              <a:gd name="connsiteY7" fmla="*/ 285624 h 457200"/>
              <a:gd name="connsiteX8" fmla="*/ 76160 w 552450"/>
              <a:gd name="connsiteY8" fmla="*/ 228474 h 457200"/>
              <a:gd name="connsiteX9" fmla="*/ 133310 w 552450"/>
              <a:gd name="connsiteY9" fmla="*/ 171324 h 457200"/>
              <a:gd name="connsiteX10" fmla="*/ 400010 w 552450"/>
              <a:gd name="connsiteY10" fmla="*/ -126 h 457200"/>
              <a:gd name="connsiteX11" fmla="*/ 247639 w 552450"/>
              <a:gd name="connsiteY11" fmla="*/ 152302 h 457200"/>
              <a:gd name="connsiteX12" fmla="*/ 285710 w 552450"/>
              <a:gd name="connsiteY12" fmla="*/ 253048 h 457200"/>
              <a:gd name="connsiteX13" fmla="*/ 250373 w 552450"/>
              <a:gd name="connsiteY13" fmla="*/ 288386 h 457200"/>
              <a:gd name="connsiteX14" fmla="*/ 250315 w 552450"/>
              <a:gd name="connsiteY14" fmla="*/ 301855 h 457200"/>
              <a:gd name="connsiteX15" fmla="*/ 257135 w 552450"/>
              <a:gd name="connsiteY15" fmla="*/ 304674 h 457200"/>
              <a:gd name="connsiteX16" fmla="*/ 400010 w 552450"/>
              <a:gd name="connsiteY16" fmla="*/ 304674 h 457200"/>
              <a:gd name="connsiteX17" fmla="*/ 552410 w 552450"/>
              <a:gd name="connsiteY17" fmla="*/ 152274 h 457200"/>
              <a:gd name="connsiteX18" fmla="*/ 400010 w 552450"/>
              <a:gd name="connsiteY18" fmla="*/ -126 h 457200"/>
              <a:gd name="connsiteX19" fmla="*/ 400010 w 552450"/>
              <a:gd name="connsiteY19" fmla="*/ 285624 h 457200"/>
              <a:gd name="connsiteX20" fmla="*/ 280091 w 552450"/>
              <a:gd name="connsiteY20" fmla="*/ 285624 h 457200"/>
              <a:gd name="connsiteX21" fmla="*/ 305713 w 552450"/>
              <a:gd name="connsiteY21" fmla="*/ 260002 h 457200"/>
              <a:gd name="connsiteX22" fmla="*/ 305713 w 552450"/>
              <a:gd name="connsiteY22" fmla="*/ 246571 h 457200"/>
              <a:gd name="connsiteX23" fmla="*/ 305703 w 552450"/>
              <a:gd name="connsiteY23" fmla="*/ 57986 h 457200"/>
              <a:gd name="connsiteX24" fmla="*/ 494289 w 552450"/>
              <a:gd name="connsiteY24" fmla="*/ 57977 h 457200"/>
              <a:gd name="connsiteX25" fmla="*/ 494298 w 552450"/>
              <a:gd name="connsiteY25" fmla="*/ 246562 h 457200"/>
              <a:gd name="connsiteX26" fmla="*/ 400010 w 552450"/>
              <a:gd name="connsiteY26" fmla="*/ 285624 h 457200"/>
              <a:gd name="connsiteX27" fmla="*/ 342860 w 552450"/>
              <a:gd name="connsiteY27" fmla="*/ 133224 h 457200"/>
              <a:gd name="connsiteX28" fmla="*/ 323810 w 552450"/>
              <a:gd name="connsiteY28" fmla="*/ 152274 h 457200"/>
              <a:gd name="connsiteX29" fmla="*/ 342860 w 552450"/>
              <a:gd name="connsiteY29" fmla="*/ 171324 h 457200"/>
              <a:gd name="connsiteX30" fmla="*/ 361910 w 552450"/>
              <a:gd name="connsiteY30" fmla="*/ 152274 h 457200"/>
              <a:gd name="connsiteX31" fmla="*/ 342860 w 552450"/>
              <a:gd name="connsiteY31" fmla="*/ 133224 h 457200"/>
              <a:gd name="connsiteX32" fmla="*/ 400010 w 552450"/>
              <a:gd name="connsiteY32" fmla="*/ 133224 h 457200"/>
              <a:gd name="connsiteX33" fmla="*/ 380960 w 552450"/>
              <a:gd name="connsiteY33" fmla="*/ 152274 h 457200"/>
              <a:gd name="connsiteX34" fmla="*/ 400010 w 552450"/>
              <a:gd name="connsiteY34" fmla="*/ 171324 h 457200"/>
              <a:gd name="connsiteX35" fmla="*/ 419060 w 552450"/>
              <a:gd name="connsiteY35" fmla="*/ 152274 h 457200"/>
              <a:gd name="connsiteX36" fmla="*/ 400010 w 552450"/>
              <a:gd name="connsiteY36" fmla="*/ 133224 h 457200"/>
              <a:gd name="connsiteX37" fmla="*/ 457160 w 552450"/>
              <a:gd name="connsiteY37" fmla="*/ 133224 h 457200"/>
              <a:gd name="connsiteX38" fmla="*/ 438110 w 552450"/>
              <a:gd name="connsiteY38" fmla="*/ 152274 h 457200"/>
              <a:gd name="connsiteX39" fmla="*/ 457160 w 552450"/>
              <a:gd name="connsiteY39" fmla="*/ 171324 h 457200"/>
              <a:gd name="connsiteX40" fmla="*/ 476210 w 552450"/>
              <a:gd name="connsiteY40" fmla="*/ 152274 h 457200"/>
              <a:gd name="connsiteX41" fmla="*/ 457160 w 552450"/>
              <a:gd name="connsiteY41" fmla="*/ 133224 h 457200"/>
              <a:gd name="connsiteX42" fmla="*/ 230275 w 552450"/>
              <a:gd name="connsiteY42" fmla="*/ 316199 h 457200"/>
              <a:gd name="connsiteX43" fmla="*/ 193223 w 552450"/>
              <a:gd name="connsiteY43" fmla="*/ 304674 h 457200"/>
              <a:gd name="connsiteX44" fmla="*/ 183698 w 552450"/>
              <a:gd name="connsiteY44" fmla="*/ 307055 h 457200"/>
              <a:gd name="connsiteX45" fmla="*/ 133310 w 552450"/>
              <a:gd name="connsiteY45" fmla="*/ 357823 h 457200"/>
              <a:gd name="connsiteX46" fmla="*/ 82923 w 552450"/>
              <a:gd name="connsiteY46" fmla="*/ 307436 h 457200"/>
              <a:gd name="connsiteX47" fmla="*/ 73398 w 552450"/>
              <a:gd name="connsiteY47" fmla="*/ 305055 h 457200"/>
              <a:gd name="connsiteX48" fmla="*/ 36536 w 552450"/>
              <a:gd name="connsiteY48" fmla="*/ 316104 h 457200"/>
              <a:gd name="connsiteX49" fmla="*/ -40 w 552450"/>
              <a:gd name="connsiteY49" fmla="*/ 366587 h 457200"/>
              <a:gd name="connsiteX50" fmla="*/ -40 w 552450"/>
              <a:gd name="connsiteY50" fmla="*/ 447549 h 457200"/>
              <a:gd name="connsiteX51" fmla="*/ 2723 w 552450"/>
              <a:gd name="connsiteY51" fmla="*/ 454312 h 457200"/>
              <a:gd name="connsiteX52" fmla="*/ 9485 w 552450"/>
              <a:gd name="connsiteY52" fmla="*/ 457074 h 457200"/>
              <a:gd name="connsiteX53" fmla="*/ 257135 w 552450"/>
              <a:gd name="connsiteY53" fmla="*/ 457074 h 457200"/>
              <a:gd name="connsiteX54" fmla="*/ 263898 w 552450"/>
              <a:gd name="connsiteY54" fmla="*/ 454312 h 457200"/>
              <a:gd name="connsiteX55" fmla="*/ 266660 w 552450"/>
              <a:gd name="connsiteY55" fmla="*/ 447549 h 457200"/>
              <a:gd name="connsiteX56" fmla="*/ 266660 w 552450"/>
              <a:gd name="connsiteY56" fmla="*/ 366587 h 457200"/>
              <a:gd name="connsiteX57" fmla="*/ 230275 w 552450"/>
              <a:gd name="connsiteY57" fmla="*/ 316199 h 457200"/>
              <a:gd name="connsiteX58" fmla="*/ 247610 w 552450"/>
              <a:gd name="connsiteY58" fmla="*/ 438024 h 457200"/>
              <a:gd name="connsiteX59" fmla="*/ 219035 w 552450"/>
              <a:gd name="connsiteY59" fmla="*/ 438024 h 457200"/>
              <a:gd name="connsiteX60" fmla="*/ 219035 w 552450"/>
              <a:gd name="connsiteY60" fmla="*/ 390399 h 457200"/>
              <a:gd name="connsiteX61" fmla="*/ 209510 w 552450"/>
              <a:gd name="connsiteY61" fmla="*/ 380874 h 457200"/>
              <a:gd name="connsiteX62" fmla="*/ 199985 w 552450"/>
              <a:gd name="connsiteY62" fmla="*/ 390399 h 457200"/>
              <a:gd name="connsiteX63" fmla="*/ 199985 w 552450"/>
              <a:gd name="connsiteY63" fmla="*/ 438024 h 457200"/>
              <a:gd name="connsiteX64" fmla="*/ 66635 w 552450"/>
              <a:gd name="connsiteY64" fmla="*/ 438024 h 457200"/>
              <a:gd name="connsiteX65" fmla="*/ 66635 w 552450"/>
              <a:gd name="connsiteY65" fmla="*/ 390399 h 457200"/>
              <a:gd name="connsiteX66" fmla="*/ 57110 w 552450"/>
              <a:gd name="connsiteY66" fmla="*/ 380874 h 457200"/>
              <a:gd name="connsiteX67" fmla="*/ 47585 w 552450"/>
              <a:gd name="connsiteY67" fmla="*/ 390399 h 457200"/>
              <a:gd name="connsiteX68" fmla="*/ 47585 w 552450"/>
              <a:gd name="connsiteY68" fmla="*/ 438024 h 457200"/>
              <a:gd name="connsiteX69" fmla="*/ 19010 w 552450"/>
              <a:gd name="connsiteY69" fmla="*/ 438024 h 457200"/>
              <a:gd name="connsiteX70" fmla="*/ 19010 w 552450"/>
              <a:gd name="connsiteY70" fmla="*/ 366587 h 457200"/>
              <a:gd name="connsiteX71" fmla="*/ 42251 w 552450"/>
              <a:gd name="connsiteY71" fmla="*/ 334297 h 457200"/>
              <a:gd name="connsiteX72" fmla="*/ 73398 w 552450"/>
              <a:gd name="connsiteY72" fmla="*/ 324772 h 457200"/>
              <a:gd name="connsiteX73" fmla="*/ 126548 w 552450"/>
              <a:gd name="connsiteY73" fmla="*/ 377921 h 457200"/>
              <a:gd name="connsiteX74" fmla="*/ 140016 w 552450"/>
              <a:gd name="connsiteY74" fmla="*/ 377979 h 457200"/>
              <a:gd name="connsiteX75" fmla="*/ 140073 w 552450"/>
              <a:gd name="connsiteY75" fmla="*/ 377921 h 457200"/>
              <a:gd name="connsiteX76" fmla="*/ 193127 w 552450"/>
              <a:gd name="connsiteY76" fmla="*/ 324772 h 457200"/>
              <a:gd name="connsiteX77" fmla="*/ 224560 w 552450"/>
              <a:gd name="connsiteY77" fmla="*/ 334297 h 457200"/>
              <a:gd name="connsiteX78" fmla="*/ 247610 w 552450"/>
              <a:gd name="connsiteY78" fmla="*/ 36658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52450" h="457200">
                <a:moveTo>
                  <a:pt x="133310" y="304674"/>
                </a:moveTo>
                <a:cubicBezTo>
                  <a:pt x="175392" y="304674"/>
                  <a:pt x="209510" y="270555"/>
                  <a:pt x="209510" y="228474"/>
                </a:cubicBezTo>
                <a:cubicBezTo>
                  <a:pt x="209510" y="186393"/>
                  <a:pt x="175392" y="152274"/>
                  <a:pt x="133310" y="152274"/>
                </a:cubicBezTo>
                <a:cubicBezTo>
                  <a:pt x="91229" y="152274"/>
                  <a:pt x="57110" y="186393"/>
                  <a:pt x="57110" y="228474"/>
                </a:cubicBezTo>
                <a:cubicBezTo>
                  <a:pt x="57110" y="270555"/>
                  <a:pt x="91229" y="304674"/>
                  <a:pt x="133310" y="304674"/>
                </a:cubicBezTo>
                <a:close/>
                <a:moveTo>
                  <a:pt x="133310" y="171324"/>
                </a:moveTo>
                <a:cubicBezTo>
                  <a:pt x="164876" y="171324"/>
                  <a:pt x="190460" y="196908"/>
                  <a:pt x="190460" y="228474"/>
                </a:cubicBezTo>
                <a:cubicBezTo>
                  <a:pt x="190460" y="260040"/>
                  <a:pt x="164876" y="285624"/>
                  <a:pt x="133310" y="285624"/>
                </a:cubicBezTo>
                <a:cubicBezTo>
                  <a:pt x="101744" y="285624"/>
                  <a:pt x="76160" y="260040"/>
                  <a:pt x="76160" y="228474"/>
                </a:cubicBezTo>
                <a:cubicBezTo>
                  <a:pt x="76160" y="196908"/>
                  <a:pt x="101744" y="171324"/>
                  <a:pt x="133310" y="171324"/>
                </a:cubicBezTo>
                <a:close/>
                <a:moveTo>
                  <a:pt x="400010" y="-126"/>
                </a:moveTo>
                <a:cubicBezTo>
                  <a:pt x="315838" y="-116"/>
                  <a:pt x="247620" y="68130"/>
                  <a:pt x="247639" y="152302"/>
                </a:cubicBezTo>
                <a:cubicBezTo>
                  <a:pt x="247639" y="189393"/>
                  <a:pt x="261183" y="225216"/>
                  <a:pt x="285710" y="253048"/>
                </a:cubicBezTo>
                <a:lnTo>
                  <a:pt x="250373" y="288386"/>
                </a:lnTo>
                <a:cubicBezTo>
                  <a:pt x="246639" y="292091"/>
                  <a:pt x="246610" y="298121"/>
                  <a:pt x="250315" y="301855"/>
                </a:cubicBezTo>
                <a:cubicBezTo>
                  <a:pt x="252116" y="303674"/>
                  <a:pt x="254573" y="304693"/>
                  <a:pt x="257135" y="304674"/>
                </a:cubicBezTo>
                <a:lnTo>
                  <a:pt x="400010" y="304674"/>
                </a:lnTo>
                <a:cubicBezTo>
                  <a:pt x="484183" y="304674"/>
                  <a:pt x="552410" y="236446"/>
                  <a:pt x="552410" y="152274"/>
                </a:cubicBezTo>
                <a:cubicBezTo>
                  <a:pt x="552410" y="68102"/>
                  <a:pt x="484183" y="-126"/>
                  <a:pt x="400010" y="-126"/>
                </a:cubicBezTo>
                <a:close/>
                <a:moveTo>
                  <a:pt x="400010" y="285624"/>
                </a:moveTo>
                <a:lnTo>
                  <a:pt x="280091" y="285624"/>
                </a:lnTo>
                <a:lnTo>
                  <a:pt x="305713" y="260002"/>
                </a:lnTo>
                <a:cubicBezTo>
                  <a:pt x="309409" y="256287"/>
                  <a:pt x="309409" y="250286"/>
                  <a:pt x="305713" y="246571"/>
                </a:cubicBezTo>
                <a:cubicBezTo>
                  <a:pt x="253630" y="194498"/>
                  <a:pt x="253630" y="110069"/>
                  <a:pt x="305703" y="57986"/>
                </a:cubicBezTo>
                <a:cubicBezTo>
                  <a:pt x="357777" y="5903"/>
                  <a:pt x="442206" y="5903"/>
                  <a:pt x="494289" y="57977"/>
                </a:cubicBezTo>
                <a:cubicBezTo>
                  <a:pt x="546371" y="110050"/>
                  <a:pt x="546371" y="194479"/>
                  <a:pt x="494298" y="246562"/>
                </a:cubicBezTo>
                <a:cubicBezTo>
                  <a:pt x="469295" y="271575"/>
                  <a:pt x="435377" y="285624"/>
                  <a:pt x="400010" y="285624"/>
                </a:cubicBezTo>
                <a:close/>
                <a:moveTo>
                  <a:pt x="342860" y="133224"/>
                </a:moveTo>
                <a:cubicBezTo>
                  <a:pt x="332335" y="133224"/>
                  <a:pt x="323810" y="141749"/>
                  <a:pt x="323810" y="152274"/>
                </a:cubicBezTo>
                <a:cubicBezTo>
                  <a:pt x="323810" y="162799"/>
                  <a:pt x="332335" y="171324"/>
                  <a:pt x="342860" y="171324"/>
                </a:cubicBezTo>
                <a:cubicBezTo>
                  <a:pt x="353386" y="171324"/>
                  <a:pt x="361910" y="162799"/>
                  <a:pt x="361910" y="152274"/>
                </a:cubicBezTo>
                <a:cubicBezTo>
                  <a:pt x="361910" y="141749"/>
                  <a:pt x="353386" y="133224"/>
                  <a:pt x="342860" y="133224"/>
                </a:cubicBezTo>
                <a:close/>
                <a:moveTo>
                  <a:pt x="400010" y="133224"/>
                </a:moveTo>
                <a:cubicBezTo>
                  <a:pt x="389485" y="133224"/>
                  <a:pt x="380960" y="141749"/>
                  <a:pt x="380960" y="152274"/>
                </a:cubicBezTo>
                <a:cubicBezTo>
                  <a:pt x="380960" y="162799"/>
                  <a:pt x="389485" y="171324"/>
                  <a:pt x="400010" y="171324"/>
                </a:cubicBezTo>
                <a:cubicBezTo>
                  <a:pt x="410536" y="171324"/>
                  <a:pt x="419060" y="162799"/>
                  <a:pt x="419060" y="152274"/>
                </a:cubicBezTo>
                <a:cubicBezTo>
                  <a:pt x="419060" y="141749"/>
                  <a:pt x="410536" y="133224"/>
                  <a:pt x="400010" y="133224"/>
                </a:cubicBezTo>
                <a:close/>
                <a:moveTo>
                  <a:pt x="457160" y="133224"/>
                </a:moveTo>
                <a:cubicBezTo>
                  <a:pt x="446635" y="133224"/>
                  <a:pt x="438110" y="141749"/>
                  <a:pt x="438110" y="152274"/>
                </a:cubicBezTo>
                <a:cubicBezTo>
                  <a:pt x="438110" y="162799"/>
                  <a:pt x="446635" y="171324"/>
                  <a:pt x="457160" y="171324"/>
                </a:cubicBezTo>
                <a:cubicBezTo>
                  <a:pt x="467686" y="171324"/>
                  <a:pt x="476210" y="162799"/>
                  <a:pt x="476210" y="152274"/>
                </a:cubicBezTo>
                <a:cubicBezTo>
                  <a:pt x="476210" y="141749"/>
                  <a:pt x="467686" y="133224"/>
                  <a:pt x="457160" y="133224"/>
                </a:cubicBezTo>
                <a:close/>
                <a:moveTo>
                  <a:pt x="230275" y="316199"/>
                </a:moveTo>
                <a:lnTo>
                  <a:pt x="193223" y="304674"/>
                </a:lnTo>
                <a:cubicBezTo>
                  <a:pt x="189851" y="303645"/>
                  <a:pt x="186184" y="304560"/>
                  <a:pt x="183698" y="307055"/>
                </a:cubicBezTo>
                <a:lnTo>
                  <a:pt x="133310" y="357823"/>
                </a:lnTo>
                <a:lnTo>
                  <a:pt x="82923" y="307436"/>
                </a:lnTo>
                <a:cubicBezTo>
                  <a:pt x="80437" y="304941"/>
                  <a:pt x="76770" y="304026"/>
                  <a:pt x="73398" y="305055"/>
                </a:cubicBezTo>
                <a:lnTo>
                  <a:pt x="36536" y="316104"/>
                </a:lnTo>
                <a:cubicBezTo>
                  <a:pt x="14724" y="323267"/>
                  <a:pt x="-30" y="343622"/>
                  <a:pt x="-40" y="366587"/>
                </a:cubicBezTo>
                <a:lnTo>
                  <a:pt x="-40" y="447549"/>
                </a:lnTo>
                <a:cubicBezTo>
                  <a:pt x="-59" y="450083"/>
                  <a:pt x="941" y="452512"/>
                  <a:pt x="2723" y="454312"/>
                </a:cubicBezTo>
                <a:cubicBezTo>
                  <a:pt x="4523" y="456093"/>
                  <a:pt x="6952" y="457093"/>
                  <a:pt x="9485" y="457074"/>
                </a:cubicBezTo>
                <a:lnTo>
                  <a:pt x="257135" y="457074"/>
                </a:lnTo>
                <a:cubicBezTo>
                  <a:pt x="259669" y="457093"/>
                  <a:pt x="262098" y="456093"/>
                  <a:pt x="263898" y="454312"/>
                </a:cubicBezTo>
                <a:cubicBezTo>
                  <a:pt x="265679" y="452512"/>
                  <a:pt x="266679" y="450083"/>
                  <a:pt x="266660" y="447549"/>
                </a:cubicBezTo>
                <a:lnTo>
                  <a:pt x="266660" y="366587"/>
                </a:lnTo>
                <a:cubicBezTo>
                  <a:pt x="266670" y="343698"/>
                  <a:pt x="252001" y="323391"/>
                  <a:pt x="230275" y="316199"/>
                </a:cubicBezTo>
                <a:close/>
                <a:moveTo>
                  <a:pt x="247610" y="438024"/>
                </a:moveTo>
                <a:lnTo>
                  <a:pt x="219035" y="438024"/>
                </a:lnTo>
                <a:lnTo>
                  <a:pt x="219035" y="390399"/>
                </a:lnTo>
                <a:cubicBezTo>
                  <a:pt x="219035" y="385141"/>
                  <a:pt x="214768" y="380874"/>
                  <a:pt x="209510" y="380874"/>
                </a:cubicBezTo>
                <a:cubicBezTo>
                  <a:pt x="204252" y="380874"/>
                  <a:pt x="199985" y="385141"/>
                  <a:pt x="199985" y="390399"/>
                </a:cubicBezTo>
                <a:lnTo>
                  <a:pt x="199985" y="438024"/>
                </a:lnTo>
                <a:lnTo>
                  <a:pt x="66635" y="438024"/>
                </a:lnTo>
                <a:lnTo>
                  <a:pt x="66635" y="390399"/>
                </a:lnTo>
                <a:cubicBezTo>
                  <a:pt x="66635" y="385141"/>
                  <a:pt x="62368" y="380874"/>
                  <a:pt x="57110" y="380874"/>
                </a:cubicBezTo>
                <a:cubicBezTo>
                  <a:pt x="51852" y="380874"/>
                  <a:pt x="47585" y="385141"/>
                  <a:pt x="47585" y="390399"/>
                </a:cubicBezTo>
                <a:lnTo>
                  <a:pt x="47585" y="438024"/>
                </a:lnTo>
                <a:lnTo>
                  <a:pt x="19010" y="438024"/>
                </a:lnTo>
                <a:lnTo>
                  <a:pt x="19010" y="366587"/>
                </a:lnTo>
                <a:cubicBezTo>
                  <a:pt x="18991" y="351937"/>
                  <a:pt x="28364" y="338935"/>
                  <a:pt x="42251" y="334297"/>
                </a:cubicBezTo>
                <a:lnTo>
                  <a:pt x="73398" y="324772"/>
                </a:lnTo>
                <a:lnTo>
                  <a:pt x="126548" y="377921"/>
                </a:lnTo>
                <a:cubicBezTo>
                  <a:pt x="130253" y="381655"/>
                  <a:pt x="136282" y="381684"/>
                  <a:pt x="140016" y="377979"/>
                </a:cubicBezTo>
                <a:cubicBezTo>
                  <a:pt x="140035" y="377959"/>
                  <a:pt x="140054" y="377940"/>
                  <a:pt x="140073" y="377921"/>
                </a:cubicBezTo>
                <a:lnTo>
                  <a:pt x="193127" y="324772"/>
                </a:lnTo>
                <a:lnTo>
                  <a:pt x="224560" y="334297"/>
                </a:lnTo>
                <a:cubicBezTo>
                  <a:pt x="238400" y="338974"/>
                  <a:pt x="247686" y="351985"/>
                  <a:pt x="247610" y="366587"/>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5" name="Freeform: Shape 24">
            <a:extLst>
              <a:ext uri="{FF2B5EF4-FFF2-40B4-BE49-F238E27FC236}">
                <a16:creationId xmlns:a16="http://schemas.microsoft.com/office/drawing/2014/main" id="{8109F350-16E3-911A-8E35-416C8F75EC1E}"/>
              </a:ext>
            </a:extLst>
          </p:cNvPr>
          <p:cNvSpPr/>
          <p:nvPr/>
        </p:nvSpPr>
        <p:spPr>
          <a:xfrm>
            <a:off x="4178163" y="4458165"/>
            <a:ext cx="446557" cy="387983"/>
          </a:xfrm>
          <a:custGeom>
            <a:avLst/>
            <a:gdLst>
              <a:gd name="connsiteX0" fmla="*/ 285385 w 570647"/>
              <a:gd name="connsiteY0" fmla="*/ 248570 h 495798"/>
              <a:gd name="connsiteX1" fmla="*/ 361585 w 570647"/>
              <a:gd name="connsiteY1" fmla="*/ 172370 h 495798"/>
              <a:gd name="connsiteX2" fmla="*/ 285385 w 570647"/>
              <a:gd name="connsiteY2" fmla="*/ 96170 h 495798"/>
              <a:gd name="connsiteX3" fmla="*/ 209185 w 570647"/>
              <a:gd name="connsiteY3" fmla="*/ 172370 h 495798"/>
              <a:gd name="connsiteX4" fmla="*/ 285385 w 570647"/>
              <a:gd name="connsiteY4" fmla="*/ 248570 h 495798"/>
              <a:gd name="connsiteX5" fmla="*/ 285385 w 570647"/>
              <a:gd name="connsiteY5" fmla="*/ 115220 h 495798"/>
              <a:gd name="connsiteX6" fmla="*/ 342535 w 570647"/>
              <a:gd name="connsiteY6" fmla="*/ 172370 h 495798"/>
              <a:gd name="connsiteX7" fmla="*/ 285385 w 570647"/>
              <a:gd name="connsiteY7" fmla="*/ 229520 h 495798"/>
              <a:gd name="connsiteX8" fmla="*/ 228235 w 570647"/>
              <a:gd name="connsiteY8" fmla="*/ 172370 h 495798"/>
              <a:gd name="connsiteX9" fmla="*/ 285385 w 570647"/>
              <a:gd name="connsiteY9" fmla="*/ 115220 h 495798"/>
              <a:gd name="connsiteX10" fmla="*/ 152035 w 570647"/>
              <a:gd name="connsiteY10" fmla="*/ 310482 h 495798"/>
              <a:gd name="connsiteX11" fmla="*/ 152035 w 570647"/>
              <a:gd name="connsiteY11" fmla="*/ 391445 h 495798"/>
              <a:gd name="connsiteX12" fmla="*/ 154797 w 570647"/>
              <a:gd name="connsiteY12" fmla="*/ 398207 h 495798"/>
              <a:gd name="connsiteX13" fmla="*/ 161560 w 570647"/>
              <a:gd name="connsiteY13" fmla="*/ 400970 h 495798"/>
              <a:gd name="connsiteX14" fmla="*/ 409210 w 570647"/>
              <a:gd name="connsiteY14" fmla="*/ 400970 h 495798"/>
              <a:gd name="connsiteX15" fmla="*/ 415973 w 570647"/>
              <a:gd name="connsiteY15" fmla="*/ 398207 h 495798"/>
              <a:gd name="connsiteX16" fmla="*/ 418735 w 570647"/>
              <a:gd name="connsiteY16" fmla="*/ 391445 h 495798"/>
              <a:gd name="connsiteX17" fmla="*/ 418735 w 570647"/>
              <a:gd name="connsiteY17" fmla="*/ 310482 h 495798"/>
              <a:gd name="connsiteX18" fmla="*/ 382350 w 570647"/>
              <a:gd name="connsiteY18" fmla="*/ 260095 h 495798"/>
              <a:gd name="connsiteX19" fmla="*/ 345297 w 570647"/>
              <a:gd name="connsiteY19" fmla="*/ 248570 h 495798"/>
              <a:gd name="connsiteX20" fmla="*/ 335772 w 570647"/>
              <a:gd name="connsiteY20" fmla="*/ 250951 h 495798"/>
              <a:gd name="connsiteX21" fmla="*/ 285385 w 570647"/>
              <a:gd name="connsiteY21" fmla="*/ 301719 h 495798"/>
              <a:gd name="connsiteX22" fmla="*/ 234998 w 570647"/>
              <a:gd name="connsiteY22" fmla="*/ 251332 h 495798"/>
              <a:gd name="connsiteX23" fmla="*/ 225473 w 570647"/>
              <a:gd name="connsiteY23" fmla="*/ 248951 h 495798"/>
              <a:gd name="connsiteX24" fmla="*/ 188611 w 570647"/>
              <a:gd name="connsiteY24" fmla="*/ 260000 h 495798"/>
              <a:gd name="connsiteX25" fmla="*/ 152035 w 570647"/>
              <a:gd name="connsiteY25" fmla="*/ 310482 h 495798"/>
              <a:gd name="connsiteX26" fmla="*/ 225473 w 570647"/>
              <a:gd name="connsiteY26" fmla="*/ 268858 h 495798"/>
              <a:gd name="connsiteX27" fmla="*/ 278622 w 570647"/>
              <a:gd name="connsiteY27" fmla="*/ 322007 h 495798"/>
              <a:gd name="connsiteX28" fmla="*/ 292091 w 570647"/>
              <a:gd name="connsiteY28" fmla="*/ 322065 h 495798"/>
              <a:gd name="connsiteX29" fmla="*/ 292148 w 570647"/>
              <a:gd name="connsiteY29" fmla="*/ 322007 h 495798"/>
              <a:gd name="connsiteX30" fmla="*/ 345297 w 570647"/>
              <a:gd name="connsiteY30" fmla="*/ 268858 h 495798"/>
              <a:gd name="connsiteX31" fmla="*/ 376634 w 570647"/>
              <a:gd name="connsiteY31" fmla="*/ 278383 h 495798"/>
              <a:gd name="connsiteX32" fmla="*/ 399685 w 570647"/>
              <a:gd name="connsiteY32" fmla="*/ 310482 h 495798"/>
              <a:gd name="connsiteX33" fmla="*/ 399685 w 570647"/>
              <a:gd name="connsiteY33" fmla="*/ 381920 h 495798"/>
              <a:gd name="connsiteX34" fmla="*/ 371110 w 570647"/>
              <a:gd name="connsiteY34" fmla="*/ 381920 h 495798"/>
              <a:gd name="connsiteX35" fmla="*/ 371110 w 570647"/>
              <a:gd name="connsiteY35" fmla="*/ 334295 h 495798"/>
              <a:gd name="connsiteX36" fmla="*/ 361585 w 570647"/>
              <a:gd name="connsiteY36" fmla="*/ 324770 h 495798"/>
              <a:gd name="connsiteX37" fmla="*/ 352060 w 570647"/>
              <a:gd name="connsiteY37" fmla="*/ 334295 h 495798"/>
              <a:gd name="connsiteX38" fmla="*/ 352060 w 570647"/>
              <a:gd name="connsiteY38" fmla="*/ 381920 h 495798"/>
              <a:gd name="connsiteX39" fmla="*/ 218710 w 570647"/>
              <a:gd name="connsiteY39" fmla="*/ 381920 h 495798"/>
              <a:gd name="connsiteX40" fmla="*/ 218710 w 570647"/>
              <a:gd name="connsiteY40" fmla="*/ 334295 h 495798"/>
              <a:gd name="connsiteX41" fmla="*/ 209185 w 570647"/>
              <a:gd name="connsiteY41" fmla="*/ 324770 h 495798"/>
              <a:gd name="connsiteX42" fmla="*/ 199660 w 570647"/>
              <a:gd name="connsiteY42" fmla="*/ 334295 h 495798"/>
              <a:gd name="connsiteX43" fmla="*/ 199660 w 570647"/>
              <a:gd name="connsiteY43" fmla="*/ 381920 h 495798"/>
              <a:gd name="connsiteX44" fmla="*/ 171085 w 570647"/>
              <a:gd name="connsiteY44" fmla="*/ 381920 h 495798"/>
              <a:gd name="connsiteX45" fmla="*/ 171085 w 570647"/>
              <a:gd name="connsiteY45" fmla="*/ 310482 h 495798"/>
              <a:gd name="connsiteX46" fmla="*/ 194326 w 570647"/>
              <a:gd name="connsiteY46" fmla="*/ 278192 h 495798"/>
              <a:gd name="connsiteX47" fmla="*/ 568373 w 570647"/>
              <a:gd name="connsiteY47" fmla="*/ 222757 h 495798"/>
              <a:gd name="connsiteX48" fmla="*/ 554904 w 570647"/>
              <a:gd name="connsiteY48" fmla="*/ 222700 h 495798"/>
              <a:gd name="connsiteX49" fmla="*/ 554847 w 570647"/>
              <a:gd name="connsiteY49" fmla="*/ 222757 h 495798"/>
              <a:gd name="connsiteX50" fmla="*/ 532940 w 570647"/>
              <a:gd name="connsiteY50" fmla="*/ 244664 h 495798"/>
              <a:gd name="connsiteX51" fmla="*/ 282442 w 570647"/>
              <a:gd name="connsiteY51" fmla="*/ -109 h 495798"/>
              <a:gd name="connsiteX52" fmla="*/ 47260 w 570647"/>
              <a:gd name="connsiteY52" fmla="*/ 179228 h 495798"/>
              <a:gd name="connsiteX53" fmla="*/ 53737 w 570647"/>
              <a:gd name="connsiteY53" fmla="*/ 191039 h 495798"/>
              <a:gd name="connsiteX54" fmla="*/ 65548 w 570647"/>
              <a:gd name="connsiteY54" fmla="*/ 184562 h 495798"/>
              <a:gd name="connsiteX55" fmla="*/ 65548 w 570647"/>
              <a:gd name="connsiteY55" fmla="*/ 184562 h 495798"/>
              <a:gd name="connsiteX56" fmla="*/ 349784 w 570647"/>
              <a:gd name="connsiteY56" fmla="*/ 30533 h 495798"/>
              <a:gd name="connsiteX57" fmla="*/ 513223 w 570647"/>
              <a:gd name="connsiteY57" fmla="*/ 244474 h 495798"/>
              <a:gd name="connsiteX58" fmla="*/ 491506 w 570647"/>
              <a:gd name="connsiteY58" fmla="*/ 222757 h 495798"/>
              <a:gd name="connsiteX59" fmla="*/ 477981 w 570647"/>
              <a:gd name="connsiteY59" fmla="*/ 222757 h 495798"/>
              <a:gd name="connsiteX60" fmla="*/ 477981 w 570647"/>
              <a:gd name="connsiteY60" fmla="*/ 236282 h 495798"/>
              <a:gd name="connsiteX61" fmla="*/ 477981 w 570647"/>
              <a:gd name="connsiteY61" fmla="*/ 236282 h 495798"/>
              <a:gd name="connsiteX62" fmla="*/ 516081 w 570647"/>
              <a:gd name="connsiteY62" fmla="*/ 274382 h 495798"/>
              <a:gd name="connsiteX63" fmla="*/ 516652 w 570647"/>
              <a:gd name="connsiteY63" fmla="*/ 274382 h 495798"/>
              <a:gd name="connsiteX64" fmla="*/ 519129 w 570647"/>
              <a:gd name="connsiteY64" fmla="*/ 276002 h 495798"/>
              <a:gd name="connsiteX65" fmla="*/ 520176 w 570647"/>
              <a:gd name="connsiteY65" fmla="*/ 276002 h 495798"/>
              <a:gd name="connsiteX66" fmla="*/ 522843 w 570647"/>
              <a:gd name="connsiteY66" fmla="*/ 276573 h 495798"/>
              <a:gd name="connsiteX67" fmla="*/ 525606 w 570647"/>
              <a:gd name="connsiteY67" fmla="*/ 276002 h 495798"/>
              <a:gd name="connsiteX68" fmla="*/ 526463 w 570647"/>
              <a:gd name="connsiteY68" fmla="*/ 276002 h 495798"/>
              <a:gd name="connsiteX69" fmla="*/ 529320 w 570647"/>
              <a:gd name="connsiteY69" fmla="*/ 274097 h 495798"/>
              <a:gd name="connsiteX70" fmla="*/ 529320 w 570647"/>
              <a:gd name="connsiteY70" fmla="*/ 274097 h 495798"/>
              <a:gd name="connsiteX71" fmla="*/ 567420 w 570647"/>
              <a:gd name="connsiteY71" fmla="*/ 235997 h 495798"/>
              <a:gd name="connsiteX72" fmla="*/ 568373 w 570647"/>
              <a:gd name="connsiteY72" fmla="*/ 222757 h 495798"/>
              <a:gd name="connsiteX73" fmla="*/ 513985 w 570647"/>
              <a:gd name="connsiteY73" fmla="*/ 315721 h 495798"/>
              <a:gd name="connsiteX74" fmla="*/ 501984 w 570647"/>
              <a:gd name="connsiteY74" fmla="*/ 321722 h 495798"/>
              <a:gd name="connsiteX75" fmla="*/ 212357 w 570647"/>
              <a:gd name="connsiteY75" fmla="*/ 465359 h 495798"/>
              <a:gd name="connsiteX76" fmla="*/ 56785 w 570647"/>
              <a:gd name="connsiteY76" fmla="*/ 252665 h 495798"/>
              <a:gd name="connsiteX77" fmla="*/ 78502 w 570647"/>
              <a:gd name="connsiteY77" fmla="*/ 274382 h 495798"/>
              <a:gd name="connsiteX78" fmla="*/ 92028 w 570647"/>
              <a:gd name="connsiteY78" fmla="*/ 274382 h 495798"/>
              <a:gd name="connsiteX79" fmla="*/ 92028 w 570647"/>
              <a:gd name="connsiteY79" fmla="*/ 260857 h 495798"/>
              <a:gd name="connsiteX80" fmla="*/ 53928 w 570647"/>
              <a:gd name="connsiteY80" fmla="*/ 222757 h 495798"/>
              <a:gd name="connsiteX81" fmla="*/ 50784 w 570647"/>
              <a:gd name="connsiteY81" fmla="*/ 220756 h 495798"/>
              <a:gd name="connsiteX82" fmla="*/ 43545 w 570647"/>
              <a:gd name="connsiteY82" fmla="*/ 220756 h 495798"/>
              <a:gd name="connsiteX83" fmla="*/ 40878 w 570647"/>
              <a:gd name="connsiteY83" fmla="*/ 222471 h 495798"/>
              <a:gd name="connsiteX84" fmla="*/ 40878 w 570647"/>
              <a:gd name="connsiteY84" fmla="*/ 222471 h 495798"/>
              <a:gd name="connsiteX85" fmla="*/ 2778 w 570647"/>
              <a:gd name="connsiteY85" fmla="*/ 260571 h 495798"/>
              <a:gd name="connsiteX86" fmla="*/ 2721 w 570647"/>
              <a:gd name="connsiteY86" fmla="*/ 274040 h 495798"/>
              <a:gd name="connsiteX87" fmla="*/ 2778 w 570647"/>
              <a:gd name="connsiteY87" fmla="*/ 274097 h 495798"/>
              <a:gd name="connsiteX88" fmla="*/ 16247 w 570647"/>
              <a:gd name="connsiteY88" fmla="*/ 274154 h 495798"/>
              <a:gd name="connsiteX89" fmla="*/ 16304 w 570647"/>
              <a:gd name="connsiteY89" fmla="*/ 274097 h 495798"/>
              <a:gd name="connsiteX90" fmla="*/ 16304 w 570647"/>
              <a:gd name="connsiteY90" fmla="*/ 274097 h 495798"/>
              <a:gd name="connsiteX91" fmla="*/ 38211 w 570647"/>
              <a:gd name="connsiteY91" fmla="*/ 252094 h 495798"/>
              <a:gd name="connsiteX92" fmla="*/ 289900 w 570647"/>
              <a:gd name="connsiteY92" fmla="*/ 495639 h 495798"/>
              <a:gd name="connsiteX93" fmla="*/ 520367 w 570647"/>
              <a:gd name="connsiteY93" fmla="*/ 327532 h 495798"/>
              <a:gd name="connsiteX94" fmla="*/ 513985 w 570647"/>
              <a:gd name="connsiteY94" fmla="*/ 315721 h 49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0647" h="495798">
                <a:moveTo>
                  <a:pt x="285385" y="248570"/>
                </a:moveTo>
                <a:cubicBezTo>
                  <a:pt x="327467" y="248570"/>
                  <a:pt x="361585" y="214451"/>
                  <a:pt x="361585" y="172370"/>
                </a:cubicBezTo>
                <a:cubicBezTo>
                  <a:pt x="361585" y="130288"/>
                  <a:pt x="327467" y="96170"/>
                  <a:pt x="285385" y="96170"/>
                </a:cubicBezTo>
                <a:cubicBezTo>
                  <a:pt x="243304" y="96170"/>
                  <a:pt x="209185" y="130288"/>
                  <a:pt x="209185" y="172370"/>
                </a:cubicBezTo>
                <a:cubicBezTo>
                  <a:pt x="209185" y="214451"/>
                  <a:pt x="243304" y="248570"/>
                  <a:pt x="285385" y="248570"/>
                </a:cubicBezTo>
                <a:close/>
                <a:moveTo>
                  <a:pt x="285385" y="115220"/>
                </a:moveTo>
                <a:cubicBezTo>
                  <a:pt x="316951" y="115220"/>
                  <a:pt x="342535" y="140804"/>
                  <a:pt x="342535" y="172370"/>
                </a:cubicBezTo>
                <a:cubicBezTo>
                  <a:pt x="342535" y="203935"/>
                  <a:pt x="316951" y="229520"/>
                  <a:pt x="285385" y="229520"/>
                </a:cubicBezTo>
                <a:cubicBezTo>
                  <a:pt x="253819" y="229520"/>
                  <a:pt x="228235" y="203935"/>
                  <a:pt x="228235" y="172370"/>
                </a:cubicBezTo>
                <a:cubicBezTo>
                  <a:pt x="228235" y="140804"/>
                  <a:pt x="253819" y="115220"/>
                  <a:pt x="285385" y="115220"/>
                </a:cubicBezTo>
                <a:close/>
                <a:moveTo>
                  <a:pt x="152035" y="310482"/>
                </a:moveTo>
                <a:lnTo>
                  <a:pt x="152035" y="391445"/>
                </a:lnTo>
                <a:cubicBezTo>
                  <a:pt x="152016" y="393978"/>
                  <a:pt x="153016" y="396407"/>
                  <a:pt x="154797" y="398207"/>
                </a:cubicBezTo>
                <a:cubicBezTo>
                  <a:pt x="156598" y="399989"/>
                  <a:pt x="159027" y="400989"/>
                  <a:pt x="161560" y="400970"/>
                </a:cubicBezTo>
                <a:lnTo>
                  <a:pt x="409210" y="400970"/>
                </a:lnTo>
                <a:cubicBezTo>
                  <a:pt x="411744" y="400989"/>
                  <a:pt x="414173" y="399989"/>
                  <a:pt x="415973" y="398207"/>
                </a:cubicBezTo>
                <a:cubicBezTo>
                  <a:pt x="417754" y="396407"/>
                  <a:pt x="418754" y="393978"/>
                  <a:pt x="418735" y="391445"/>
                </a:cubicBezTo>
                <a:lnTo>
                  <a:pt x="418735" y="310482"/>
                </a:lnTo>
                <a:cubicBezTo>
                  <a:pt x="418745" y="287593"/>
                  <a:pt x="404076" y="267286"/>
                  <a:pt x="382350" y="260095"/>
                </a:cubicBezTo>
                <a:lnTo>
                  <a:pt x="345297" y="248570"/>
                </a:lnTo>
                <a:cubicBezTo>
                  <a:pt x="341926" y="247541"/>
                  <a:pt x="338258" y="248455"/>
                  <a:pt x="335772" y="250951"/>
                </a:cubicBezTo>
                <a:lnTo>
                  <a:pt x="285385" y="301719"/>
                </a:lnTo>
                <a:lnTo>
                  <a:pt x="234998" y="251332"/>
                </a:lnTo>
                <a:cubicBezTo>
                  <a:pt x="232512" y="248836"/>
                  <a:pt x="228845" y="247922"/>
                  <a:pt x="225473" y="248951"/>
                </a:cubicBezTo>
                <a:lnTo>
                  <a:pt x="188611" y="260000"/>
                </a:lnTo>
                <a:cubicBezTo>
                  <a:pt x="166799" y="267162"/>
                  <a:pt x="152045" y="287517"/>
                  <a:pt x="152035" y="310482"/>
                </a:cubicBezTo>
                <a:close/>
                <a:moveTo>
                  <a:pt x="225473" y="268858"/>
                </a:moveTo>
                <a:lnTo>
                  <a:pt x="278622" y="322007"/>
                </a:lnTo>
                <a:cubicBezTo>
                  <a:pt x="282327" y="325741"/>
                  <a:pt x="288357" y="325770"/>
                  <a:pt x="292091" y="322065"/>
                </a:cubicBezTo>
                <a:cubicBezTo>
                  <a:pt x="292110" y="322045"/>
                  <a:pt x="292129" y="322026"/>
                  <a:pt x="292148" y="322007"/>
                </a:cubicBezTo>
                <a:lnTo>
                  <a:pt x="345297" y="268858"/>
                </a:lnTo>
                <a:lnTo>
                  <a:pt x="376634" y="278383"/>
                </a:lnTo>
                <a:cubicBezTo>
                  <a:pt x="390389" y="283060"/>
                  <a:pt x="399647" y="295957"/>
                  <a:pt x="399685" y="310482"/>
                </a:cubicBezTo>
                <a:lnTo>
                  <a:pt x="399685" y="381920"/>
                </a:lnTo>
                <a:lnTo>
                  <a:pt x="371110" y="381920"/>
                </a:lnTo>
                <a:lnTo>
                  <a:pt x="371110" y="334295"/>
                </a:lnTo>
                <a:cubicBezTo>
                  <a:pt x="371110" y="329037"/>
                  <a:pt x="366843" y="324770"/>
                  <a:pt x="361585" y="324770"/>
                </a:cubicBezTo>
                <a:cubicBezTo>
                  <a:pt x="356327" y="324770"/>
                  <a:pt x="352060" y="329037"/>
                  <a:pt x="352060" y="334295"/>
                </a:cubicBezTo>
                <a:lnTo>
                  <a:pt x="352060" y="381920"/>
                </a:lnTo>
                <a:lnTo>
                  <a:pt x="218710" y="381920"/>
                </a:lnTo>
                <a:lnTo>
                  <a:pt x="218710" y="334295"/>
                </a:lnTo>
                <a:cubicBezTo>
                  <a:pt x="218710" y="329037"/>
                  <a:pt x="214443" y="324770"/>
                  <a:pt x="209185" y="324770"/>
                </a:cubicBezTo>
                <a:cubicBezTo>
                  <a:pt x="203927" y="324770"/>
                  <a:pt x="199660" y="329037"/>
                  <a:pt x="199660" y="334295"/>
                </a:cubicBezTo>
                <a:lnTo>
                  <a:pt x="199660" y="381920"/>
                </a:lnTo>
                <a:lnTo>
                  <a:pt x="171085" y="381920"/>
                </a:lnTo>
                <a:lnTo>
                  <a:pt x="171085" y="310482"/>
                </a:lnTo>
                <a:cubicBezTo>
                  <a:pt x="171104" y="295842"/>
                  <a:pt x="180448" y="282850"/>
                  <a:pt x="194326" y="278192"/>
                </a:cubicBezTo>
                <a:close/>
                <a:moveTo>
                  <a:pt x="568373" y="222757"/>
                </a:moveTo>
                <a:cubicBezTo>
                  <a:pt x="564668" y="219023"/>
                  <a:pt x="558638" y="218994"/>
                  <a:pt x="554904" y="222700"/>
                </a:cubicBezTo>
                <a:cubicBezTo>
                  <a:pt x="554886" y="222719"/>
                  <a:pt x="554866" y="222738"/>
                  <a:pt x="554847" y="222757"/>
                </a:cubicBezTo>
                <a:lnTo>
                  <a:pt x="532940" y="244664"/>
                </a:lnTo>
                <a:cubicBezTo>
                  <a:pt x="531359" y="107904"/>
                  <a:pt x="419211" y="-1690"/>
                  <a:pt x="282442" y="-109"/>
                </a:cubicBezTo>
                <a:cubicBezTo>
                  <a:pt x="173047" y="1158"/>
                  <a:pt x="77435" y="74062"/>
                  <a:pt x="47260" y="179228"/>
                </a:cubicBezTo>
                <a:cubicBezTo>
                  <a:pt x="45784" y="184276"/>
                  <a:pt x="48689" y="189562"/>
                  <a:pt x="53737" y="191039"/>
                </a:cubicBezTo>
                <a:cubicBezTo>
                  <a:pt x="58785" y="192515"/>
                  <a:pt x="64072" y="189610"/>
                  <a:pt x="65548" y="184562"/>
                </a:cubicBezTo>
                <a:lnTo>
                  <a:pt x="65548" y="184562"/>
                </a:lnTo>
                <a:cubicBezTo>
                  <a:pt x="101505" y="63537"/>
                  <a:pt x="228759" y="-5424"/>
                  <a:pt x="349784" y="30533"/>
                </a:cubicBezTo>
                <a:cubicBezTo>
                  <a:pt x="444938" y="58793"/>
                  <a:pt x="510966" y="145242"/>
                  <a:pt x="513223" y="244474"/>
                </a:cubicBezTo>
                <a:lnTo>
                  <a:pt x="491506" y="222757"/>
                </a:lnTo>
                <a:cubicBezTo>
                  <a:pt x="487772" y="219023"/>
                  <a:pt x="481714" y="219023"/>
                  <a:pt x="477981" y="222757"/>
                </a:cubicBezTo>
                <a:cubicBezTo>
                  <a:pt x="474247" y="226491"/>
                  <a:pt x="474247" y="232549"/>
                  <a:pt x="477981" y="236282"/>
                </a:cubicBezTo>
                <a:lnTo>
                  <a:pt x="477981" y="236282"/>
                </a:lnTo>
                <a:lnTo>
                  <a:pt x="516081" y="274382"/>
                </a:lnTo>
                <a:lnTo>
                  <a:pt x="516652" y="274382"/>
                </a:lnTo>
                <a:cubicBezTo>
                  <a:pt x="517376" y="275059"/>
                  <a:pt x="518214" y="275611"/>
                  <a:pt x="519129" y="276002"/>
                </a:cubicBezTo>
                <a:cubicBezTo>
                  <a:pt x="519129" y="276002"/>
                  <a:pt x="519891" y="276002"/>
                  <a:pt x="520176" y="276002"/>
                </a:cubicBezTo>
                <a:cubicBezTo>
                  <a:pt x="521024" y="276335"/>
                  <a:pt x="521929" y="276525"/>
                  <a:pt x="522843" y="276573"/>
                </a:cubicBezTo>
                <a:cubicBezTo>
                  <a:pt x="523786" y="276525"/>
                  <a:pt x="524720" y="276335"/>
                  <a:pt x="525606" y="276002"/>
                </a:cubicBezTo>
                <a:lnTo>
                  <a:pt x="526463" y="276002"/>
                </a:lnTo>
                <a:cubicBezTo>
                  <a:pt x="527549" y="275592"/>
                  <a:pt x="528530" y="274944"/>
                  <a:pt x="529320" y="274097"/>
                </a:cubicBezTo>
                <a:lnTo>
                  <a:pt x="529320" y="274097"/>
                </a:lnTo>
                <a:lnTo>
                  <a:pt x="567420" y="235997"/>
                </a:lnTo>
                <a:cubicBezTo>
                  <a:pt x="571269" y="232568"/>
                  <a:pt x="571688" y="226700"/>
                  <a:pt x="568373" y="222757"/>
                </a:cubicBezTo>
                <a:close/>
                <a:moveTo>
                  <a:pt x="513985" y="315721"/>
                </a:moveTo>
                <a:cubicBezTo>
                  <a:pt x="509013" y="314082"/>
                  <a:pt x="503660" y="316769"/>
                  <a:pt x="501984" y="321722"/>
                </a:cubicBezTo>
                <a:cubicBezTo>
                  <a:pt x="461674" y="441365"/>
                  <a:pt x="332001" y="505668"/>
                  <a:pt x="212357" y="465359"/>
                </a:cubicBezTo>
                <a:cubicBezTo>
                  <a:pt x="120745" y="434488"/>
                  <a:pt x="58452" y="349325"/>
                  <a:pt x="56785" y="252665"/>
                </a:cubicBezTo>
                <a:lnTo>
                  <a:pt x="78502" y="274382"/>
                </a:lnTo>
                <a:cubicBezTo>
                  <a:pt x="82236" y="278116"/>
                  <a:pt x="88294" y="278116"/>
                  <a:pt x="92028" y="274382"/>
                </a:cubicBezTo>
                <a:cubicBezTo>
                  <a:pt x="95762" y="270649"/>
                  <a:pt x="95762" y="264591"/>
                  <a:pt x="92028" y="260857"/>
                </a:cubicBezTo>
                <a:lnTo>
                  <a:pt x="53928" y="222757"/>
                </a:lnTo>
                <a:cubicBezTo>
                  <a:pt x="53023" y="221890"/>
                  <a:pt x="51956" y="221214"/>
                  <a:pt x="50784" y="220756"/>
                </a:cubicBezTo>
                <a:cubicBezTo>
                  <a:pt x="48489" y="219709"/>
                  <a:pt x="45850" y="219709"/>
                  <a:pt x="43545" y="220756"/>
                </a:cubicBezTo>
                <a:cubicBezTo>
                  <a:pt x="42555" y="221157"/>
                  <a:pt x="41650" y="221738"/>
                  <a:pt x="40878" y="222471"/>
                </a:cubicBezTo>
                <a:lnTo>
                  <a:pt x="40878" y="222471"/>
                </a:lnTo>
                <a:lnTo>
                  <a:pt x="2778" y="260571"/>
                </a:lnTo>
                <a:cubicBezTo>
                  <a:pt x="-956" y="264276"/>
                  <a:pt x="-984" y="270306"/>
                  <a:pt x="2721" y="274040"/>
                </a:cubicBezTo>
                <a:cubicBezTo>
                  <a:pt x="2740" y="274058"/>
                  <a:pt x="2759" y="274078"/>
                  <a:pt x="2778" y="274097"/>
                </a:cubicBezTo>
                <a:cubicBezTo>
                  <a:pt x="6484" y="277830"/>
                  <a:pt x="12513" y="277859"/>
                  <a:pt x="16247" y="274154"/>
                </a:cubicBezTo>
                <a:cubicBezTo>
                  <a:pt x="16266" y="274135"/>
                  <a:pt x="16285" y="274116"/>
                  <a:pt x="16304" y="274097"/>
                </a:cubicBezTo>
                <a:lnTo>
                  <a:pt x="16304" y="274097"/>
                </a:lnTo>
                <a:lnTo>
                  <a:pt x="38211" y="252094"/>
                </a:lnTo>
                <a:cubicBezTo>
                  <a:pt x="40459" y="388844"/>
                  <a:pt x="153150" y="497886"/>
                  <a:pt x="289900" y="495639"/>
                </a:cubicBezTo>
                <a:cubicBezTo>
                  <a:pt x="394523" y="493915"/>
                  <a:pt x="486772" y="426630"/>
                  <a:pt x="520367" y="327532"/>
                </a:cubicBezTo>
                <a:cubicBezTo>
                  <a:pt x="521843" y="322512"/>
                  <a:pt x="518995" y="317235"/>
                  <a:pt x="513985" y="315721"/>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6" name="Freeform: Shape 25">
            <a:extLst>
              <a:ext uri="{FF2B5EF4-FFF2-40B4-BE49-F238E27FC236}">
                <a16:creationId xmlns:a16="http://schemas.microsoft.com/office/drawing/2014/main" id="{F45EB6D0-CEC5-27A3-7FD1-2002C9F34CFA}"/>
              </a:ext>
            </a:extLst>
          </p:cNvPr>
          <p:cNvSpPr/>
          <p:nvPr/>
        </p:nvSpPr>
        <p:spPr>
          <a:xfrm>
            <a:off x="1805719" y="4459027"/>
            <a:ext cx="387712" cy="387712"/>
          </a:xfrm>
          <a:custGeom>
            <a:avLst/>
            <a:gdLst>
              <a:gd name="connsiteX0" fmla="*/ 190617 w 495456"/>
              <a:gd name="connsiteY0" fmla="*/ 38131 h 495457"/>
              <a:gd name="connsiteX1" fmla="*/ 38217 w 495456"/>
              <a:gd name="connsiteY1" fmla="*/ 190531 h 495457"/>
              <a:gd name="connsiteX2" fmla="*/ 190617 w 495456"/>
              <a:gd name="connsiteY2" fmla="*/ 342931 h 495457"/>
              <a:gd name="connsiteX3" fmla="*/ 343017 w 495456"/>
              <a:gd name="connsiteY3" fmla="*/ 190531 h 495457"/>
              <a:gd name="connsiteX4" fmla="*/ 190617 w 495456"/>
              <a:gd name="connsiteY4" fmla="*/ 38131 h 495457"/>
              <a:gd name="connsiteX5" fmla="*/ 266817 w 495456"/>
              <a:gd name="connsiteY5" fmla="*/ 299783 h 495457"/>
              <a:gd name="connsiteX6" fmla="*/ 247767 w 495456"/>
              <a:gd name="connsiteY6" fmla="*/ 310736 h 495457"/>
              <a:gd name="connsiteX7" fmla="*/ 247767 w 495456"/>
              <a:gd name="connsiteY7" fmla="*/ 257206 h 495457"/>
              <a:gd name="connsiteX8" fmla="*/ 238242 w 495456"/>
              <a:gd name="connsiteY8" fmla="*/ 247681 h 495457"/>
              <a:gd name="connsiteX9" fmla="*/ 228717 w 495456"/>
              <a:gd name="connsiteY9" fmla="*/ 257206 h 495457"/>
              <a:gd name="connsiteX10" fmla="*/ 228717 w 495456"/>
              <a:gd name="connsiteY10" fmla="*/ 318261 h 495457"/>
              <a:gd name="connsiteX11" fmla="*/ 152517 w 495456"/>
              <a:gd name="connsiteY11" fmla="*/ 318261 h 495457"/>
              <a:gd name="connsiteX12" fmla="*/ 152517 w 495456"/>
              <a:gd name="connsiteY12" fmla="*/ 257206 h 495457"/>
              <a:gd name="connsiteX13" fmla="*/ 142992 w 495456"/>
              <a:gd name="connsiteY13" fmla="*/ 247681 h 495457"/>
              <a:gd name="connsiteX14" fmla="*/ 133467 w 495456"/>
              <a:gd name="connsiteY14" fmla="*/ 257206 h 495457"/>
              <a:gd name="connsiteX15" fmla="*/ 133467 w 495456"/>
              <a:gd name="connsiteY15" fmla="*/ 310736 h 495457"/>
              <a:gd name="connsiteX16" fmla="*/ 114417 w 495456"/>
              <a:gd name="connsiteY16" fmla="*/ 299783 h 495457"/>
              <a:gd name="connsiteX17" fmla="*/ 114417 w 495456"/>
              <a:gd name="connsiteY17" fmla="*/ 238156 h 495457"/>
              <a:gd name="connsiteX18" fmla="*/ 130609 w 495456"/>
              <a:gd name="connsiteY18" fmla="*/ 215486 h 495457"/>
              <a:gd name="connsiteX19" fmla="*/ 149659 w 495456"/>
              <a:gd name="connsiteY19" fmla="*/ 210629 h 495457"/>
              <a:gd name="connsiteX20" fmla="*/ 183949 w 495456"/>
              <a:gd name="connsiteY20" fmla="*/ 244919 h 495457"/>
              <a:gd name="connsiteX21" fmla="*/ 197418 w 495456"/>
              <a:gd name="connsiteY21" fmla="*/ 244976 h 495457"/>
              <a:gd name="connsiteX22" fmla="*/ 197475 w 495456"/>
              <a:gd name="connsiteY22" fmla="*/ 244919 h 495457"/>
              <a:gd name="connsiteX23" fmla="*/ 231670 w 495456"/>
              <a:gd name="connsiteY23" fmla="*/ 210629 h 495457"/>
              <a:gd name="connsiteX24" fmla="*/ 250720 w 495456"/>
              <a:gd name="connsiteY24" fmla="*/ 215486 h 495457"/>
              <a:gd name="connsiteX25" fmla="*/ 266817 w 495456"/>
              <a:gd name="connsiteY25" fmla="*/ 238156 h 495457"/>
              <a:gd name="connsiteX26" fmla="*/ 285867 w 495456"/>
              <a:gd name="connsiteY26" fmla="*/ 283685 h 495457"/>
              <a:gd name="connsiteX27" fmla="*/ 285867 w 495456"/>
              <a:gd name="connsiteY27" fmla="*/ 238156 h 495457"/>
              <a:gd name="connsiteX28" fmla="*/ 256435 w 495456"/>
              <a:gd name="connsiteY28" fmla="*/ 197294 h 495457"/>
              <a:gd name="connsiteX29" fmla="*/ 255768 w 495456"/>
              <a:gd name="connsiteY29" fmla="*/ 197294 h 495457"/>
              <a:gd name="connsiteX30" fmla="*/ 231098 w 495456"/>
              <a:gd name="connsiteY30" fmla="*/ 191007 h 495457"/>
              <a:gd name="connsiteX31" fmla="*/ 221573 w 495456"/>
              <a:gd name="connsiteY31" fmla="*/ 193484 h 495457"/>
              <a:gd name="connsiteX32" fmla="*/ 190617 w 495456"/>
              <a:gd name="connsiteY32" fmla="*/ 224630 h 495457"/>
              <a:gd name="connsiteX33" fmla="*/ 159280 w 495456"/>
              <a:gd name="connsiteY33" fmla="*/ 193293 h 495457"/>
              <a:gd name="connsiteX34" fmla="*/ 149755 w 495456"/>
              <a:gd name="connsiteY34" fmla="*/ 190817 h 495457"/>
              <a:gd name="connsiteX35" fmla="*/ 125085 w 495456"/>
              <a:gd name="connsiteY35" fmla="*/ 197103 h 495457"/>
              <a:gd name="connsiteX36" fmla="*/ 124418 w 495456"/>
              <a:gd name="connsiteY36" fmla="*/ 197103 h 495457"/>
              <a:gd name="connsiteX37" fmla="*/ 95367 w 495456"/>
              <a:gd name="connsiteY37" fmla="*/ 238156 h 495457"/>
              <a:gd name="connsiteX38" fmla="*/ 95367 w 495456"/>
              <a:gd name="connsiteY38" fmla="*/ 283685 h 495457"/>
              <a:gd name="connsiteX39" fmla="*/ 97291 w 495456"/>
              <a:gd name="connsiteY39" fmla="*/ 95109 h 495457"/>
              <a:gd name="connsiteX40" fmla="*/ 285867 w 495456"/>
              <a:gd name="connsiteY40" fmla="*/ 97033 h 495457"/>
              <a:gd name="connsiteX41" fmla="*/ 285867 w 495456"/>
              <a:gd name="connsiteY41" fmla="*/ 283685 h 495457"/>
              <a:gd name="connsiteX42" fmla="*/ 190617 w 495456"/>
              <a:gd name="connsiteY42" fmla="*/ 76231 h 495457"/>
              <a:gd name="connsiteX43" fmla="*/ 133467 w 495456"/>
              <a:gd name="connsiteY43" fmla="*/ 133381 h 495457"/>
              <a:gd name="connsiteX44" fmla="*/ 190617 w 495456"/>
              <a:gd name="connsiteY44" fmla="*/ 190531 h 495457"/>
              <a:gd name="connsiteX45" fmla="*/ 247767 w 495456"/>
              <a:gd name="connsiteY45" fmla="*/ 133381 h 495457"/>
              <a:gd name="connsiteX46" fmla="*/ 190617 w 495456"/>
              <a:gd name="connsiteY46" fmla="*/ 76231 h 495457"/>
              <a:gd name="connsiteX47" fmla="*/ 190617 w 495456"/>
              <a:gd name="connsiteY47" fmla="*/ 171481 h 495457"/>
              <a:gd name="connsiteX48" fmla="*/ 152517 w 495456"/>
              <a:gd name="connsiteY48" fmla="*/ 133381 h 495457"/>
              <a:gd name="connsiteX49" fmla="*/ 190617 w 495456"/>
              <a:gd name="connsiteY49" fmla="*/ 95281 h 495457"/>
              <a:gd name="connsiteX50" fmla="*/ 228717 w 495456"/>
              <a:gd name="connsiteY50" fmla="*/ 133381 h 495457"/>
              <a:gd name="connsiteX51" fmla="*/ 190617 w 495456"/>
              <a:gd name="connsiteY51" fmla="*/ 171481 h 495457"/>
              <a:gd name="connsiteX52" fmla="*/ 480748 w 495456"/>
              <a:gd name="connsiteY52" fmla="*/ 410082 h 495457"/>
              <a:gd name="connsiteX53" fmla="*/ 355780 w 495456"/>
              <a:gd name="connsiteY53" fmla="*/ 285114 h 495457"/>
              <a:gd name="connsiteX54" fmla="*/ 285200 w 495456"/>
              <a:gd name="connsiteY54" fmla="*/ 25120 h 495457"/>
              <a:gd name="connsiteX55" fmla="*/ 25206 w 495456"/>
              <a:gd name="connsiteY55" fmla="*/ 95700 h 495457"/>
              <a:gd name="connsiteX56" fmla="*/ 95786 w 495456"/>
              <a:gd name="connsiteY56" fmla="*/ 355694 h 495457"/>
              <a:gd name="connsiteX57" fmla="*/ 285200 w 495456"/>
              <a:gd name="connsiteY57" fmla="*/ 355694 h 495457"/>
              <a:gd name="connsiteX58" fmla="*/ 410168 w 495456"/>
              <a:gd name="connsiteY58" fmla="*/ 480662 h 495457"/>
              <a:gd name="connsiteX59" fmla="*/ 445506 w 495456"/>
              <a:gd name="connsiteY59" fmla="*/ 495331 h 495457"/>
              <a:gd name="connsiteX60" fmla="*/ 445506 w 495456"/>
              <a:gd name="connsiteY60" fmla="*/ 495331 h 495457"/>
              <a:gd name="connsiteX61" fmla="*/ 495417 w 495456"/>
              <a:gd name="connsiteY61" fmla="*/ 445420 h 495457"/>
              <a:gd name="connsiteX62" fmla="*/ 480748 w 495456"/>
              <a:gd name="connsiteY62" fmla="*/ 410082 h 495457"/>
              <a:gd name="connsiteX63" fmla="*/ 190617 w 495456"/>
              <a:gd name="connsiteY63" fmla="*/ 361981 h 495457"/>
              <a:gd name="connsiteX64" fmla="*/ 19167 w 495456"/>
              <a:gd name="connsiteY64" fmla="*/ 190531 h 495457"/>
              <a:gd name="connsiteX65" fmla="*/ 190617 w 495456"/>
              <a:gd name="connsiteY65" fmla="*/ 19081 h 495457"/>
              <a:gd name="connsiteX66" fmla="*/ 362067 w 495456"/>
              <a:gd name="connsiteY66" fmla="*/ 190531 h 495457"/>
              <a:gd name="connsiteX67" fmla="*/ 190617 w 495456"/>
              <a:gd name="connsiteY67" fmla="*/ 361981 h 495457"/>
              <a:gd name="connsiteX68" fmla="*/ 301583 w 495456"/>
              <a:gd name="connsiteY68" fmla="*/ 345122 h 495457"/>
              <a:gd name="connsiteX69" fmla="*/ 345208 w 495456"/>
              <a:gd name="connsiteY69" fmla="*/ 301497 h 495457"/>
              <a:gd name="connsiteX70" fmla="*/ 362829 w 495456"/>
              <a:gd name="connsiteY70" fmla="*/ 319118 h 495457"/>
              <a:gd name="connsiteX71" fmla="*/ 319204 w 495456"/>
              <a:gd name="connsiteY71" fmla="*/ 362743 h 495457"/>
              <a:gd name="connsiteX72" fmla="*/ 467318 w 495456"/>
              <a:gd name="connsiteY72" fmla="*/ 467232 h 495457"/>
              <a:gd name="connsiteX73" fmla="*/ 423598 w 495456"/>
              <a:gd name="connsiteY73" fmla="*/ 467232 h 495457"/>
              <a:gd name="connsiteX74" fmla="*/ 332635 w 495456"/>
              <a:gd name="connsiteY74" fmla="*/ 376268 h 495457"/>
              <a:gd name="connsiteX75" fmla="*/ 376354 w 495456"/>
              <a:gd name="connsiteY75" fmla="*/ 332549 h 495457"/>
              <a:gd name="connsiteX76" fmla="*/ 467318 w 495456"/>
              <a:gd name="connsiteY76" fmla="*/ 423512 h 495457"/>
              <a:gd name="connsiteX77" fmla="*/ 476367 w 495456"/>
              <a:gd name="connsiteY77" fmla="*/ 445420 h 495457"/>
              <a:gd name="connsiteX78" fmla="*/ 467318 w 495456"/>
              <a:gd name="connsiteY78" fmla="*/ 467232 h 49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95456" h="495457">
                <a:moveTo>
                  <a:pt x="190617" y="38131"/>
                </a:moveTo>
                <a:cubicBezTo>
                  <a:pt x="106444" y="38131"/>
                  <a:pt x="38217" y="106358"/>
                  <a:pt x="38217" y="190531"/>
                </a:cubicBezTo>
                <a:cubicBezTo>
                  <a:pt x="38217" y="274703"/>
                  <a:pt x="106444" y="342931"/>
                  <a:pt x="190617" y="342931"/>
                </a:cubicBezTo>
                <a:cubicBezTo>
                  <a:pt x="274789" y="342931"/>
                  <a:pt x="343017" y="274703"/>
                  <a:pt x="343017" y="190531"/>
                </a:cubicBezTo>
                <a:cubicBezTo>
                  <a:pt x="343017" y="106358"/>
                  <a:pt x="274789" y="38131"/>
                  <a:pt x="190617" y="38131"/>
                </a:cubicBezTo>
                <a:close/>
                <a:moveTo>
                  <a:pt x="266817" y="299783"/>
                </a:moveTo>
                <a:cubicBezTo>
                  <a:pt x="260788" y="303964"/>
                  <a:pt x="254415" y="307631"/>
                  <a:pt x="247767" y="310736"/>
                </a:cubicBezTo>
                <a:lnTo>
                  <a:pt x="247767" y="257206"/>
                </a:lnTo>
                <a:cubicBezTo>
                  <a:pt x="247767" y="251948"/>
                  <a:pt x="243500" y="247681"/>
                  <a:pt x="238242" y="247681"/>
                </a:cubicBezTo>
                <a:cubicBezTo>
                  <a:pt x="232984" y="247681"/>
                  <a:pt x="228717" y="251948"/>
                  <a:pt x="228717" y="257206"/>
                </a:cubicBezTo>
                <a:lnTo>
                  <a:pt x="228717" y="318261"/>
                </a:lnTo>
                <a:cubicBezTo>
                  <a:pt x="203866" y="325757"/>
                  <a:pt x="177368" y="325757"/>
                  <a:pt x="152517" y="318261"/>
                </a:cubicBezTo>
                <a:lnTo>
                  <a:pt x="152517" y="257206"/>
                </a:lnTo>
                <a:cubicBezTo>
                  <a:pt x="152517" y="251948"/>
                  <a:pt x="148250" y="247681"/>
                  <a:pt x="142992" y="247681"/>
                </a:cubicBezTo>
                <a:cubicBezTo>
                  <a:pt x="137734" y="247681"/>
                  <a:pt x="133467" y="251948"/>
                  <a:pt x="133467" y="257206"/>
                </a:cubicBezTo>
                <a:lnTo>
                  <a:pt x="133467" y="310736"/>
                </a:lnTo>
                <a:cubicBezTo>
                  <a:pt x="126818" y="307631"/>
                  <a:pt x="120446" y="303964"/>
                  <a:pt x="114417" y="299783"/>
                </a:cubicBezTo>
                <a:lnTo>
                  <a:pt x="114417" y="238156"/>
                </a:lnTo>
                <a:cubicBezTo>
                  <a:pt x="114426" y="227916"/>
                  <a:pt x="120932" y="218820"/>
                  <a:pt x="130609" y="215486"/>
                </a:cubicBezTo>
                <a:lnTo>
                  <a:pt x="149659" y="210629"/>
                </a:lnTo>
                <a:lnTo>
                  <a:pt x="183949" y="244919"/>
                </a:lnTo>
                <a:cubicBezTo>
                  <a:pt x="187655" y="248652"/>
                  <a:pt x="193684" y="248681"/>
                  <a:pt x="197418" y="244976"/>
                </a:cubicBezTo>
                <a:cubicBezTo>
                  <a:pt x="197437" y="244957"/>
                  <a:pt x="197456" y="244938"/>
                  <a:pt x="197475" y="244919"/>
                </a:cubicBezTo>
                <a:lnTo>
                  <a:pt x="231670" y="210629"/>
                </a:lnTo>
                <a:lnTo>
                  <a:pt x="250720" y="215486"/>
                </a:lnTo>
                <a:cubicBezTo>
                  <a:pt x="260340" y="218877"/>
                  <a:pt x="266788" y="227955"/>
                  <a:pt x="266817" y="238156"/>
                </a:cubicBezTo>
                <a:close/>
                <a:moveTo>
                  <a:pt x="285867" y="283685"/>
                </a:moveTo>
                <a:lnTo>
                  <a:pt x="285867" y="238156"/>
                </a:lnTo>
                <a:cubicBezTo>
                  <a:pt x="285877" y="219620"/>
                  <a:pt x="274018" y="203161"/>
                  <a:pt x="256435" y="197294"/>
                </a:cubicBezTo>
                <a:lnTo>
                  <a:pt x="255768" y="197294"/>
                </a:lnTo>
                <a:lnTo>
                  <a:pt x="231098" y="191007"/>
                </a:lnTo>
                <a:cubicBezTo>
                  <a:pt x="227707" y="189998"/>
                  <a:pt x="224040" y="190950"/>
                  <a:pt x="221573" y="193484"/>
                </a:cubicBezTo>
                <a:lnTo>
                  <a:pt x="190617" y="224630"/>
                </a:lnTo>
                <a:lnTo>
                  <a:pt x="159280" y="193293"/>
                </a:lnTo>
                <a:cubicBezTo>
                  <a:pt x="156813" y="190769"/>
                  <a:pt x="153145" y="189807"/>
                  <a:pt x="149755" y="190817"/>
                </a:cubicBezTo>
                <a:lnTo>
                  <a:pt x="125085" y="197103"/>
                </a:lnTo>
                <a:lnTo>
                  <a:pt x="124418" y="197103"/>
                </a:lnTo>
                <a:cubicBezTo>
                  <a:pt x="106921" y="203123"/>
                  <a:pt x="95224" y="219649"/>
                  <a:pt x="95367" y="238156"/>
                </a:cubicBezTo>
                <a:lnTo>
                  <a:pt x="95367" y="283685"/>
                </a:lnTo>
                <a:cubicBezTo>
                  <a:pt x="43827" y="231079"/>
                  <a:pt x="44684" y="146649"/>
                  <a:pt x="97291" y="95109"/>
                </a:cubicBezTo>
                <a:cubicBezTo>
                  <a:pt x="149898" y="43570"/>
                  <a:pt x="234327" y="44427"/>
                  <a:pt x="285867" y="97033"/>
                </a:cubicBezTo>
                <a:cubicBezTo>
                  <a:pt x="336664" y="148878"/>
                  <a:pt x="336664" y="231841"/>
                  <a:pt x="285867" y="283685"/>
                </a:cubicBezTo>
                <a:close/>
                <a:moveTo>
                  <a:pt x="190617" y="76231"/>
                </a:moveTo>
                <a:cubicBezTo>
                  <a:pt x="159051" y="76231"/>
                  <a:pt x="133467" y="101815"/>
                  <a:pt x="133467" y="133381"/>
                </a:cubicBezTo>
                <a:cubicBezTo>
                  <a:pt x="133467" y="164947"/>
                  <a:pt x="159051" y="190531"/>
                  <a:pt x="190617" y="190531"/>
                </a:cubicBezTo>
                <a:cubicBezTo>
                  <a:pt x="222183" y="190531"/>
                  <a:pt x="247767" y="164947"/>
                  <a:pt x="247767" y="133381"/>
                </a:cubicBezTo>
                <a:cubicBezTo>
                  <a:pt x="247767" y="101815"/>
                  <a:pt x="222183" y="76231"/>
                  <a:pt x="190617" y="76231"/>
                </a:cubicBezTo>
                <a:close/>
                <a:moveTo>
                  <a:pt x="190617" y="171481"/>
                </a:moveTo>
                <a:cubicBezTo>
                  <a:pt x="169576" y="171481"/>
                  <a:pt x="152517" y="154422"/>
                  <a:pt x="152517" y="133381"/>
                </a:cubicBezTo>
                <a:cubicBezTo>
                  <a:pt x="152517" y="112340"/>
                  <a:pt x="169576" y="95281"/>
                  <a:pt x="190617" y="95281"/>
                </a:cubicBezTo>
                <a:cubicBezTo>
                  <a:pt x="211658" y="95281"/>
                  <a:pt x="228717" y="112340"/>
                  <a:pt x="228717" y="133381"/>
                </a:cubicBezTo>
                <a:cubicBezTo>
                  <a:pt x="228717" y="154422"/>
                  <a:pt x="211658" y="171481"/>
                  <a:pt x="190617" y="171481"/>
                </a:cubicBezTo>
                <a:close/>
                <a:moveTo>
                  <a:pt x="480748" y="410082"/>
                </a:moveTo>
                <a:lnTo>
                  <a:pt x="355780" y="285114"/>
                </a:lnTo>
                <a:cubicBezTo>
                  <a:pt x="408082" y="193827"/>
                  <a:pt x="376488" y="77422"/>
                  <a:pt x="285200" y="25120"/>
                </a:cubicBezTo>
                <a:cubicBezTo>
                  <a:pt x="193912" y="-27192"/>
                  <a:pt x="77508" y="4412"/>
                  <a:pt x="25206" y="95700"/>
                </a:cubicBezTo>
                <a:cubicBezTo>
                  <a:pt x="-27106" y="186988"/>
                  <a:pt x="4498" y="303393"/>
                  <a:pt x="95786" y="355694"/>
                </a:cubicBezTo>
                <a:cubicBezTo>
                  <a:pt x="154451" y="389308"/>
                  <a:pt x="226536" y="389308"/>
                  <a:pt x="285200" y="355694"/>
                </a:cubicBezTo>
                <a:lnTo>
                  <a:pt x="410168" y="480662"/>
                </a:lnTo>
                <a:cubicBezTo>
                  <a:pt x="419512" y="490083"/>
                  <a:pt x="432238" y="495359"/>
                  <a:pt x="445506" y="495331"/>
                </a:cubicBezTo>
                <a:lnTo>
                  <a:pt x="445506" y="495331"/>
                </a:lnTo>
                <a:cubicBezTo>
                  <a:pt x="473071" y="495331"/>
                  <a:pt x="495417" y="472985"/>
                  <a:pt x="495417" y="445420"/>
                </a:cubicBezTo>
                <a:cubicBezTo>
                  <a:pt x="495407" y="432161"/>
                  <a:pt x="490131" y="419445"/>
                  <a:pt x="480748" y="410082"/>
                </a:cubicBezTo>
                <a:close/>
                <a:moveTo>
                  <a:pt x="190617" y="361981"/>
                </a:moveTo>
                <a:cubicBezTo>
                  <a:pt x="95929" y="361981"/>
                  <a:pt x="19167" y="285219"/>
                  <a:pt x="19167" y="190531"/>
                </a:cubicBezTo>
                <a:cubicBezTo>
                  <a:pt x="19167" y="95843"/>
                  <a:pt x="95929" y="19081"/>
                  <a:pt x="190617" y="19081"/>
                </a:cubicBezTo>
                <a:cubicBezTo>
                  <a:pt x="285305" y="19081"/>
                  <a:pt x="362067" y="95843"/>
                  <a:pt x="362067" y="190531"/>
                </a:cubicBezTo>
                <a:cubicBezTo>
                  <a:pt x="362067" y="285219"/>
                  <a:pt x="285305" y="361981"/>
                  <a:pt x="190617" y="361981"/>
                </a:cubicBezTo>
                <a:close/>
                <a:moveTo>
                  <a:pt x="301583" y="345122"/>
                </a:moveTo>
                <a:cubicBezTo>
                  <a:pt x="318385" y="333034"/>
                  <a:pt x="333120" y="318299"/>
                  <a:pt x="345208" y="301497"/>
                </a:cubicBezTo>
                <a:lnTo>
                  <a:pt x="362829" y="319118"/>
                </a:lnTo>
                <a:lnTo>
                  <a:pt x="319204" y="362743"/>
                </a:lnTo>
                <a:close/>
                <a:moveTo>
                  <a:pt x="467318" y="467232"/>
                </a:moveTo>
                <a:cubicBezTo>
                  <a:pt x="455240" y="479281"/>
                  <a:pt x="435686" y="479281"/>
                  <a:pt x="423598" y="467232"/>
                </a:cubicBezTo>
                <a:lnTo>
                  <a:pt x="332635" y="376268"/>
                </a:lnTo>
                <a:lnTo>
                  <a:pt x="376354" y="332549"/>
                </a:lnTo>
                <a:lnTo>
                  <a:pt x="467318" y="423512"/>
                </a:lnTo>
                <a:cubicBezTo>
                  <a:pt x="473109" y="429332"/>
                  <a:pt x="476367" y="437209"/>
                  <a:pt x="476367" y="445420"/>
                </a:cubicBezTo>
                <a:cubicBezTo>
                  <a:pt x="476396" y="453611"/>
                  <a:pt x="473138" y="461470"/>
                  <a:pt x="467318" y="467232"/>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7" name="Freeform: Shape 26">
            <a:extLst>
              <a:ext uri="{FF2B5EF4-FFF2-40B4-BE49-F238E27FC236}">
                <a16:creationId xmlns:a16="http://schemas.microsoft.com/office/drawing/2014/main" id="{2EFC2057-385D-C433-2FF7-F1C2E51FA33E}"/>
              </a:ext>
            </a:extLst>
          </p:cNvPr>
          <p:cNvSpPr/>
          <p:nvPr/>
        </p:nvSpPr>
        <p:spPr>
          <a:xfrm>
            <a:off x="991651" y="2058869"/>
            <a:ext cx="417407" cy="387591"/>
          </a:xfrm>
          <a:custGeom>
            <a:avLst/>
            <a:gdLst>
              <a:gd name="connsiteX0" fmla="*/ 266661 w 533401"/>
              <a:gd name="connsiteY0" fmla="*/ 171324 h 495300"/>
              <a:gd name="connsiteX1" fmla="*/ 314286 w 533401"/>
              <a:gd name="connsiteY1" fmla="*/ 123699 h 495300"/>
              <a:gd name="connsiteX2" fmla="*/ 266661 w 533401"/>
              <a:gd name="connsiteY2" fmla="*/ 76074 h 495300"/>
              <a:gd name="connsiteX3" fmla="*/ 219036 w 533401"/>
              <a:gd name="connsiteY3" fmla="*/ 123699 h 495300"/>
              <a:gd name="connsiteX4" fmla="*/ 266661 w 533401"/>
              <a:gd name="connsiteY4" fmla="*/ 171324 h 495300"/>
              <a:gd name="connsiteX5" fmla="*/ 266661 w 533401"/>
              <a:gd name="connsiteY5" fmla="*/ 95124 h 495300"/>
              <a:gd name="connsiteX6" fmla="*/ 295236 w 533401"/>
              <a:gd name="connsiteY6" fmla="*/ 123699 h 495300"/>
              <a:gd name="connsiteX7" fmla="*/ 266661 w 533401"/>
              <a:gd name="connsiteY7" fmla="*/ 152274 h 495300"/>
              <a:gd name="connsiteX8" fmla="*/ 238086 w 533401"/>
              <a:gd name="connsiteY8" fmla="*/ 123699 h 495300"/>
              <a:gd name="connsiteX9" fmla="*/ 266661 w 533401"/>
              <a:gd name="connsiteY9" fmla="*/ 95124 h 495300"/>
              <a:gd name="connsiteX10" fmla="*/ 95211 w 533401"/>
              <a:gd name="connsiteY10" fmla="*/ 171324 h 495300"/>
              <a:gd name="connsiteX11" fmla="*/ 142836 w 533401"/>
              <a:gd name="connsiteY11" fmla="*/ 123699 h 495300"/>
              <a:gd name="connsiteX12" fmla="*/ 95211 w 533401"/>
              <a:gd name="connsiteY12" fmla="*/ 76074 h 495300"/>
              <a:gd name="connsiteX13" fmla="*/ 47586 w 533401"/>
              <a:gd name="connsiteY13" fmla="*/ 123699 h 495300"/>
              <a:gd name="connsiteX14" fmla="*/ 95211 w 533401"/>
              <a:gd name="connsiteY14" fmla="*/ 171324 h 495300"/>
              <a:gd name="connsiteX15" fmla="*/ 95211 w 533401"/>
              <a:gd name="connsiteY15" fmla="*/ 95124 h 495300"/>
              <a:gd name="connsiteX16" fmla="*/ 123786 w 533401"/>
              <a:gd name="connsiteY16" fmla="*/ 123699 h 495300"/>
              <a:gd name="connsiteX17" fmla="*/ 95211 w 533401"/>
              <a:gd name="connsiteY17" fmla="*/ 152274 h 495300"/>
              <a:gd name="connsiteX18" fmla="*/ 66636 w 533401"/>
              <a:gd name="connsiteY18" fmla="*/ 123699 h 495300"/>
              <a:gd name="connsiteX19" fmla="*/ 95211 w 533401"/>
              <a:gd name="connsiteY19" fmla="*/ 95124 h 495300"/>
              <a:gd name="connsiteX20" fmla="*/ 180936 w 533401"/>
              <a:gd name="connsiteY20" fmla="*/ 95124 h 495300"/>
              <a:gd name="connsiteX21" fmla="*/ 228561 w 533401"/>
              <a:gd name="connsiteY21" fmla="*/ 47499 h 495300"/>
              <a:gd name="connsiteX22" fmla="*/ 180936 w 533401"/>
              <a:gd name="connsiteY22" fmla="*/ -126 h 495300"/>
              <a:gd name="connsiteX23" fmla="*/ 133311 w 533401"/>
              <a:gd name="connsiteY23" fmla="*/ 47499 h 495300"/>
              <a:gd name="connsiteX24" fmla="*/ 180936 w 533401"/>
              <a:gd name="connsiteY24" fmla="*/ 95124 h 495300"/>
              <a:gd name="connsiteX25" fmla="*/ 180936 w 533401"/>
              <a:gd name="connsiteY25" fmla="*/ 18924 h 495300"/>
              <a:gd name="connsiteX26" fmla="*/ 209511 w 533401"/>
              <a:gd name="connsiteY26" fmla="*/ 47499 h 495300"/>
              <a:gd name="connsiteX27" fmla="*/ 180936 w 533401"/>
              <a:gd name="connsiteY27" fmla="*/ 76074 h 495300"/>
              <a:gd name="connsiteX28" fmla="*/ 152361 w 533401"/>
              <a:gd name="connsiteY28" fmla="*/ 47499 h 495300"/>
              <a:gd name="connsiteX29" fmla="*/ 180936 w 533401"/>
              <a:gd name="connsiteY29" fmla="*/ 18924 h 495300"/>
              <a:gd name="connsiteX30" fmla="*/ 352386 w 533401"/>
              <a:gd name="connsiteY30" fmla="*/ 95124 h 495300"/>
              <a:gd name="connsiteX31" fmla="*/ 400011 w 533401"/>
              <a:gd name="connsiteY31" fmla="*/ 47499 h 495300"/>
              <a:gd name="connsiteX32" fmla="*/ 352386 w 533401"/>
              <a:gd name="connsiteY32" fmla="*/ -126 h 495300"/>
              <a:gd name="connsiteX33" fmla="*/ 304761 w 533401"/>
              <a:gd name="connsiteY33" fmla="*/ 47499 h 495300"/>
              <a:gd name="connsiteX34" fmla="*/ 352386 w 533401"/>
              <a:gd name="connsiteY34" fmla="*/ 95124 h 495300"/>
              <a:gd name="connsiteX35" fmla="*/ 352386 w 533401"/>
              <a:gd name="connsiteY35" fmla="*/ 18924 h 495300"/>
              <a:gd name="connsiteX36" fmla="*/ 380961 w 533401"/>
              <a:gd name="connsiteY36" fmla="*/ 47499 h 495300"/>
              <a:gd name="connsiteX37" fmla="*/ 352386 w 533401"/>
              <a:gd name="connsiteY37" fmla="*/ 76074 h 495300"/>
              <a:gd name="connsiteX38" fmla="*/ 323811 w 533401"/>
              <a:gd name="connsiteY38" fmla="*/ 47499 h 495300"/>
              <a:gd name="connsiteX39" fmla="*/ 352386 w 533401"/>
              <a:gd name="connsiteY39" fmla="*/ 18924 h 495300"/>
              <a:gd name="connsiteX40" fmla="*/ 503834 w 533401"/>
              <a:gd name="connsiteY40" fmla="*/ 178087 h 495300"/>
              <a:gd name="connsiteX41" fmla="*/ 503262 w 533401"/>
              <a:gd name="connsiteY41" fmla="*/ 178087 h 495300"/>
              <a:gd name="connsiteX42" fmla="*/ 478592 w 533401"/>
              <a:gd name="connsiteY42" fmla="*/ 171324 h 495300"/>
              <a:gd name="connsiteX43" fmla="*/ 469067 w 533401"/>
              <a:gd name="connsiteY43" fmla="*/ 173800 h 495300"/>
              <a:gd name="connsiteX44" fmla="*/ 438111 w 533401"/>
              <a:gd name="connsiteY44" fmla="*/ 205424 h 495300"/>
              <a:gd name="connsiteX45" fmla="*/ 406774 w 533401"/>
              <a:gd name="connsiteY45" fmla="*/ 174086 h 495300"/>
              <a:gd name="connsiteX46" fmla="*/ 397249 w 533401"/>
              <a:gd name="connsiteY46" fmla="*/ 171610 h 495300"/>
              <a:gd name="connsiteX47" fmla="*/ 372579 w 533401"/>
              <a:gd name="connsiteY47" fmla="*/ 177896 h 495300"/>
              <a:gd name="connsiteX48" fmla="*/ 371912 w 533401"/>
              <a:gd name="connsiteY48" fmla="*/ 177896 h 495300"/>
              <a:gd name="connsiteX49" fmla="*/ 352386 w 533401"/>
              <a:gd name="connsiteY49" fmla="*/ 192088 h 495300"/>
              <a:gd name="connsiteX50" fmla="*/ 332384 w 533401"/>
              <a:gd name="connsiteY50" fmla="*/ 178087 h 495300"/>
              <a:gd name="connsiteX51" fmla="*/ 331812 w 533401"/>
              <a:gd name="connsiteY51" fmla="*/ 178087 h 495300"/>
              <a:gd name="connsiteX52" fmla="*/ 307142 w 533401"/>
              <a:gd name="connsiteY52" fmla="*/ 171324 h 495300"/>
              <a:gd name="connsiteX53" fmla="*/ 297617 w 533401"/>
              <a:gd name="connsiteY53" fmla="*/ 173800 h 495300"/>
              <a:gd name="connsiteX54" fmla="*/ 266661 w 533401"/>
              <a:gd name="connsiteY54" fmla="*/ 205424 h 495300"/>
              <a:gd name="connsiteX55" fmla="*/ 235324 w 533401"/>
              <a:gd name="connsiteY55" fmla="*/ 174086 h 495300"/>
              <a:gd name="connsiteX56" fmla="*/ 225799 w 533401"/>
              <a:gd name="connsiteY56" fmla="*/ 171610 h 495300"/>
              <a:gd name="connsiteX57" fmla="*/ 201129 w 533401"/>
              <a:gd name="connsiteY57" fmla="*/ 177896 h 495300"/>
              <a:gd name="connsiteX58" fmla="*/ 200558 w 533401"/>
              <a:gd name="connsiteY58" fmla="*/ 177896 h 495300"/>
              <a:gd name="connsiteX59" fmla="*/ 180555 w 533401"/>
              <a:gd name="connsiteY59" fmla="*/ 191898 h 495300"/>
              <a:gd name="connsiteX60" fmla="*/ 160648 w 533401"/>
              <a:gd name="connsiteY60" fmla="*/ 177896 h 495300"/>
              <a:gd name="connsiteX61" fmla="*/ 159981 w 533401"/>
              <a:gd name="connsiteY61" fmla="*/ 177896 h 495300"/>
              <a:gd name="connsiteX62" fmla="*/ 135692 w 533401"/>
              <a:gd name="connsiteY62" fmla="*/ 171324 h 495300"/>
              <a:gd name="connsiteX63" fmla="*/ 126167 w 533401"/>
              <a:gd name="connsiteY63" fmla="*/ 173800 h 495300"/>
              <a:gd name="connsiteX64" fmla="*/ 95211 w 533401"/>
              <a:gd name="connsiteY64" fmla="*/ 205424 h 495300"/>
              <a:gd name="connsiteX65" fmla="*/ 63874 w 533401"/>
              <a:gd name="connsiteY65" fmla="*/ 174086 h 495300"/>
              <a:gd name="connsiteX66" fmla="*/ 54349 w 533401"/>
              <a:gd name="connsiteY66" fmla="*/ 171610 h 495300"/>
              <a:gd name="connsiteX67" fmla="*/ 29679 w 533401"/>
              <a:gd name="connsiteY67" fmla="*/ 177896 h 495300"/>
              <a:gd name="connsiteX68" fmla="*/ 29108 w 533401"/>
              <a:gd name="connsiteY68" fmla="*/ 177896 h 495300"/>
              <a:gd name="connsiteX69" fmla="*/ -39 w 533401"/>
              <a:gd name="connsiteY69" fmla="*/ 218949 h 495300"/>
              <a:gd name="connsiteX70" fmla="*/ -39 w 533401"/>
              <a:gd name="connsiteY70" fmla="*/ 314199 h 495300"/>
              <a:gd name="connsiteX71" fmla="*/ 38061 w 533401"/>
              <a:gd name="connsiteY71" fmla="*/ 360871 h 495300"/>
              <a:gd name="connsiteX72" fmla="*/ 38061 w 533401"/>
              <a:gd name="connsiteY72" fmla="*/ 485649 h 495300"/>
              <a:gd name="connsiteX73" fmla="*/ 47586 w 533401"/>
              <a:gd name="connsiteY73" fmla="*/ 495174 h 495300"/>
              <a:gd name="connsiteX74" fmla="*/ 142836 w 533401"/>
              <a:gd name="connsiteY74" fmla="*/ 495174 h 495300"/>
              <a:gd name="connsiteX75" fmla="*/ 152361 w 533401"/>
              <a:gd name="connsiteY75" fmla="*/ 485649 h 495300"/>
              <a:gd name="connsiteX76" fmla="*/ 152361 w 533401"/>
              <a:gd name="connsiteY76" fmla="*/ 360871 h 495300"/>
              <a:gd name="connsiteX77" fmla="*/ 180936 w 533401"/>
              <a:gd name="connsiteY77" fmla="*/ 342774 h 495300"/>
              <a:gd name="connsiteX78" fmla="*/ 209511 w 533401"/>
              <a:gd name="connsiteY78" fmla="*/ 361157 h 495300"/>
              <a:gd name="connsiteX79" fmla="*/ 209511 w 533401"/>
              <a:gd name="connsiteY79" fmla="*/ 485649 h 495300"/>
              <a:gd name="connsiteX80" fmla="*/ 219036 w 533401"/>
              <a:gd name="connsiteY80" fmla="*/ 495174 h 495300"/>
              <a:gd name="connsiteX81" fmla="*/ 314286 w 533401"/>
              <a:gd name="connsiteY81" fmla="*/ 495174 h 495300"/>
              <a:gd name="connsiteX82" fmla="*/ 323811 w 533401"/>
              <a:gd name="connsiteY82" fmla="*/ 485649 h 495300"/>
              <a:gd name="connsiteX83" fmla="*/ 323811 w 533401"/>
              <a:gd name="connsiteY83" fmla="*/ 360871 h 495300"/>
              <a:gd name="connsiteX84" fmla="*/ 352386 w 533401"/>
              <a:gd name="connsiteY84" fmla="*/ 342774 h 495300"/>
              <a:gd name="connsiteX85" fmla="*/ 380961 w 533401"/>
              <a:gd name="connsiteY85" fmla="*/ 361157 h 495300"/>
              <a:gd name="connsiteX86" fmla="*/ 380961 w 533401"/>
              <a:gd name="connsiteY86" fmla="*/ 485649 h 495300"/>
              <a:gd name="connsiteX87" fmla="*/ 390486 w 533401"/>
              <a:gd name="connsiteY87" fmla="*/ 495174 h 495300"/>
              <a:gd name="connsiteX88" fmla="*/ 485736 w 533401"/>
              <a:gd name="connsiteY88" fmla="*/ 495174 h 495300"/>
              <a:gd name="connsiteX89" fmla="*/ 495261 w 533401"/>
              <a:gd name="connsiteY89" fmla="*/ 485649 h 495300"/>
              <a:gd name="connsiteX90" fmla="*/ 495261 w 533401"/>
              <a:gd name="connsiteY90" fmla="*/ 360871 h 495300"/>
              <a:gd name="connsiteX91" fmla="*/ 533361 w 533401"/>
              <a:gd name="connsiteY91" fmla="*/ 314199 h 495300"/>
              <a:gd name="connsiteX92" fmla="*/ 533361 w 533401"/>
              <a:gd name="connsiteY92" fmla="*/ 218949 h 495300"/>
              <a:gd name="connsiteX93" fmla="*/ 503834 w 533401"/>
              <a:gd name="connsiteY93" fmla="*/ 178087 h 495300"/>
              <a:gd name="connsiteX94" fmla="*/ 171411 w 533401"/>
              <a:gd name="connsiteY94" fmla="*/ 314199 h 495300"/>
              <a:gd name="connsiteX95" fmla="*/ 152361 w 533401"/>
              <a:gd name="connsiteY95" fmla="*/ 340964 h 495300"/>
              <a:gd name="connsiteX96" fmla="*/ 152361 w 533401"/>
              <a:gd name="connsiteY96" fmla="*/ 237999 h 495300"/>
              <a:gd name="connsiteX97" fmla="*/ 142836 w 533401"/>
              <a:gd name="connsiteY97" fmla="*/ 228474 h 495300"/>
              <a:gd name="connsiteX98" fmla="*/ 133311 w 533401"/>
              <a:gd name="connsiteY98" fmla="*/ 237999 h 495300"/>
              <a:gd name="connsiteX99" fmla="*/ 133311 w 533401"/>
              <a:gd name="connsiteY99" fmla="*/ 476124 h 495300"/>
              <a:gd name="connsiteX100" fmla="*/ 104736 w 533401"/>
              <a:gd name="connsiteY100" fmla="*/ 476124 h 495300"/>
              <a:gd name="connsiteX101" fmla="*/ 104736 w 533401"/>
              <a:gd name="connsiteY101" fmla="*/ 333249 h 495300"/>
              <a:gd name="connsiteX102" fmla="*/ 95211 w 533401"/>
              <a:gd name="connsiteY102" fmla="*/ 323724 h 495300"/>
              <a:gd name="connsiteX103" fmla="*/ 85686 w 533401"/>
              <a:gd name="connsiteY103" fmla="*/ 333249 h 495300"/>
              <a:gd name="connsiteX104" fmla="*/ 85686 w 533401"/>
              <a:gd name="connsiteY104" fmla="*/ 476124 h 495300"/>
              <a:gd name="connsiteX105" fmla="*/ 57111 w 533401"/>
              <a:gd name="connsiteY105" fmla="*/ 476124 h 495300"/>
              <a:gd name="connsiteX106" fmla="*/ 57111 w 533401"/>
              <a:gd name="connsiteY106" fmla="*/ 237999 h 495300"/>
              <a:gd name="connsiteX107" fmla="*/ 47586 w 533401"/>
              <a:gd name="connsiteY107" fmla="*/ 228474 h 495300"/>
              <a:gd name="connsiteX108" fmla="*/ 38061 w 533401"/>
              <a:gd name="connsiteY108" fmla="*/ 237999 h 495300"/>
              <a:gd name="connsiteX109" fmla="*/ 38061 w 533401"/>
              <a:gd name="connsiteY109" fmla="*/ 340964 h 495300"/>
              <a:gd name="connsiteX110" fmla="*/ 19011 w 533401"/>
              <a:gd name="connsiteY110" fmla="*/ 314199 h 495300"/>
              <a:gd name="connsiteX111" fmla="*/ 19011 w 533401"/>
              <a:gd name="connsiteY111" fmla="*/ 218949 h 495300"/>
              <a:gd name="connsiteX112" fmla="*/ 35204 w 533401"/>
              <a:gd name="connsiteY112" fmla="*/ 196279 h 495300"/>
              <a:gd name="connsiteX113" fmla="*/ 54254 w 533401"/>
              <a:gd name="connsiteY113" fmla="*/ 191422 h 495300"/>
              <a:gd name="connsiteX114" fmla="*/ 88544 w 533401"/>
              <a:gd name="connsiteY114" fmla="*/ 225712 h 495300"/>
              <a:gd name="connsiteX115" fmla="*/ 102014 w 533401"/>
              <a:gd name="connsiteY115" fmla="*/ 225769 h 495300"/>
              <a:gd name="connsiteX116" fmla="*/ 102069 w 533401"/>
              <a:gd name="connsiteY116" fmla="*/ 225712 h 495300"/>
              <a:gd name="connsiteX117" fmla="*/ 136264 w 533401"/>
              <a:gd name="connsiteY117" fmla="*/ 191422 h 495300"/>
              <a:gd name="connsiteX118" fmla="*/ 155314 w 533401"/>
              <a:gd name="connsiteY118" fmla="*/ 196279 h 495300"/>
              <a:gd name="connsiteX119" fmla="*/ 171411 w 533401"/>
              <a:gd name="connsiteY119" fmla="*/ 218949 h 495300"/>
              <a:gd name="connsiteX120" fmla="*/ 342861 w 533401"/>
              <a:gd name="connsiteY120" fmla="*/ 314199 h 495300"/>
              <a:gd name="connsiteX121" fmla="*/ 323811 w 533401"/>
              <a:gd name="connsiteY121" fmla="*/ 341060 h 495300"/>
              <a:gd name="connsiteX122" fmla="*/ 323811 w 533401"/>
              <a:gd name="connsiteY122" fmla="*/ 237999 h 495300"/>
              <a:gd name="connsiteX123" fmla="*/ 314286 w 533401"/>
              <a:gd name="connsiteY123" fmla="*/ 228474 h 495300"/>
              <a:gd name="connsiteX124" fmla="*/ 304761 w 533401"/>
              <a:gd name="connsiteY124" fmla="*/ 237999 h 495300"/>
              <a:gd name="connsiteX125" fmla="*/ 304761 w 533401"/>
              <a:gd name="connsiteY125" fmla="*/ 476124 h 495300"/>
              <a:gd name="connsiteX126" fmla="*/ 276186 w 533401"/>
              <a:gd name="connsiteY126" fmla="*/ 476124 h 495300"/>
              <a:gd name="connsiteX127" fmla="*/ 276186 w 533401"/>
              <a:gd name="connsiteY127" fmla="*/ 333249 h 495300"/>
              <a:gd name="connsiteX128" fmla="*/ 266661 w 533401"/>
              <a:gd name="connsiteY128" fmla="*/ 323724 h 495300"/>
              <a:gd name="connsiteX129" fmla="*/ 257136 w 533401"/>
              <a:gd name="connsiteY129" fmla="*/ 333249 h 495300"/>
              <a:gd name="connsiteX130" fmla="*/ 257136 w 533401"/>
              <a:gd name="connsiteY130" fmla="*/ 476124 h 495300"/>
              <a:gd name="connsiteX131" fmla="*/ 228561 w 533401"/>
              <a:gd name="connsiteY131" fmla="*/ 476124 h 495300"/>
              <a:gd name="connsiteX132" fmla="*/ 228561 w 533401"/>
              <a:gd name="connsiteY132" fmla="*/ 237999 h 495300"/>
              <a:gd name="connsiteX133" fmla="*/ 219036 w 533401"/>
              <a:gd name="connsiteY133" fmla="*/ 228474 h 495300"/>
              <a:gd name="connsiteX134" fmla="*/ 209511 w 533401"/>
              <a:gd name="connsiteY134" fmla="*/ 237999 h 495300"/>
              <a:gd name="connsiteX135" fmla="*/ 209511 w 533401"/>
              <a:gd name="connsiteY135" fmla="*/ 340964 h 495300"/>
              <a:gd name="connsiteX136" fmla="*/ 190461 w 533401"/>
              <a:gd name="connsiteY136" fmla="*/ 314199 h 495300"/>
              <a:gd name="connsiteX137" fmla="*/ 190461 w 533401"/>
              <a:gd name="connsiteY137" fmla="*/ 218949 h 495300"/>
              <a:gd name="connsiteX138" fmla="*/ 206749 w 533401"/>
              <a:gd name="connsiteY138" fmla="*/ 196279 h 495300"/>
              <a:gd name="connsiteX139" fmla="*/ 225799 w 533401"/>
              <a:gd name="connsiteY139" fmla="*/ 191422 h 495300"/>
              <a:gd name="connsiteX140" fmla="*/ 260089 w 533401"/>
              <a:gd name="connsiteY140" fmla="*/ 225712 h 495300"/>
              <a:gd name="connsiteX141" fmla="*/ 273559 w 533401"/>
              <a:gd name="connsiteY141" fmla="*/ 225769 h 495300"/>
              <a:gd name="connsiteX142" fmla="*/ 273614 w 533401"/>
              <a:gd name="connsiteY142" fmla="*/ 225712 h 495300"/>
              <a:gd name="connsiteX143" fmla="*/ 307904 w 533401"/>
              <a:gd name="connsiteY143" fmla="*/ 191422 h 495300"/>
              <a:gd name="connsiteX144" fmla="*/ 326954 w 533401"/>
              <a:gd name="connsiteY144" fmla="*/ 196279 h 495300"/>
              <a:gd name="connsiteX145" fmla="*/ 342861 w 533401"/>
              <a:gd name="connsiteY145" fmla="*/ 218949 h 495300"/>
              <a:gd name="connsiteX146" fmla="*/ 495261 w 533401"/>
              <a:gd name="connsiteY146" fmla="*/ 340964 h 495300"/>
              <a:gd name="connsiteX147" fmla="*/ 495261 w 533401"/>
              <a:gd name="connsiteY147" fmla="*/ 237999 h 495300"/>
              <a:gd name="connsiteX148" fmla="*/ 485736 w 533401"/>
              <a:gd name="connsiteY148" fmla="*/ 228474 h 495300"/>
              <a:gd name="connsiteX149" fmla="*/ 476211 w 533401"/>
              <a:gd name="connsiteY149" fmla="*/ 237999 h 495300"/>
              <a:gd name="connsiteX150" fmla="*/ 476211 w 533401"/>
              <a:gd name="connsiteY150" fmla="*/ 476124 h 495300"/>
              <a:gd name="connsiteX151" fmla="*/ 447636 w 533401"/>
              <a:gd name="connsiteY151" fmla="*/ 476124 h 495300"/>
              <a:gd name="connsiteX152" fmla="*/ 447636 w 533401"/>
              <a:gd name="connsiteY152" fmla="*/ 333249 h 495300"/>
              <a:gd name="connsiteX153" fmla="*/ 438111 w 533401"/>
              <a:gd name="connsiteY153" fmla="*/ 323724 h 495300"/>
              <a:gd name="connsiteX154" fmla="*/ 428586 w 533401"/>
              <a:gd name="connsiteY154" fmla="*/ 333249 h 495300"/>
              <a:gd name="connsiteX155" fmla="*/ 428586 w 533401"/>
              <a:gd name="connsiteY155" fmla="*/ 476124 h 495300"/>
              <a:gd name="connsiteX156" fmla="*/ 400011 w 533401"/>
              <a:gd name="connsiteY156" fmla="*/ 476124 h 495300"/>
              <a:gd name="connsiteX157" fmla="*/ 400011 w 533401"/>
              <a:gd name="connsiteY157" fmla="*/ 237999 h 495300"/>
              <a:gd name="connsiteX158" fmla="*/ 390486 w 533401"/>
              <a:gd name="connsiteY158" fmla="*/ 228474 h 495300"/>
              <a:gd name="connsiteX159" fmla="*/ 380961 w 533401"/>
              <a:gd name="connsiteY159" fmla="*/ 237999 h 495300"/>
              <a:gd name="connsiteX160" fmla="*/ 380961 w 533401"/>
              <a:gd name="connsiteY160" fmla="*/ 340964 h 495300"/>
              <a:gd name="connsiteX161" fmla="*/ 361911 w 533401"/>
              <a:gd name="connsiteY161" fmla="*/ 314199 h 495300"/>
              <a:gd name="connsiteX162" fmla="*/ 361911 w 533401"/>
              <a:gd name="connsiteY162" fmla="*/ 218949 h 495300"/>
              <a:gd name="connsiteX163" fmla="*/ 378199 w 533401"/>
              <a:gd name="connsiteY163" fmla="*/ 196279 h 495300"/>
              <a:gd name="connsiteX164" fmla="*/ 397249 w 533401"/>
              <a:gd name="connsiteY164" fmla="*/ 191422 h 495300"/>
              <a:gd name="connsiteX165" fmla="*/ 431539 w 533401"/>
              <a:gd name="connsiteY165" fmla="*/ 225712 h 495300"/>
              <a:gd name="connsiteX166" fmla="*/ 445009 w 533401"/>
              <a:gd name="connsiteY166" fmla="*/ 225769 h 495300"/>
              <a:gd name="connsiteX167" fmla="*/ 445064 w 533401"/>
              <a:gd name="connsiteY167" fmla="*/ 225712 h 495300"/>
              <a:gd name="connsiteX168" fmla="*/ 479354 w 533401"/>
              <a:gd name="connsiteY168" fmla="*/ 191422 h 495300"/>
              <a:gd name="connsiteX169" fmla="*/ 498404 w 533401"/>
              <a:gd name="connsiteY169" fmla="*/ 196279 h 495300"/>
              <a:gd name="connsiteX170" fmla="*/ 514311 w 533401"/>
              <a:gd name="connsiteY170" fmla="*/ 218949 h 495300"/>
              <a:gd name="connsiteX171" fmla="*/ 514311 w 533401"/>
              <a:gd name="connsiteY171" fmla="*/ 314199 h 495300"/>
              <a:gd name="connsiteX172" fmla="*/ 495261 w 533401"/>
              <a:gd name="connsiteY172" fmla="*/ 340964 h 495300"/>
              <a:gd name="connsiteX173" fmla="*/ 438111 w 533401"/>
              <a:gd name="connsiteY173" fmla="*/ 171324 h 495300"/>
              <a:gd name="connsiteX174" fmla="*/ 485736 w 533401"/>
              <a:gd name="connsiteY174" fmla="*/ 123699 h 495300"/>
              <a:gd name="connsiteX175" fmla="*/ 438111 w 533401"/>
              <a:gd name="connsiteY175" fmla="*/ 76074 h 495300"/>
              <a:gd name="connsiteX176" fmla="*/ 390486 w 533401"/>
              <a:gd name="connsiteY176" fmla="*/ 123699 h 495300"/>
              <a:gd name="connsiteX177" fmla="*/ 438111 w 533401"/>
              <a:gd name="connsiteY177" fmla="*/ 171324 h 495300"/>
              <a:gd name="connsiteX178" fmla="*/ 438111 w 533401"/>
              <a:gd name="connsiteY178" fmla="*/ 95124 h 495300"/>
              <a:gd name="connsiteX179" fmla="*/ 466686 w 533401"/>
              <a:gd name="connsiteY179" fmla="*/ 123699 h 495300"/>
              <a:gd name="connsiteX180" fmla="*/ 438111 w 533401"/>
              <a:gd name="connsiteY180" fmla="*/ 152274 h 495300"/>
              <a:gd name="connsiteX181" fmla="*/ 409536 w 533401"/>
              <a:gd name="connsiteY181" fmla="*/ 123699 h 495300"/>
              <a:gd name="connsiteX182" fmla="*/ 438111 w 533401"/>
              <a:gd name="connsiteY182" fmla="*/ 9512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33401" h="495300">
                <a:moveTo>
                  <a:pt x="266661" y="171324"/>
                </a:moveTo>
                <a:cubicBezTo>
                  <a:pt x="292963" y="171324"/>
                  <a:pt x="314286" y="149998"/>
                  <a:pt x="314286" y="123699"/>
                </a:cubicBezTo>
                <a:cubicBezTo>
                  <a:pt x="314286" y="97400"/>
                  <a:pt x="292963" y="76074"/>
                  <a:pt x="266661" y="76074"/>
                </a:cubicBezTo>
                <a:cubicBezTo>
                  <a:pt x="240359" y="76074"/>
                  <a:pt x="219036" y="97400"/>
                  <a:pt x="219036" y="123699"/>
                </a:cubicBezTo>
                <a:cubicBezTo>
                  <a:pt x="219036" y="149998"/>
                  <a:pt x="240359" y="171324"/>
                  <a:pt x="266661" y="171324"/>
                </a:cubicBezTo>
                <a:close/>
                <a:moveTo>
                  <a:pt x="266661" y="95124"/>
                </a:moveTo>
                <a:cubicBezTo>
                  <a:pt x="282443" y="95124"/>
                  <a:pt x="295236" y="107916"/>
                  <a:pt x="295236" y="123699"/>
                </a:cubicBezTo>
                <a:cubicBezTo>
                  <a:pt x="295236" y="139482"/>
                  <a:pt x="282443" y="152274"/>
                  <a:pt x="266661" y="152274"/>
                </a:cubicBezTo>
                <a:cubicBezTo>
                  <a:pt x="250879" y="152274"/>
                  <a:pt x="238086" y="139482"/>
                  <a:pt x="238086" y="123699"/>
                </a:cubicBezTo>
                <a:cubicBezTo>
                  <a:pt x="238086" y="107916"/>
                  <a:pt x="250879" y="95124"/>
                  <a:pt x="266661" y="95124"/>
                </a:cubicBezTo>
                <a:close/>
                <a:moveTo>
                  <a:pt x="95211" y="171324"/>
                </a:moveTo>
                <a:cubicBezTo>
                  <a:pt x="121513" y="171324"/>
                  <a:pt x="142836" y="149998"/>
                  <a:pt x="142836" y="123699"/>
                </a:cubicBezTo>
                <a:cubicBezTo>
                  <a:pt x="142836" y="97400"/>
                  <a:pt x="121513" y="76074"/>
                  <a:pt x="95211" y="76074"/>
                </a:cubicBezTo>
                <a:cubicBezTo>
                  <a:pt x="68909" y="76074"/>
                  <a:pt x="47586" y="97400"/>
                  <a:pt x="47586" y="123699"/>
                </a:cubicBezTo>
                <a:cubicBezTo>
                  <a:pt x="47586" y="149998"/>
                  <a:pt x="68909" y="171324"/>
                  <a:pt x="95211" y="171324"/>
                </a:cubicBezTo>
                <a:close/>
                <a:moveTo>
                  <a:pt x="95211" y="95124"/>
                </a:moveTo>
                <a:cubicBezTo>
                  <a:pt x="110993" y="95124"/>
                  <a:pt x="123786" y="107916"/>
                  <a:pt x="123786" y="123699"/>
                </a:cubicBezTo>
                <a:cubicBezTo>
                  <a:pt x="123786" y="139482"/>
                  <a:pt x="110993" y="152274"/>
                  <a:pt x="95211" y="152274"/>
                </a:cubicBezTo>
                <a:cubicBezTo>
                  <a:pt x="79429" y="152274"/>
                  <a:pt x="66636" y="139482"/>
                  <a:pt x="66636" y="123699"/>
                </a:cubicBezTo>
                <a:cubicBezTo>
                  <a:pt x="66636" y="107916"/>
                  <a:pt x="79429" y="95124"/>
                  <a:pt x="95211" y="95124"/>
                </a:cubicBezTo>
                <a:close/>
                <a:moveTo>
                  <a:pt x="180936" y="95124"/>
                </a:moveTo>
                <a:cubicBezTo>
                  <a:pt x="207238" y="95124"/>
                  <a:pt x="228561" y="73798"/>
                  <a:pt x="228561" y="47499"/>
                </a:cubicBezTo>
                <a:cubicBezTo>
                  <a:pt x="228561" y="21200"/>
                  <a:pt x="207238" y="-126"/>
                  <a:pt x="180936" y="-126"/>
                </a:cubicBezTo>
                <a:cubicBezTo>
                  <a:pt x="154634" y="-126"/>
                  <a:pt x="133311" y="21200"/>
                  <a:pt x="133311" y="47499"/>
                </a:cubicBezTo>
                <a:cubicBezTo>
                  <a:pt x="133311" y="73798"/>
                  <a:pt x="154634" y="95124"/>
                  <a:pt x="180936" y="95124"/>
                </a:cubicBezTo>
                <a:close/>
                <a:moveTo>
                  <a:pt x="180936" y="18924"/>
                </a:moveTo>
                <a:cubicBezTo>
                  <a:pt x="196718" y="18924"/>
                  <a:pt x="209511" y="31716"/>
                  <a:pt x="209511" y="47499"/>
                </a:cubicBezTo>
                <a:cubicBezTo>
                  <a:pt x="209511" y="63282"/>
                  <a:pt x="196718" y="76074"/>
                  <a:pt x="180936" y="76074"/>
                </a:cubicBezTo>
                <a:cubicBezTo>
                  <a:pt x="165154" y="76074"/>
                  <a:pt x="152361" y="63282"/>
                  <a:pt x="152361" y="47499"/>
                </a:cubicBezTo>
                <a:cubicBezTo>
                  <a:pt x="152361" y="31716"/>
                  <a:pt x="165154" y="18924"/>
                  <a:pt x="180936" y="18924"/>
                </a:cubicBezTo>
                <a:close/>
                <a:moveTo>
                  <a:pt x="352386" y="95124"/>
                </a:moveTo>
                <a:cubicBezTo>
                  <a:pt x="378688" y="95124"/>
                  <a:pt x="400011" y="73798"/>
                  <a:pt x="400011" y="47499"/>
                </a:cubicBezTo>
                <a:cubicBezTo>
                  <a:pt x="400011" y="21200"/>
                  <a:pt x="378688" y="-126"/>
                  <a:pt x="352386" y="-126"/>
                </a:cubicBezTo>
                <a:cubicBezTo>
                  <a:pt x="326084" y="-126"/>
                  <a:pt x="304761" y="21200"/>
                  <a:pt x="304761" y="47499"/>
                </a:cubicBezTo>
                <a:cubicBezTo>
                  <a:pt x="304761" y="73798"/>
                  <a:pt x="326084" y="95124"/>
                  <a:pt x="352386" y="95124"/>
                </a:cubicBezTo>
                <a:close/>
                <a:moveTo>
                  <a:pt x="352386" y="18924"/>
                </a:moveTo>
                <a:cubicBezTo>
                  <a:pt x="368168" y="18924"/>
                  <a:pt x="380961" y="31716"/>
                  <a:pt x="380961" y="47499"/>
                </a:cubicBezTo>
                <a:cubicBezTo>
                  <a:pt x="380961" y="63282"/>
                  <a:pt x="368168" y="76074"/>
                  <a:pt x="352386" y="76074"/>
                </a:cubicBezTo>
                <a:cubicBezTo>
                  <a:pt x="336604" y="76074"/>
                  <a:pt x="323811" y="63282"/>
                  <a:pt x="323811" y="47499"/>
                </a:cubicBezTo>
                <a:cubicBezTo>
                  <a:pt x="323811" y="31716"/>
                  <a:pt x="336604" y="18924"/>
                  <a:pt x="352386" y="18924"/>
                </a:cubicBezTo>
                <a:close/>
                <a:moveTo>
                  <a:pt x="503834" y="178087"/>
                </a:moveTo>
                <a:lnTo>
                  <a:pt x="503262" y="178087"/>
                </a:lnTo>
                <a:lnTo>
                  <a:pt x="478592" y="171324"/>
                </a:lnTo>
                <a:cubicBezTo>
                  <a:pt x="475203" y="170314"/>
                  <a:pt x="471537" y="171267"/>
                  <a:pt x="469067" y="173800"/>
                </a:cubicBezTo>
                <a:lnTo>
                  <a:pt x="438111" y="205424"/>
                </a:lnTo>
                <a:lnTo>
                  <a:pt x="406774" y="174086"/>
                </a:lnTo>
                <a:cubicBezTo>
                  <a:pt x="404304" y="171553"/>
                  <a:pt x="400638" y="170600"/>
                  <a:pt x="397249" y="171610"/>
                </a:cubicBezTo>
                <a:lnTo>
                  <a:pt x="372579" y="177896"/>
                </a:lnTo>
                <a:lnTo>
                  <a:pt x="371912" y="177896"/>
                </a:lnTo>
                <a:cubicBezTo>
                  <a:pt x="364176" y="180658"/>
                  <a:pt x="357397" y="185583"/>
                  <a:pt x="352386" y="192088"/>
                </a:cubicBezTo>
                <a:cubicBezTo>
                  <a:pt x="347209" y="185592"/>
                  <a:pt x="340263" y="180725"/>
                  <a:pt x="332384" y="178087"/>
                </a:cubicBezTo>
                <a:lnTo>
                  <a:pt x="331812" y="178087"/>
                </a:lnTo>
                <a:lnTo>
                  <a:pt x="307142" y="171324"/>
                </a:lnTo>
                <a:cubicBezTo>
                  <a:pt x="303753" y="170314"/>
                  <a:pt x="300087" y="171267"/>
                  <a:pt x="297617" y="173800"/>
                </a:cubicBezTo>
                <a:lnTo>
                  <a:pt x="266661" y="205424"/>
                </a:lnTo>
                <a:lnTo>
                  <a:pt x="235324" y="174086"/>
                </a:lnTo>
                <a:cubicBezTo>
                  <a:pt x="232854" y="171553"/>
                  <a:pt x="229188" y="170600"/>
                  <a:pt x="225799" y="171610"/>
                </a:cubicBezTo>
                <a:lnTo>
                  <a:pt x="201129" y="177896"/>
                </a:lnTo>
                <a:lnTo>
                  <a:pt x="200558" y="177896"/>
                </a:lnTo>
                <a:cubicBezTo>
                  <a:pt x="192679" y="180535"/>
                  <a:pt x="185732" y="185402"/>
                  <a:pt x="180555" y="191898"/>
                </a:cubicBezTo>
                <a:cubicBezTo>
                  <a:pt x="175396" y="185421"/>
                  <a:pt x="168487" y="180563"/>
                  <a:pt x="160648" y="177896"/>
                </a:cubicBezTo>
                <a:lnTo>
                  <a:pt x="159981" y="177896"/>
                </a:lnTo>
                <a:lnTo>
                  <a:pt x="135692" y="171324"/>
                </a:lnTo>
                <a:cubicBezTo>
                  <a:pt x="132303" y="170314"/>
                  <a:pt x="128637" y="171267"/>
                  <a:pt x="126167" y="173800"/>
                </a:cubicBezTo>
                <a:lnTo>
                  <a:pt x="95211" y="205424"/>
                </a:lnTo>
                <a:lnTo>
                  <a:pt x="63874" y="174086"/>
                </a:lnTo>
                <a:cubicBezTo>
                  <a:pt x="61404" y="171553"/>
                  <a:pt x="57738" y="170600"/>
                  <a:pt x="54349" y="171610"/>
                </a:cubicBezTo>
                <a:lnTo>
                  <a:pt x="29679" y="177896"/>
                </a:lnTo>
                <a:lnTo>
                  <a:pt x="29108" y="177896"/>
                </a:lnTo>
                <a:cubicBezTo>
                  <a:pt x="11569" y="183878"/>
                  <a:pt x="-171" y="200423"/>
                  <a:pt x="-39" y="218949"/>
                </a:cubicBezTo>
                <a:lnTo>
                  <a:pt x="-39" y="314199"/>
                </a:lnTo>
                <a:cubicBezTo>
                  <a:pt x="-44" y="336830"/>
                  <a:pt x="15884" y="356347"/>
                  <a:pt x="38061" y="360871"/>
                </a:cubicBezTo>
                <a:lnTo>
                  <a:pt x="38061" y="485649"/>
                </a:lnTo>
                <a:cubicBezTo>
                  <a:pt x="38061" y="490907"/>
                  <a:pt x="42325" y="495174"/>
                  <a:pt x="47586" y="495174"/>
                </a:cubicBezTo>
                <a:lnTo>
                  <a:pt x="142836" y="495174"/>
                </a:lnTo>
                <a:cubicBezTo>
                  <a:pt x="148097" y="495174"/>
                  <a:pt x="152361" y="490907"/>
                  <a:pt x="152361" y="485649"/>
                </a:cubicBezTo>
                <a:lnTo>
                  <a:pt x="152361" y="360871"/>
                </a:lnTo>
                <a:cubicBezTo>
                  <a:pt x="163780" y="358538"/>
                  <a:pt x="173947" y="352099"/>
                  <a:pt x="180936" y="342774"/>
                </a:cubicBezTo>
                <a:cubicBezTo>
                  <a:pt x="187877" y="352204"/>
                  <a:pt x="198050" y="358747"/>
                  <a:pt x="209511" y="361157"/>
                </a:cubicBezTo>
                <a:lnTo>
                  <a:pt x="209511" y="485649"/>
                </a:lnTo>
                <a:cubicBezTo>
                  <a:pt x="209511" y="490907"/>
                  <a:pt x="213775" y="495174"/>
                  <a:pt x="219036" y="495174"/>
                </a:cubicBezTo>
                <a:lnTo>
                  <a:pt x="314286" y="495174"/>
                </a:lnTo>
                <a:cubicBezTo>
                  <a:pt x="319547" y="495174"/>
                  <a:pt x="323811" y="490907"/>
                  <a:pt x="323811" y="485649"/>
                </a:cubicBezTo>
                <a:lnTo>
                  <a:pt x="323811" y="360871"/>
                </a:lnTo>
                <a:cubicBezTo>
                  <a:pt x="335230" y="358538"/>
                  <a:pt x="345397" y="352099"/>
                  <a:pt x="352386" y="342774"/>
                </a:cubicBezTo>
                <a:cubicBezTo>
                  <a:pt x="359327" y="352204"/>
                  <a:pt x="369500" y="358747"/>
                  <a:pt x="380961" y="361157"/>
                </a:cubicBezTo>
                <a:lnTo>
                  <a:pt x="380961" y="485649"/>
                </a:lnTo>
                <a:cubicBezTo>
                  <a:pt x="380961" y="490907"/>
                  <a:pt x="385225" y="495174"/>
                  <a:pt x="390486" y="495174"/>
                </a:cubicBezTo>
                <a:lnTo>
                  <a:pt x="485736" y="495174"/>
                </a:lnTo>
                <a:cubicBezTo>
                  <a:pt x="490997" y="495174"/>
                  <a:pt x="495261" y="490907"/>
                  <a:pt x="495261" y="485649"/>
                </a:cubicBezTo>
                <a:lnTo>
                  <a:pt x="495261" y="360871"/>
                </a:lnTo>
                <a:cubicBezTo>
                  <a:pt x="517438" y="356347"/>
                  <a:pt x="533366" y="336830"/>
                  <a:pt x="533361" y="314199"/>
                </a:cubicBezTo>
                <a:lnTo>
                  <a:pt x="533361" y="218949"/>
                </a:lnTo>
                <a:cubicBezTo>
                  <a:pt x="533356" y="200385"/>
                  <a:pt x="521456" y="183916"/>
                  <a:pt x="503834" y="178087"/>
                </a:cubicBezTo>
                <a:close/>
                <a:moveTo>
                  <a:pt x="171411" y="314199"/>
                </a:moveTo>
                <a:cubicBezTo>
                  <a:pt x="171337" y="326248"/>
                  <a:pt x="163718" y="336945"/>
                  <a:pt x="152361" y="340964"/>
                </a:cubicBezTo>
                <a:lnTo>
                  <a:pt x="152361" y="237999"/>
                </a:lnTo>
                <a:cubicBezTo>
                  <a:pt x="152361" y="232741"/>
                  <a:pt x="148097" y="228474"/>
                  <a:pt x="142836" y="228474"/>
                </a:cubicBezTo>
                <a:cubicBezTo>
                  <a:pt x="137575" y="228474"/>
                  <a:pt x="133311" y="232741"/>
                  <a:pt x="133311" y="237999"/>
                </a:cubicBezTo>
                <a:lnTo>
                  <a:pt x="133311" y="476124"/>
                </a:lnTo>
                <a:lnTo>
                  <a:pt x="104736" y="476124"/>
                </a:lnTo>
                <a:lnTo>
                  <a:pt x="104736" y="333249"/>
                </a:lnTo>
                <a:cubicBezTo>
                  <a:pt x="104736" y="327991"/>
                  <a:pt x="100472" y="323724"/>
                  <a:pt x="95211" y="323724"/>
                </a:cubicBezTo>
                <a:cubicBezTo>
                  <a:pt x="89950" y="323724"/>
                  <a:pt x="85686" y="327991"/>
                  <a:pt x="85686" y="333249"/>
                </a:cubicBezTo>
                <a:lnTo>
                  <a:pt x="85686" y="476124"/>
                </a:lnTo>
                <a:lnTo>
                  <a:pt x="57111" y="476124"/>
                </a:lnTo>
                <a:lnTo>
                  <a:pt x="57111" y="237999"/>
                </a:lnTo>
                <a:cubicBezTo>
                  <a:pt x="57111" y="232741"/>
                  <a:pt x="52847" y="228474"/>
                  <a:pt x="47586" y="228474"/>
                </a:cubicBezTo>
                <a:cubicBezTo>
                  <a:pt x="42325" y="228474"/>
                  <a:pt x="38061" y="232741"/>
                  <a:pt x="38061" y="237999"/>
                </a:cubicBezTo>
                <a:lnTo>
                  <a:pt x="38061" y="340964"/>
                </a:lnTo>
                <a:cubicBezTo>
                  <a:pt x="26704" y="336945"/>
                  <a:pt x="19085" y="326248"/>
                  <a:pt x="19011" y="314199"/>
                </a:cubicBezTo>
                <a:lnTo>
                  <a:pt x="19011" y="218949"/>
                </a:lnTo>
                <a:cubicBezTo>
                  <a:pt x="19023" y="208710"/>
                  <a:pt x="25524" y="199613"/>
                  <a:pt x="35204" y="196279"/>
                </a:cubicBezTo>
                <a:lnTo>
                  <a:pt x="54254" y="191422"/>
                </a:lnTo>
                <a:lnTo>
                  <a:pt x="88544" y="225712"/>
                </a:lnTo>
                <a:cubicBezTo>
                  <a:pt x="92248" y="229446"/>
                  <a:pt x="98279" y="229474"/>
                  <a:pt x="102014" y="225769"/>
                </a:cubicBezTo>
                <a:cubicBezTo>
                  <a:pt x="102032" y="225750"/>
                  <a:pt x="102051" y="225731"/>
                  <a:pt x="102069" y="225712"/>
                </a:cubicBezTo>
                <a:lnTo>
                  <a:pt x="136264" y="191422"/>
                </a:lnTo>
                <a:lnTo>
                  <a:pt x="155314" y="196279"/>
                </a:lnTo>
                <a:cubicBezTo>
                  <a:pt x="164973" y="199623"/>
                  <a:pt x="171443" y="208729"/>
                  <a:pt x="171411" y="218949"/>
                </a:cubicBezTo>
                <a:close/>
                <a:moveTo>
                  <a:pt x="342861" y="314199"/>
                </a:moveTo>
                <a:cubicBezTo>
                  <a:pt x="342827" y="326277"/>
                  <a:pt x="335200" y="337030"/>
                  <a:pt x="323811" y="341060"/>
                </a:cubicBezTo>
                <a:lnTo>
                  <a:pt x="323811" y="237999"/>
                </a:lnTo>
                <a:cubicBezTo>
                  <a:pt x="323811" y="232741"/>
                  <a:pt x="319547" y="228474"/>
                  <a:pt x="314286" y="228474"/>
                </a:cubicBezTo>
                <a:cubicBezTo>
                  <a:pt x="309025" y="228474"/>
                  <a:pt x="304761" y="232741"/>
                  <a:pt x="304761" y="237999"/>
                </a:cubicBezTo>
                <a:lnTo>
                  <a:pt x="304761" y="476124"/>
                </a:lnTo>
                <a:lnTo>
                  <a:pt x="276186" y="476124"/>
                </a:lnTo>
                <a:lnTo>
                  <a:pt x="276186" y="333249"/>
                </a:lnTo>
                <a:cubicBezTo>
                  <a:pt x="276186" y="327991"/>
                  <a:pt x="271922" y="323724"/>
                  <a:pt x="266661" y="323724"/>
                </a:cubicBezTo>
                <a:cubicBezTo>
                  <a:pt x="261400" y="323724"/>
                  <a:pt x="257136" y="327991"/>
                  <a:pt x="257136" y="333249"/>
                </a:cubicBezTo>
                <a:lnTo>
                  <a:pt x="257136" y="476124"/>
                </a:lnTo>
                <a:lnTo>
                  <a:pt x="228561" y="476124"/>
                </a:lnTo>
                <a:lnTo>
                  <a:pt x="228561" y="237999"/>
                </a:lnTo>
                <a:cubicBezTo>
                  <a:pt x="228561" y="232741"/>
                  <a:pt x="224297" y="228474"/>
                  <a:pt x="219036" y="228474"/>
                </a:cubicBezTo>
                <a:cubicBezTo>
                  <a:pt x="213775" y="228474"/>
                  <a:pt x="209511" y="232741"/>
                  <a:pt x="209511" y="237999"/>
                </a:cubicBezTo>
                <a:lnTo>
                  <a:pt x="209511" y="340964"/>
                </a:lnTo>
                <a:cubicBezTo>
                  <a:pt x="198154" y="336945"/>
                  <a:pt x="190535" y="326248"/>
                  <a:pt x="190461" y="314199"/>
                </a:cubicBezTo>
                <a:lnTo>
                  <a:pt x="190461" y="218949"/>
                </a:lnTo>
                <a:cubicBezTo>
                  <a:pt x="190457" y="208681"/>
                  <a:pt x="197014" y="199556"/>
                  <a:pt x="206749" y="196279"/>
                </a:cubicBezTo>
                <a:lnTo>
                  <a:pt x="225799" y="191422"/>
                </a:lnTo>
                <a:lnTo>
                  <a:pt x="260089" y="225712"/>
                </a:lnTo>
                <a:cubicBezTo>
                  <a:pt x="263793" y="229446"/>
                  <a:pt x="269824" y="229474"/>
                  <a:pt x="273559" y="225769"/>
                </a:cubicBezTo>
                <a:cubicBezTo>
                  <a:pt x="273577" y="225750"/>
                  <a:pt x="273596" y="225731"/>
                  <a:pt x="273614" y="225712"/>
                </a:cubicBezTo>
                <a:lnTo>
                  <a:pt x="307904" y="191422"/>
                </a:lnTo>
                <a:lnTo>
                  <a:pt x="326954" y="196279"/>
                </a:lnTo>
                <a:cubicBezTo>
                  <a:pt x="336539" y="199680"/>
                  <a:pt x="342921" y="208776"/>
                  <a:pt x="342861" y="218949"/>
                </a:cubicBezTo>
                <a:close/>
                <a:moveTo>
                  <a:pt x="495261" y="340964"/>
                </a:moveTo>
                <a:lnTo>
                  <a:pt x="495261" y="237999"/>
                </a:lnTo>
                <a:cubicBezTo>
                  <a:pt x="495261" y="232741"/>
                  <a:pt x="490997" y="228474"/>
                  <a:pt x="485736" y="228474"/>
                </a:cubicBezTo>
                <a:cubicBezTo>
                  <a:pt x="480475" y="228474"/>
                  <a:pt x="476211" y="232741"/>
                  <a:pt x="476211" y="237999"/>
                </a:cubicBezTo>
                <a:lnTo>
                  <a:pt x="476211" y="476124"/>
                </a:lnTo>
                <a:lnTo>
                  <a:pt x="447636" y="476124"/>
                </a:lnTo>
                <a:lnTo>
                  <a:pt x="447636" y="333249"/>
                </a:lnTo>
                <a:cubicBezTo>
                  <a:pt x="447636" y="327991"/>
                  <a:pt x="443372" y="323724"/>
                  <a:pt x="438111" y="323724"/>
                </a:cubicBezTo>
                <a:cubicBezTo>
                  <a:pt x="432850" y="323724"/>
                  <a:pt x="428586" y="327991"/>
                  <a:pt x="428586" y="333249"/>
                </a:cubicBezTo>
                <a:lnTo>
                  <a:pt x="428586" y="476124"/>
                </a:lnTo>
                <a:lnTo>
                  <a:pt x="400011" y="476124"/>
                </a:lnTo>
                <a:lnTo>
                  <a:pt x="400011" y="237999"/>
                </a:lnTo>
                <a:cubicBezTo>
                  <a:pt x="400011" y="232741"/>
                  <a:pt x="395747" y="228474"/>
                  <a:pt x="390486" y="228474"/>
                </a:cubicBezTo>
                <a:cubicBezTo>
                  <a:pt x="385225" y="228474"/>
                  <a:pt x="380961" y="232741"/>
                  <a:pt x="380961" y="237999"/>
                </a:cubicBezTo>
                <a:lnTo>
                  <a:pt x="380961" y="340964"/>
                </a:lnTo>
                <a:cubicBezTo>
                  <a:pt x="369604" y="336945"/>
                  <a:pt x="361985" y="326248"/>
                  <a:pt x="361911" y="314199"/>
                </a:cubicBezTo>
                <a:lnTo>
                  <a:pt x="361911" y="218949"/>
                </a:lnTo>
                <a:cubicBezTo>
                  <a:pt x="361907" y="208681"/>
                  <a:pt x="368464" y="199556"/>
                  <a:pt x="378199" y="196279"/>
                </a:cubicBezTo>
                <a:lnTo>
                  <a:pt x="397249" y="191422"/>
                </a:lnTo>
                <a:lnTo>
                  <a:pt x="431539" y="225712"/>
                </a:lnTo>
                <a:cubicBezTo>
                  <a:pt x="435243" y="229446"/>
                  <a:pt x="441274" y="229474"/>
                  <a:pt x="445009" y="225769"/>
                </a:cubicBezTo>
                <a:cubicBezTo>
                  <a:pt x="445027" y="225750"/>
                  <a:pt x="445046" y="225731"/>
                  <a:pt x="445064" y="225712"/>
                </a:cubicBezTo>
                <a:lnTo>
                  <a:pt x="479354" y="191422"/>
                </a:lnTo>
                <a:lnTo>
                  <a:pt x="498404" y="196279"/>
                </a:lnTo>
                <a:cubicBezTo>
                  <a:pt x="507989" y="199680"/>
                  <a:pt x="514371" y="208776"/>
                  <a:pt x="514311" y="218949"/>
                </a:cubicBezTo>
                <a:lnTo>
                  <a:pt x="514311" y="314199"/>
                </a:lnTo>
                <a:cubicBezTo>
                  <a:pt x="514237" y="326248"/>
                  <a:pt x="506618" y="336945"/>
                  <a:pt x="495261" y="340964"/>
                </a:cubicBezTo>
                <a:close/>
                <a:moveTo>
                  <a:pt x="438111" y="171324"/>
                </a:moveTo>
                <a:cubicBezTo>
                  <a:pt x="464413" y="171324"/>
                  <a:pt x="485736" y="149998"/>
                  <a:pt x="485736" y="123699"/>
                </a:cubicBezTo>
                <a:cubicBezTo>
                  <a:pt x="485736" y="97400"/>
                  <a:pt x="464413" y="76074"/>
                  <a:pt x="438111" y="76074"/>
                </a:cubicBezTo>
                <a:cubicBezTo>
                  <a:pt x="411809" y="76074"/>
                  <a:pt x="390486" y="97400"/>
                  <a:pt x="390486" y="123699"/>
                </a:cubicBezTo>
                <a:cubicBezTo>
                  <a:pt x="390486" y="149998"/>
                  <a:pt x="411809" y="171324"/>
                  <a:pt x="438111" y="171324"/>
                </a:cubicBezTo>
                <a:close/>
                <a:moveTo>
                  <a:pt x="438111" y="95124"/>
                </a:moveTo>
                <a:cubicBezTo>
                  <a:pt x="453893" y="95124"/>
                  <a:pt x="466686" y="107916"/>
                  <a:pt x="466686" y="123699"/>
                </a:cubicBezTo>
                <a:cubicBezTo>
                  <a:pt x="466686" y="139482"/>
                  <a:pt x="453893" y="152274"/>
                  <a:pt x="438111" y="152274"/>
                </a:cubicBezTo>
                <a:cubicBezTo>
                  <a:pt x="422329" y="152274"/>
                  <a:pt x="409536" y="139482"/>
                  <a:pt x="409536" y="123699"/>
                </a:cubicBezTo>
                <a:cubicBezTo>
                  <a:pt x="409536" y="107916"/>
                  <a:pt x="422329" y="95124"/>
                  <a:pt x="438111" y="9512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8" name="Freeform: Shape 27">
            <a:extLst>
              <a:ext uri="{FF2B5EF4-FFF2-40B4-BE49-F238E27FC236}">
                <a16:creationId xmlns:a16="http://schemas.microsoft.com/office/drawing/2014/main" id="{58AEE2FB-5C4D-EA2A-5E48-B519FDBDE767}"/>
              </a:ext>
            </a:extLst>
          </p:cNvPr>
          <p:cNvSpPr/>
          <p:nvPr/>
        </p:nvSpPr>
        <p:spPr>
          <a:xfrm>
            <a:off x="5006253" y="5259268"/>
            <a:ext cx="387591" cy="387591"/>
          </a:xfrm>
          <a:custGeom>
            <a:avLst/>
            <a:gdLst>
              <a:gd name="connsiteX0" fmla="*/ 495260 w 495300"/>
              <a:gd name="connsiteY0" fmla="*/ 149131 h 495300"/>
              <a:gd name="connsiteX1" fmla="*/ 448969 w 495300"/>
              <a:gd name="connsiteY1" fmla="*/ 78836 h 495300"/>
              <a:gd name="connsiteX2" fmla="*/ 362386 w 495300"/>
              <a:gd name="connsiteY2" fmla="*/ -126 h 495300"/>
              <a:gd name="connsiteX3" fmla="*/ 322858 w 495300"/>
              <a:gd name="connsiteY3" fmla="*/ 8542 h 495300"/>
              <a:gd name="connsiteX4" fmla="*/ 266660 w 495300"/>
              <a:gd name="connsiteY4" fmla="*/ -126 h 495300"/>
              <a:gd name="connsiteX5" fmla="*/ 76160 w 495300"/>
              <a:gd name="connsiteY5" fmla="*/ 186564 h 495300"/>
              <a:gd name="connsiteX6" fmla="*/ 8533 w 495300"/>
              <a:gd name="connsiteY6" fmla="*/ 254763 h 495300"/>
              <a:gd name="connsiteX7" fmla="*/ -40 w 495300"/>
              <a:gd name="connsiteY7" fmla="*/ 275242 h 495300"/>
              <a:gd name="connsiteX8" fmla="*/ 29107 w 495300"/>
              <a:gd name="connsiteY8" fmla="*/ 304674 h 495300"/>
              <a:gd name="connsiteX9" fmla="*/ 57110 w 495300"/>
              <a:gd name="connsiteY9" fmla="*/ 304674 h 495300"/>
              <a:gd name="connsiteX10" fmla="*/ 57110 w 495300"/>
              <a:gd name="connsiteY10" fmla="*/ 390399 h 495300"/>
              <a:gd name="connsiteX11" fmla="*/ 104735 w 495300"/>
              <a:gd name="connsiteY11" fmla="*/ 438024 h 495300"/>
              <a:gd name="connsiteX12" fmla="*/ 171410 w 495300"/>
              <a:gd name="connsiteY12" fmla="*/ 438024 h 495300"/>
              <a:gd name="connsiteX13" fmla="*/ 171410 w 495300"/>
              <a:gd name="connsiteY13" fmla="*/ 485649 h 495300"/>
              <a:gd name="connsiteX14" fmla="*/ 180935 w 495300"/>
              <a:gd name="connsiteY14" fmla="*/ 495174 h 495300"/>
              <a:gd name="connsiteX15" fmla="*/ 190460 w 495300"/>
              <a:gd name="connsiteY15" fmla="*/ 485649 h 495300"/>
              <a:gd name="connsiteX16" fmla="*/ 190460 w 495300"/>
              <a:gd name="connsiteY16" fmla="*/ 428499 h 495300"/>
              <a:gd name="connsiteX17" fmla="*/ 180935 w 495300"/>
              <a:gd name="connsiteY17" fmla="*/ 418974 h 495300"/>
              <a:gd name="connsiteX18" fmla="*/ 104735 w 495300"/>
              <a:gd name="connsiteY18" fmla="*/ 418974 h 495300"/>
              <a:gd name="connsiteX19" fmla="*/ 76160 w 495300"/>
              <a:gd name="connsiteY19" fmla="*/ 390399 h 495300"/>
              <a:gd name="connsiteX20" fmla="*/ 76160 w 495300"/>
              <a:gd name="connsiteY20" fmla="*/ 295149 h 495300"/>
              <a:gd name="connsiteX21" fmla="*/ 73398 w 495300"/>
              <a:gd name="connsiteY21" fmla="*/ 288386 h 495300"/>
              <a:gd name="connsiteX22" fmla="*/ 66635 w 495300"/>
              <a:gd name="connsiteY22" fmla="*/ 285624 h 495300"/>
              <a:gd name="connsiteX23" fmla="*/ 29107 w 495300"/>
              <a:gd name="connsiteY23" fmla="*/ 285624 h 495300"/>
              <a:gd name="connsiteX24" fmla="*/ 19010 w 495300"/>
              <a:gd name="connsiteY24" fmla="*/ 275528 h 495300"/>
              <a:gd name="connsiteX25" fmla="*/ 19010 w 495300"/>
              <a:gd name="connsiteY25" fmla="*/ 275242 h 495300"/>
              <a:gd name="connsiteX26" fmla="*/ 21963 w 495300"/>
              <a:gd name="connsiteY26" fmla="*/ 268193 h 495300"/>
              <a:gd name="connsiteX27" fmla="*/ 92448 w 495300"/>
              <a:gd name="connsiteY27" fmla="*/ 197232 h 495300"/>
              <a:gd name="connsiteX28" fmla="*/ 95210 w 495300"/>
              <a:gd name="connsiteY28" fmla="*/ 190374 h 495300"/>
              <a:gd name="connsiteX29" fmla="*/ 95210 w 495300"/>
              <a:gd name="connsiteY29" fmla="*/ 190374 h 495300"/>
              <a:gd name="connsiteX30" fmla="*/ 266660 w 495300"/>
              <a:gd name="connsiteY30" fmla="*/ 18924 h 495300"/>
              <a:gd name="connsiteX31" fmla="*/ 301617 w 495300"/>
              <a:gd name="connsiteY31" fmla="*/ 22734 h 495300"/>
              <a:gd name="connsiteX32" fmla="*/ 280376 w 495300"/>
              <a:gd name="connsiteY32" fmla="*/ 53881 h 495300"/>
              <a:gd name="connsiteX33" fmla="*/ 254373 w 495300"/>
              <a:gd name="connsiteY33" fmla="*/ 48737 h 495300"/>
              <a:gd name="connsiteX34" fmla="*/ 190936 w 495300"/>
              <a:gd name="connsiteY34" fmla="*/ 107221 h 495300"/>
              <a:gd name="connsiteX35" fmla="*/ 191603 w 495300"/>
              <a:gd name="connsiteY35" fmla="*/ 116079 h 495300"/>
              <a:gd name="connsiteX36" fmla="*/ 152360 w 495300"/>
              <a:gd name="connsiteY36" fmla="*/ 170086 h 495300"/>
              <a:gd name="connsiteX37" fmla="*/ 209510 w 495300"/>
              <a:gd name="connsiteY37" fmla="*/ 228188 h 495300"/>
              <a:gd name="connsiteX38" fmla="*/ 209510 w 495300"/>
              <a:gd name="connsiteY38" fmla="*/ 228474 h 495300"/>
              <a:gd name="connsiteX39" fmla="*/ 213797 w 495300"/>
              <a:gd name="connsiteY39" fmla="*/ 236189 h 495300"/>
              <a:gd name="connsiteX40" fmla="*/ 265136 w 495300"/>
              <a:gd name="connsiteY40" fmla="*/ 269622 h 495300"/>
              <a:gd name="connsiteX41" fmla="*/ 227036 w 495300"/>
              <a:gd name="connsiteY41" fmla="*/ 347822 h 495300"/>
              <a:gd name="connsiteX42" fmla="*/ 229513 w 495300"/>
              <a:gd name="connsiteY42" fmla="*/ 359348 h 495300"/>
              <a:gd name="connsiteX43" fmla="*/ 235609 w 495300"/>
              <a:gd name="connsiteY43" fmla="*/ 361538 h 495300"/>
              <a:gd name="connsiteX44" fmla="*/ 241228 w 495300"/>
              <a:gd name="connsiteY44" fmla="*/ 359729 h 495300"/>
              <a:gd name="connsiteX45" fmla="*/ 357910 w 495300"/>
              <a:gd name="connsiteY45" fmla="*/ 274004 h 495300"/>
              <a:gd name="connsiteX46" fmla="*/ 361910 w 495300"/>
              <a:gd name="connsiteY46" fmla="*/ 266574 h 495300"/>
              <a:gd name="connsiteX47" fmla="*/ 357624 w 495300"/>
              <a:gd name="connsiteY47" fmla="*/ 258859 h 495300"/>
              <a:gd name="connsiteX48" fmla="*/ 311428 w 495300"/>
              <a:gd name="connsiteY48" fmla="*/ 228474 h 495300"/>
              <a:gd name="connsiteX49" fmla="*/ 408583 w 495300"/>
              <a:gd name="connsiteY49" fmla="*/ 228474 h 495300"/>
              <a:gd name="connsiteX50" fmla="*/ 434586 w 495300"/>
              <a:gd name="connsiteY50" fmla="*/ 224759 h 495300"/>
              <a:gd name="connsiteX51" fmla="*/ 383913 w 495300"/>
              <a:gd name="connsiteY51" fmla="*/ 315152 h 495300"/>
              <a:gd name="connsiteX52" fmla="*/ 380960 w 495300"/>
              <a:gd name="connsiteY52" fmla="*/ 322105 h 495300"/>
              <a:gd name="connsiteX53" fmla="*/ 380960 w 495300"/>
              <a:gd name="connsiteY53" fmla="*/ 485649 h 495300"/>
              <a:gd name="connsiteX54" fmla="*/ 390485 w 495300"/>
              <a:gd name="connsiteY54" fmla="*/ 495174 h 495300"/>
              <a:gd name="connsiteX55" fmla="*/ 400010 w 495300"/>
              <a:gd name="connsiteY55" fmla="*/ 485649 h 495300"/>
              <a:gd name="connsiteX56" fmla="*/ 400010 w 495300"/>
              <a:gd name="connsiteY56" fmla="*/ 326201 h 495300"/>
              <a:gd name="connsiteX57" fmla="*/ 455255 w 495300"/>
              <a:gd name="connsiteY57" fmla="*/ 215901 h 495300"/>
              <a:gd name="connsiteX58" fmla="*/ 495260 w 495300"/>
              <a:gd name="connsiteY58" fmla="*/ 149131 h 495300"/>
              <a:gd name="connsiteX59" fmla="*/ 261136 w 495300"/>
              <a:gd name="connsiteY59" fmla="*/ 321819 h 495300"/>
              <a:gd name="connsiteX60" fmla="*/ 285901 w 495300"/>
              <a:gd name="connsiteY60" fmla="*/ 270765 h 495300"/>
              <a:gd name="connsiteX61" fmla="*/ 282567 w 495300"/>
              <a:gd name="connsiteY61" fmla="*/ 258573 h 495300"/>
              <a:gd name="connsiteX62" fmla="*/ 235704 w 495300"/>
              <a:gd name="connsiteY62" fmla="*/ 228474 h 495300"/>
              <a:gd name="connsiteX63" fmla="*/ 310285 w 495300"/>
              <a:gd name="connsiteY63" fmla="*/ 173705 h 495300"/>
              <a:gd name="connsiteX64" fmla="*/ 285710 w 495300"/>
              <a:gd name="connsiteY64" fmla="*/ 224283 h 495300"/>
              <a:gd name="connsiteX65" fmla="*/ 289139 w 495300"/>
              <a:gd name="connsiteY65" fmla="*/ 236475 h 495300"/>
              <a:gd name="connsiteX66" fmla="*/ 335907 w 495300"/>
              <a:gd name="connsiteY66" fmla="*/ 267050 h 495300"/>
              <a:gd name="connsiteX67" fmla="*/ 408583 w 495300"/>
              <a:gd name="connsiteY67" fmla="*/ 209424 h 495300"/>
              <a:gd name="connsiteX68" fmla="*/ 314285 w 495300"/>
              <a:gd name="connsiteY68" fmla="*/ 209424 h 495300"/>
              <a:gd name="connsiteX69" fmla="*/ 344670 w 495300"/>
              <a:gd name="connsiteY69" fmla="*/ 146940 h 495300"/>
              <a:gd name="connsiteX70" fmla="*/ 340403 w 495300"/>
              <a:gd name="connsiteY70" fmla="*/ 134167 h 495300"/>
              <a:gd name="connsiteX71" fmla="*/ 330478 w 495300"/>
              <a:gd name="connsiteY71" fmla="*/ 135034 h 495300"/>
              <a:gd name="connsiteX72" fmla="*/ 228560 w 495300"/>
              <a:gd name="connsiteY72" fmla="*/ 209424 h 495300"/>
              <a:gd name="connsiteX73" fmla="*/ 215606 w 495300"/>
              <a:gd name="connsiteY73" fmla="*/ 209424 h 495300"/>
              <a:gd name="connsiteX74" fmla="*/ 171124 w 495300"/>
              <a:gd name="connsiteY74" fmla="*/ 170086 h 495300"/>
              <a:gd name="connsiteX75" fmla="*/ 204938 w 495300"/>
              <a:gd name="connsiteY75" fmla="*/ 131986 h 495300"/>
              <a:gd name="connsiteX76" fmla="*/ 211225 w 495300"/>
              <a:gd name="connsiteY76" fmla="*/ 127223 h 495300"/>
              <a:gd name="connsiteX77" fmla="*/ 211796 w 495300"/>
              <a:gd name="connsiteY77" fmla="*/ 119413 h 495300"/>
              <a:gd name="connsiteX78" fmla="*/ 209701 w 495300"/>
              <a:gd name="connsiteY78" fmla="*/ 107316 h 495300"/>
              <a:gd name="connsiteX79" fmla="*/ 254087 w 495300"/>
              <a:gd name="connsiteY79" fmla="*/ 67883 h 495300"/>
              <a:gd name="connsiteX80" fmla="*/ 280757 w 495300"/>
              <a:gd name="connsiteY80" fmla="*/ 75884 h 495300"/>
              <a:gd name="connsiteX81" fmla="*/ 293968 w 495300"/>
              <a:gd name="connsiteY81" fmla="*/ 73274 h 495300"/>
              <a:gd name="connsiteX82" fmla="*/ 295426 w 495300"/>
              <a:gd name="connsiteY82" fmla="*/ 69692 h 495300"/>
              <a:gd name="connsiteX83" fmla="*/ 362101 w 495300"/>
              <a:gd name="connsiteY83" fmla="*/ 19019 h 495300"/>
              <a:gd name="connsiteX84" fmla="*/ 429633 w 495300"/>
              <a:gd name="connsiteY84" fmla="*/ 79313 h 495300"/>
              <a:gd name="connsiteX85" fmla="*/ 429633 w 495300"/>
              <a:gd name="connsiteY85" fmla="*/ 84170 h 495300"/>
              <a:gd name="connsiteX86" fmla="*/ 435634 w 495300"/>
              <a:gd name="connsiteY86" fmla="*/ 93695 h 495300"/>
              <a:gd name="connsiteX87" fmla="*/ 476210 w 495300"/>
              <a:gd name="connsiteY87" fmla="*/ 149036 h 495300"/>
              <a:gd name="connsiteX88" fmla="*/ 408583 w 495300"/>
              <a:gd name="connsiteY88" fmla="*/ 20942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95300" h="495300">
                <a:moveTo>
                  <a:pt x="495260" y="149131"/>
                </a:moveTo>
                <a:cubicBezTo>
                  <a:pt x="494689" y="118727"/>
                  <a:pt x="476677" y="91371"/>
                  <a:pt x="448969" y="78836"/>
                </a:cubicBezTo>
                <a:cubicBezTo>
                  <a:pt x="448969" y="34450"/>
                  <a:pt x="409345" y="-31"/>
                  <a:pt x="362386" y="-126"/>
                </a:cubicBezTo>
                <a:cubicBezTo>
                  <a:pt x="348737" y="-145"/>
                  <a:pt x="335250" y="2808"/>
                  <a:pt x="322858" y="8542"/>
                </a:cubicBezTo>
                <a:cubicBezTo>
                  <a:pt x="304674" y="2827"/>
                  <a:pt x="285720" y="-97"/>
                  <a:pt x="266660" y="-126"/>
                </a:cubicBezTo>
                <a:cubicBezTo>
                  <a:pt x="162924" y="-145"/>
                  <a:pt x="78237" y="82846"/>
                  <a:pt x="76160" y="186564"/>
                </a:cubicBezTo>
                <a:lnTo>
                  <a:pt x="8533" y="254763"/>
                </a:lnTo>
                <a:cubicBezTo>
                  <a:pt x="3027" y="260154"/>
                  <a:pt x="-59" y="267536"/>
                  <a:pt x="-40" y="275242"/>
                </a:cubicBezTo>
                <a:cubicBezTo>
                  <a:pt x="-97" y="291406"/>
                  <a:pt x="12943" y="304569"/>
                  <a:pt x="29107" y="304674"/>
                </a:cubicBezTo>
                <a:lnTo>
                  <a:pt x="57110" y="304674"/>
                </a:lnTo>
                <a:lnTo>
                  <a:pt x="57110" y="390399"/>
                </a:lnTo>
                <a:cubicBezTo>
                  <a:pt x="57110" y="416698"/>
                  <a:pt x="78437" y="438024"/>
                  <a:pt x="104735" y="438024"/>
                </a:cubicBezTo>
                <a:lnTo>
                  <a:pt x="171410" y="438024"/>
                </a:lnTo>
                <a:lnTo>
                  <a:pt x="171410" y="485649"/>
                </a:lnTo>
                <a:cubicBezTo>
                  <a:pt x="171410" y="490907"/>
                  <a:pt x="175677" y="495174"/>
                  <a:pt x="180935" y="495174"/>
                </a:cubicBezTo>
                <a:cubicBezTo>
                  <a:pt x="186193" y="495174"/>
                  <a:pt x="190460" y="490907"/>
                  <a:pt x="190460" y="485649"/>
                </a:cubicBezTo>
                <a:lnTo>
                  <a:pt x="190460" y="428499"/>
                </a:lnTo>
                <a:cubicBezTo>
                  <a:pt x="190460" y="423241"/>
                  <a:pt x="186193" y="418974"/>
                  <a:pt x="180935" y="418974"/>
                </a:cubicBezTo>
                <a:lnTo>
                  <a:pt x="104735" y="418974"/>
                </a:lnTo>
                <a:cubicBezTo>
                  <a:pt x="88952" y="418974"/>
                  <a:pt x="76160" y="406182"/>
                  <a:pt x="76160" y="390399"/>
                </a:cubicBezTo>
                <a:lnTo>
                  <a:pt x="76160" y="295149"/>
                </a:lnTo>
                <a:cubicBezTo>
                  <a:pt x="76179" y="292616"/>
                  <a:pt x="75179" y="290187"/>
                  <a:pt x="73398" y="288386"/>
                </a:cubicBezTo>
                <a:cubicBezTo>
                  <a:pt x="71598" y="286605"/>
                  <a:pt x="69169" y="285605"/>
                  <a:pt x="66635" y="285624"/>
                </a:cubicBezTo>
                <a:lnTo>
                  <a:pt x="29107" y="285624"/>
                </a:lnTo>
                <a:cubicBezTo>
                  <a:pt x="23535" y="285624"/>
                  <a:pt x="19010" y="281109"/>
                  <a:pt x="19010" y="275528"/>
                </a:cubicBezTo>
                <a:cubicBezTo>
                  <a:pt x="19010" y="275432"/>
                  <a:pt x="19010" y="275337"/>
                  <a:pt x="19010" y="275242"/>
                </a:cubicBezTo>
                <a:cubicBezTo>
                  <a:pt x="18972" y="272584"/>
                  <a:pt x="20039" y="270032"/>
                  <a:pt x="21963" y="268193"/>
                </a:cubicBezTo>
                <a:lnTo>
                  <a:pt x="92448" y="197232"/>
                </a:lnTo>
                <a:cubicBezTo>
                  <a:pt x="94258" y="195413"/>
                  <a:pt x="95248" y="192936"/>
                  <a:pt x="95210" y="190374"/>
                </a:cubicBezTo>
                <a:lnTo>
                  <a:pt x="95210" y="190374"/>
                </a:lnTo>
                <a:cubicBezTo>
                  <a:pt x="95210" y="95686"/>
                  <a:pt x="171972" y="18924"/>
                  <a:pt x="266660" y="18924"/>
                </a:cubicBezTo>
                <a:cubicBezTo>
                  <a:pt x="278414" y="18981"/>
                  <a:pt x="290130" y="20258"/>
                  <a:pt x="301617" y="22734"/>
                </a:cubicBezTo>
                <a:cubicBezTo>
                  <a:pt x="292092" y="31221"/>
                  <a:pt x="284796" y="41917"/>
                  <a:pt x="280376" y="53881"/>
                </a:cubicBezTo>
                <a:cubicBezTo>
                  <a:pt x="272118" y="50509"/>
                  <a:pt x="263288" y="48756"/>
                  <a:pt x="254373" y="48737"/>
                </a:cubicBezTo>
                <a:cubicBezTo>
                  <a:pt x="220750" y="47499"/>
                  <a:pt x="192432" y="73617"/>
                  <a:pt x="190936" y="107221"/>
                </a:cubicBezTo>
                <a:cubicBezTo>
                  <a:pt x="190917" y="110183"/>
                  <a:pt x="191146" y="113145"/>
                  <a:pt x="191603" y="116079"/>
                </a:cubicBezTo>
                <a:cubicBezTo>
                  <a:pt x="168543" y="124137"/>
                  <a:pt x="152903" y="145664"/>
                  <a:pt x="152360" y="170086"/>
                </a:cubicBezTo>
                <a:cubicBezTo>
                  <a:pt x="153541" y="201309"/>
                  <a:pt x="178316" y="226493"/>
                  <a:pt x="209510" y="228188"/>
                </a:cubicBezTo>
                <a:lnTo>
                  <a:pt x="209510" y="228474"/>
                </a:lnTo>
                <a:cubicBezTo>
                  <a:pt x="209586" y="231589"/>
                  <a:pt x="211187" y="234475"/>
                  <a:pt x="213797" y="236189"/>
                </a:cubicBezTo>
                <a:lnTo>
                  <a:pt x="265136" y="269622"/>
                </a:lnTo>
                <a:lnTo>
                  <a:pt x="227036" y="347822"/>
                </a:lnTo>
                <a:cubicBezTo>
                  <a:pt x="225103" y="351775"/>
                  <a:pt x="226122" y="356538"/>
                  <a:pt x="229513" y="359348"/>
                </a:cubicBezTo>
                <a:cubicBezTo>
                  <a:pt x="231227" y="360767"/>
                  <a:pt x="233380" y="361538"/>
                  <a:pt x="235609" y="361538"/>
                </a:cubicBezTo>
                <a:cubicBezTo>
                  <a:pt x="237628" y="361548"/>
                  <a:pt x="239590" y="360910"/>
                  <a:pt x="241228" y="359729"/>
                </a:cubicBezTo>
                <a:lnTo>
                  <a:pt x="357910" y="274004"/>
                </a:lnTo>
                <a:cubicBezTo>
                  <a:pt x="360329" y="272289"/>
                  <a:pt x="361806" y="269536"/>
                  <a:pt x="361910" y="266574"/>
                </a:cubicBezTo>
                <a:cubicBezTo>
                  <a:pt x="361834" y="263459"/>
                  <a:pt x="360234" y="260573"/>
                  <a:pt x="357624" y="258859"/>
                </a:cubicBezTo>
                <a:lnTo>
                  <a:pt x="311428" y="228474"/>
                </a:lnTo>
                <a:lnTo>
                  <a:pt x="408583" y="228474"/>
                </a:lnTo>
                <a:cubicBezTo>
                  <a:pt x="417384" y="228465"/>
                  <a:pt x="426137" y="227217"/>
                  <a:pt x="434586" y="224759"/>
                </a:cubicBezTo>
                <a:cubicBezTo>
                  <a:pt x="427423" y="259392"/>
                  <a:pt x="409726" y="290968"/>
                  <a:pt x="383913" y="315152"/>
                </a:cubicBezTo>
                <a:cubicBezTo>
                  <a:pt x="382008" y="316961"/>
                  <a:pt x="380941" y="319476"/>
                  <a:pt x="380960" y="322105"/>
                </a:cubicBezTo>
                <a:lnTo>
                  <a:pt x="380960" y="485649"/>
                </a:lnTo>
                <a:cubicBezTo>
                  <a:pt x="380960" y="490907"/>
                  <a:pt x="385227" y="495174"/>
                  <a:pt x="390485" y="495174"/>
                </a:cubicBezTo>
                <a:cubicBezTo>
                  <a:pt x="395743" y="495174"/>
                  <a:pt x="400010" y="490907"/>
                  <a:pt x="400010" y="485649"/>
                </a:cubicBezTo>
                <a:lnTo>
                  <a:pt x="400010" y="326201"/>
                </a:lnTo>
                <a:cubicBezTo>
                  <a:pt x="430147" y="296578"/>
                  <a:pt x="449588" y="257773"/>
                  <a:pt x="455255" y="215901"/>
                </a:cubicBezTo>
                <a:cubicBezTo>
                  <a:pt x="479534" y="202366"/>
                  <a:pt x="494774" y="176925"/>
                  <a:pt x="495260" y="149131"/>
                </a:cubicBezTo>
                <a:close/>
                <a:moveTo>
                  <a:pt x="261136" y="321819"/>
                </a:moveTo>
                <a:lnTo>
                  <a:pt x="285901" y="270765"/>
                </a:lnTo>
                <a:cubicBezTo>
                  <a:pt x="288034" y="266441"/>
                  <a:pt x="286605" y="261212"/>
                  <a:pt x="282567" y="258573"/>
                </a:cubicBezTo>
                <a:lnTo>
                  <a:pt x="235704" y="228474"/>
                </a:lnTo>
                <a:lnTo>
                  <a:pt x="310285" y="173705"/>
                </a:lnTo>
                <a:lnTo>
                  <a:pt x="285710" y="224283"/>
                </a:lnTo>
                <a:cubicBezTo>
                  <a:pt x="283596" y="228626"/>
                  <a:pt x="285072" y="233865"/>
                  <a:pt x="289139" y="236475"/>
                </a:cubicBezTo>
                <a:lnTo>
                  <a:pt x="335907" y="267050"/>
                </a:lnTo>
                <a:close/>
                <a:moveTo>
                  <a:pt x="408583" y="209424"/>
                </a:moveTo>
                <a:lnTo>
                  <a:pt x="314285" y="209424"/>
                </a:lnTo>
                <a:lnTo>
                  <a:pt x="344670" y="146940"/>
                </a:lnTo>
                <a:cubicBezTo>
                  <a:pt x="347023" y="142235"/>
                  <a:pt x="345108" y="136510"/>
                  <a:pt x="340403" y="134167"/>
                </a:cubicBezTo>
                <a:cubicBezTo>
                  <a:pt x="337193" y="132567"/>
                  <a:pt x="333354" y="132900"/>
                  <a:pt x="330478" y="135034"/>
                </a:cubicBezTo>
                <a:lnTo>
                  <a:pt x="228560" y="209424"/>
                </a:lnTo>
                <a:lnTo>
                  <a:pt x="215606" y="209424"/>
                </a:lnTo>
                <a:cubicBezTo>
                  <a:pt x="192518" y="210672"/>
                  <a:pt x="172705" y="193155"/>
                  <a:pt x="171124" y="170086"/>
                </a:cubicBezTo>
                <a:cubicBezTo>
                  <a:pt x="172029" y="151007"/>
                  <a:pt x="186107" y="135148"/>
                  <a:pt x="204938" y="131986"/>
                </a:cubicBezTo>
                <a:cubicBezTo>
                  <a:pt x="207624" y="131386"/>
                  <a:pt x="209920" y="129643"/>
                  <a:pt x="211225" y="127223"/>
                </a:cubicBezTo>
                <a:cubicBezTo>
                  <a:pt x="212529" y="124823"/>
                  <a:pt x="212730" y="121975"/>
                  <a:pt x="211796" y="119413"/>
                </a:cubicBezTo>
                <a:cubicBezTo>
                  <a:pt x="210434" y="115527"/>
                  <a:pt x="209720" y="111441"/>
                  <a:pt x="209701" y="107316"/>
                </a:cubicBezTo>
                <a:cubicBezTo>
                  <a:pt x="211177" y="84227"/>
                  <a:pt x="230980" y="66635"/>
                  <a:pt x="254087" y="67883"/>
                </a:cubicBezTo>
                <a:cubicBezTo>
                  <a:pt x="263574" y="67835"/>
                  <a:pt x="272861" y="70616"/>
                  <a:pt x="280757" y="75884"/>
                </a:cubicBezTo>
                <a:cubicBezTo>
                  <a:pt x="285129" y="78808"/>
                  <a:pt x="291044" y="77636"/>
                  <a:pt x="293968" y="73274"/>
                </a:cubicBezTo>
                <a:cubicBezTo>
                  <a:pt x="294692" y="72188"/>
                  <a:pt x="295188" y="70969"/>
                  <a:pt x="295426" y="69692"/>
                </a:cubicBezTo>
                <a:cubicBezTo>
                  <a:pt x="302655" y="39012"/>
                  <a:pt x="330611" y="17772"/>
                  <a:pt x="362101" y="19019"/>
                </a:cubicBezTo>
                <a:cubicBezTo>
                  <a:pt x="400201" y="19019"/>
                  <a:pt x="429538" y="46737"/>
                  <a:pt x="429633" y="79313"/>
                </a:cubicBezTo>
                <a:cubicBezTo>
                  <a:pt x="429719" y="80932"/>
                  <a:pt x="429719" y="82551"/>
                  <a:pt x="429633" y="84170"/>
                </a:cubicBezTo>
                <a:cubicBezTo>
                  <a:pt x="429338" y="88314"/>
                  <a:pt x="431767" y="92171"/>
                  <a:pt x="435634" y="93695"/>
                </a:cubicBezTo>
                <a:cubicBezTo>
                  <a:pt x="459313" y="101963"/>
                  <a:pt x="475448" y="123966"/>
                  <a:pt x="476210" y="149036"/>
                </a:cubicBezTo>
                <a:cubicBezTo>
                  <a:pt x="476210" y="181611"/>
                  <a:pt x="446683" y="209424"/>
                  <a:pt x="408583" y="209424"/>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9" name="Freeform: Shape 28">
            <a:extLst>
              <a:ext uri="{FF2B5EF4-FFF2-40B4-BE49-F238E27FC236}">
                <a16:creationId xmlns:a16="http://schemas.microsoft.com/office/drawing/2014/main" id="{53DBEA70-8FA3-E22C-7DFE-93724AF3792E}"/>
              </a:ext>
            </a:extLst>
          </p:cNvPr>
          <p:cNvSpPr/>
          <p:nvPr/>
        </p:nvSpPr>
        <p:spPr>
          <a:xfrm>
            <a:off x="9799768" y="4493933"/>
            <a:ext cx="298146" cy="357775"/>
          </a:xfrm>
          <a:custGeom>
            <a:avLst/>
            <a:gdLst>
              <a:gd name="connsiteX0" fmla="*/ 66635 w 381000"/>
              <a:gd name="connsiteY0" fmla="*/ 304676 h 457200"/>
              <a:gd name="connsiteX1" fmla="*/ 95210 w 381000"/>
              <a:gd name="connsiteY1" fmla="*/ 304676 h 457200"/>
              <a:gd name="connsiteX2" fmla="*/ 95210 w 381000"/>
              <a:gd name="connsiteY2" fmla="*/ 333251 h 457200"/>
              <a:gd name="connsiteX3" fmla="*/ 104735 w 381000"/>
              <a:gd name="connsiteY3" fmla="*/ 342776 h 457200"/>
              <a:gd name="connsiteX4" fmla="*/ 114260 w 381000"/>
              <a:gd name="connsiteY4" fmla="*/ 333251 h 457200"/>
              <a:gd name="connsiteX5" fmla="*/ 114260 w 381000"/>
              <a:gd name="connsiteY5" fmla="*/ 304676 h 457200"/>
              <a:gd name="connsiteX6" fmla="*/ 142835 w 381000"/>
              <a:gd name="connsiteY6" fmla="*/ 304676 h 457200"/>
              <a:gd name="connsiteX7" fmla="*/ 152360 w 381000"/>
              <a:gd name="connsiteY7" fmla="*/ 295151 h 457200"/>
              <a:gd name="connsiteX8" fmla="*/ 142835 w 381000"/>
              <a:gd name="connsiteY8" fmla="*/ 285626 h 457200"/>
              <a:gd name="connsiteX9" fmla="*/ 114260 w 381000"/>
              <a:gd name="connsiteY9" fmla="*/ 285626 h 457200"/>
              <a:gd name="connsiteX10" fmla="*/ 114260 w 381000"/>
              <a:gd name="connsiteY10" fmla="*/ 257051 h 457200"/>
              <a:gd name="connsiteX11" fmla="*/ 104735 w 381000"/>
              <a:gd name="connsiteY11" fmla="*/ 247526 h 457200"/>
              <a:gd name="connsiteX12" fmla="*/ 95210 w 381000"/>
              <a:gd name="connsiteY12" fmla="*/ 257051 h 457200"/>
              <a:gd name="connsiteX13" fmla="*/ 95210 w 381000"/>
              <a:gd name="connsiteY13" fmla="*/ 285626 h 457200"/>
              <a:gd name="connsiteX14" fmla="*/ 66635 w 381000"/>
              <a:gd name="connsiteY14" fmla="*/ 285626 h 457200"/>
              <a:gd name="connsiteX15" fmla="*/ 57110 w 381000"/>
              <a:gd name="connsiteY15" fmla="*/ 295151 h 457200"/>
              <a:gd name="connsiteX16" fmla="*/ 66635 w 381000"/>
              <a:gd name="connsiteY16" fmla="*/ 304676 h 457200"/>
              <a:gd name="connsiteX17" fmla="*/ 257135 w 381000"/>
              <a:gd name="connsiteY17" fmla="*/ 228476 h 457200"/>
              <a:gd name="connsiteX18" fmla="*/ 314285 w 381000"/>
              <a:gd name="connsiteY18" fmla="*/ 228476 h 457200"/>
              <a:gd name="connsiteX19" fmla="*/ 323810 w 381000"/>
              <a:gd name="connsiteY19" fmla="*/ 218951 h 457200"/>
              <a:gd name="connsiteX20" fmla="*/ 314285 w 381000"/>
              <a:gd name="connsiteY20" fmla="*/ 209426 h 457200"/>
              <a:gd name="connsiteX21" fmla="*/ 257135 w 381000"/>
              <a:gd name="connsiteY21" fmla="*/ 209426 h 457200"/>
              <a:gd name="connsiteX22" fmla="*/ 247610 w 381000"/>
              <a:gd name="connsiteY22" fmla="*/ 218951 h 457200"/>
              <a:gd name="connsiteX23" fmla="*/ 257135 w 381000"/>
              <a:gd name="connsiteY23" fmla="*/ 228476 h 457200"/>
              <a:gd name="connsiteX24" fmla="*/ 257135 w 381000"/>
              <a:gd name="connsiteY24" fmla="*/ 361826 h 457200"/>
              <a:gd name="connsiteX25" fmla="*/ 314285 w 381000"/>
              <a:gd name="connsiteY25" fmla="*/ 361826 h 457200"/>
              <a:gd name="connsiteX26" fmla="*/ 323810 w 381000"/>
              <a:gd name="connsiteY26" fmla="*/ 352301 h 457200"/>
              <a:gd name="connsiteX27" fmla="*/ 314285 w 381000"/>
              <a:gd name="connsiteY27" fmla="*/ 342776 h 457200"/>
              <a:gd name="connsiteX28" fmla="*/ 257135 w 381000"/>
              <a:gd name="connsiteY28" fmla="*/ 342776 h 457200"/>
              <a:gd name="connsiteX29" fmla="*/ 247610 w 381000"/>
              <a:gd name="connsiteY29" fmla="*/ 352301 h 457200"/>
              <a:gd name="connsiteX30" fmla="*/ 257135 w 381000"/>
              <a:gd name="connsiteY30" fmla="*/ 361826 h 457200"/>
              <a:gd name="connsiteX31" fmla="*/ 257135 w 381000"/>
              <a:gd name="connsiteY31" fmla="*/ 399926 h 457200"/>
              <a:gd name="connsiteX32" fmla="*/ 314285 w 381000"/>
              <a:gd name="connsiteY32" fmla="*/ 399926 h 457200"/>
              <a:gd name="connsiteX33" fmla="*/ 323810 w 381000"/>
              <a:gd name="connsiteY33" fmla="*/ 390401 h 457200"/>
              <a:gd name="connsiteX34" fmla="*/ 314285 w 381000"/>
              <a:gd name="connsiteY34" fmla="*/ 380876 h 457200"/>
              <a:gd name="connsiteX35" fmla="*/ 257135 w 381000"/>
              <a:gd name="connsiteY35" fmla="*/ 380876 h 457200"/>
              <a:gd name="connsiteX36" fmla="*/ 247610 w 381000"/>
              <a:gd name="connsiteY36" fmla="*/ 390401 h 457200"/>
              <a:gd name="connsiteX37" fmla="*/ 257135 w 381000"/>
              <a:gd name="connsiteY37" fmla="*/ 399926 h 457200"/>
              <a:gd name="connsiteX38" fmla="*/ 333335 w 381000"/>
              <a:gd name="connsiteY38" fmla="*/ -124 h 457200"/>
              <a:gd name="connsiteX39" fmla="*/ 47585 w 381000"/>
              <a:gd name="connsiteY39" fmla="*/ -124 h 457200"/>
              <a:gd name="connsiteX40" fmla="*/ -40 w 381000"/>
              <a:gd name="connsiteY40" fmla="*/ 47501 h 457200"/>
              <a:gd name="connsiteX41" fmla="*/ -40 w 381000"/>
              <a:gd name="connsiteY41" fmla="*/ 409451 h 457200"/>
              <a:gd name="connsiteX42" fmla="*/ 47585 w 381000"/>
              <a:gd name="connsiteY42" fmla="*/ 457076 h 457200"/>
              <a:gd name="connsiteX43" fmla="*/ 333335 w 381000"/>
              <a:gd name="connsiteY43" fmla="*/ 457076 h 457200"/>
              <a:gd name="connsiteX44" fmla="*/ 380960 w 381000"/>
              <a:gd name="connsiteY44" fmla="*/ 409451 h 457200"/>
              <a:gd name="connsiteX45" fmla="*/ 380960 w 381000"/>
              <a:gd name="connsiteY45" fmla="*/ 47501 h 457200"/>
              <a:gd name="connsiteX46" fmla="*/ 333335 w 381000"/>
              <a:gd name="connsiteY46" fmla="*/ -124 h 457200"/>
              <a:gd name="connsiteX47" fmla="*/ 190460 w 381000"/>
              <a:gd name="connsiteY47" fmla="*/ 438026 h 457200"/>
              <a:gd name="connsiteX48" fmla="*/ 47585 w 381000"/>
              <a:gd name="connsiteY48" fmla="*/ 438026 h 457200"/>
              <a:gd name="connsiteX49" fmla="*/ 19010 w 381000"/>
              <a:gd name="connsiteY49" fmla="*/ 409451 h 457200"/>
              <a:gd name="connsiteX50" fmla="*/ 19010 w 381000"/>
              <a:gd name="connsiteY50" fmla="*/ 152276 h 457200"/>
              <a:gd name="connsiteX51" fmla="*/ 190460 w 381000"/>
              <a:gd name="connsiteY51" fmla="*/ 152276 h 457200"/>
              <a:gd name="connsiteX52" fmla="*/ 361910 w 381000"/>
              <a:gd name="connsiteY52" fmla="*/ 409451 h 457200"/>
              <a:gd name="connsiteX53" fmla="*/ 333335 w 381000"/>
              <a:gd name="connsiteY53" fmla="*/ 438026 h 457200"/>
              <a:gd name="connsiteX54" fmla="*/ 209510 w 381000"/>
              <a:gd name="connsiteY54" fmla="*/ 438026 h 457200"/>
              <a:gd name="connsiteX55" fmla="*/ 209510 w 381000"/>
              <a:gd name="connsiteY55" fmla="*/ 304676 h 457200"/>
              <a:gd name="connsiteX56" fmla="*/ 361910 w 381000"/>
              <a:gd name="connsiteY56" fmla="*/ 304676 h 457200"/>
              <a:gd name="connsiteX57" fmla="*/ 361910 w 381000"/>
              <a:gd name="connsiteY57" fmla="*/ 285626 h 457200"/>
              <a:gd name="connsiteX58" fmla="*/ 209510 w 381000"/>
              <a:gd name="connsiteY58" fmla="*/ 285626 h 457200"/>
              <a:gd name="connsiteX59" fmla="*/ 209510 w 381000"/>
              <a:gd name="connsiteY59" fmla="*/ 152276 h 457200"/>
              <a:gd name="connsiteX60" fmla="*/ 361910 w 381000"/>
              <a:gd name="connsiteY60" fmla="*/ 152276 h 457200"/>
              <a:gd name="connsiteX61" fmla="*/ 361910 w 381000"/>
              <a:gd name="connsiteY61" fmla="*/ 133226 h 457200"/>
              <a:gd name="connsiteX62" fmla="*/ 19010 w 381000"/>
              <a:gd name="connsiteY62" fmla="*/ 133226 h 457200"/>
              <a:gd name="connsiteX63" fmla="*/ 19010 w 381000"/>
              <a:gd name="connsiteY63" fmla="*/ 47501 h 457200"/>
              <a:gd name="connsiteX64" fmla="*/ 47585 w 381000"/>
              <a:gd name="connsiteY64" fmla="*/ 18926 h 457200"/>
              <a:gd name="connsiteX65" fmla="*/ 333335 w 381000"/>
              <a:gd name="connsiteY65" fmla="*/ 18926 h 457200"/>
              <a:gd name="connsiteX66" fmla="*/ 361910 w 381000"/>
              <a:gd name="connsiteY66" fmla="*/ 47501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81000" h="457200">
                <a:moveTo>
                  <a:pt x="66635" y="304676"/>
                </a:moveTo>
                <a:lnTo>
                  <a:pt x="95210" y="304676"/>
                </a:lnTo>
                <a:lnTo>
                  <a:pt x="95210" y="333251"/>
                </a:lnTo>
                <a:cubicBezTo>
                  <a:pt x="95210" y="338509"/>
                  <a:pt x="99477" y="342776"/>
                  <a:pt x="104735" y="342776"/>
                </a:cubicBezTo>
                <a:cubicBezTo>
                  <a:pt x="109993" y="342776"/>
                  <a:pt x="114260" y="338509"/>
                  <a:pt x="114260" y="333251"/>
                </a:cubicBezTo>
                <a:lnTo>
                  <a:pt x="114260" y="304676"/>
                </a:lnTo>
                <a:lnTo>
                  <a:pt x="142835" y="304676"/>
                </a:lnTo>
                <a:cubicBezTo>
                  <a:pt x="148093" y="304676"/>
                  <a:pt x="152360" y="300409"/>
                  <a:pt x="152360" y="295151"/>
                </a:cubicBezTo>
                <a:cubicBezTo>
                  <a:pt x="152360" y="289893"/>
                  <a:pt x="148093" y="285626"/>
                  <a:pt x="142835" y="285626"/>
                </a:cubicBezTo>
                <a:lnTo>
                  <a:pt x="114260" y="285626"/>
                </a:lnTo>
                <a:lnTo>
                  <a:pt x="114260" y="257051"/>
                </a:lnTo>
                <a:cubicBezTo>
                  <a:pt x="114260" y="251793"/>
                  <a:pt x="109993" y="247526"/>
                  <a:pt x="104735" y="247526"/>
                </a:cubicBezTo>
                <a:cubicBezTo>
                  <a:pt x="99477" y="247526"/>
                  <a:pt x="95210" y="251793"/>
                  <a:pt x="95210" y="257051"/>
                </a:cubicBezTo>
                <a:lnTo>
                  <a:pt x="95210" y="285626"/>
                </a:lnTo>
                <a:lnTo>
                  <a:pt x="66635" y="285626"/>
                </a:lnTo>
                <a:cubicBezTo>
                  <a:pt x="61377" y="285626"/>
                  <a:pt x="57110" y="289893"/>
                  <a:pt x="57110" y="295151"/>
                </a:cubicBezTo>
                <a:cubicBezTo>
                  <a:pt x="57110" y="300409"/>
                  <a:pt x="61377" y="304676"/>
                  <a:pt x="66635" y="304676"/>
                </a:cubicBezTo>
                <a:close/>
                <a:moveTo>
                  <a:pt x="257135" y="228476"/>
                </a:moveTo>
                <a:lnTo>
                  <a:pt x="314285" y="228476"/>
                </a:lnTo>
                <a:cubicBezTo>
                  <a:pt x="319543" y="228476"/>
                  <a:pt x="323810" y="224209"/>
                  <a:pt x="323810" y="218951"/>
                </a:cubicBezTo>
                <a:cubicBezTo>
                  <a:pt x="323810" y="213693"/>
                  <a:pt x="319543" y="209426"/>
                  <a:pt x="314285" y="209426"/>
                </a:cubicBezTo>
                <a:lnTo>
                  <a:pt x="257135" y="209426"/>
                </a:lnTo>
                <a:cubicBezTo>
                  <a:pt x="251877" y="209426"/>
                  <a:pt x="247610" y="213693"/>
                  <a:pt x="247610" y="218951"/>
                </a:cubicBezTo>
                <a:cubicBezTo>
                  <a:pt x="247610" y="224209"/>
                  <a:pt x="251877" y="228476"/>
                  <a:pt x="257135" y="228476"/>
                </a:cubicBezTo>
                <a:close/>
                <a:moveTo>
                  <a:pt x="257135" y="361826"/>
                </a:moveTo>
                <a:lnTo>
                  <a:pt x="314285" y="361826"/>
                </a:lnTo>
                <a:cubicBezTo>
                  <a:pt x="319543" y="361826"/>
                  <a:pt x="323810" y="357559"/>
                  <a:pt x="323810" y="352301"/>
                </a:cubicBezTo>
                <a:cubicBezTo>
                  <a:pt x="323810" y="347043"/>
                  <a:pt x="319543" y="342776"/>
                  <a:pt x="314285" y="342776"/>
                </a:cubicBezTo>
                <a:lnTo>
                  <a:pt x="257135" y="342776"/>
                </a:lnTo>
                <a:cubicBezTo>
                  <a:pt x="251877" y="342776"/>
                  <a:pt x="247610" y="347043"/>
                  <a:pt x="247610" y="352301"/>
                </a:cubicBezTo>
                <a:cubicBezTo>
                  <a:pt x="247610" y="357559"/>
                  <a:pt x="251877" y="361826"/>
                  <a:pt x="257135" y="361826"/>
                </a:cubicBezTo>
                <a:close/>
                <a:moveTo>
                  <a:pt x="257135" y="399926"/>
                </a:moveTo>
                <a:lnTo>
                  <a:pt x="314285" y="399926"/>
                </a:lnTo>
                <a:cubicBezTo>
                  <a:pt x="319543" y="399926"/>
                  <a:pt x="323810" y="395659"/>
                  <a:pt x="323810" y="390401"/>
                </a:cubicBezTo>
                <a:cubicBezTo>
                  <a:pt x="323810" y="385143"/>
                  <a:pt x="319543" y="380876"/>
                  <a:pt x="314285" y="380876"/>
                </a:cubicBezTo>
                <a:lnTo>
                  <a:pt x="257135" y="380876"/>
                </a:lnTo>
                <a:cubicBezTo>
                  <a:pt x="251877" y="380876"/>
                  <a:pt x="247610" y="385143"/>
                  <a:pt x="247610" y="390401"/>
                </a:cubicBezTo>
                <a:cubicBezTo>
                  <a:pt x="247610" y="395659"/>
                  <a:pt x="251877" y="399926"/>
                  <a:pt x="257135" y="399926"/>
                </a:cubicBezTo>
                <a:close/>
                <a:moveTo>
                  <a:pt x="333335" y="-124"/>
                </a:moveTo>
                <a:lnTo>
                  <a:pt x="47585" y="-124"/>
                </a:lnTo>
                <a:cubicBezTo>
                  <a:pt x="21287" y="-124"/>
                  <a:pt x="-40" y="21203"/>
                  <a:pt x="-40" y="47501"/>
                </a:cubicBezTo>
                <a:lnTo>
                  <a:pt x="-40" y="409451"/>
                </a:lnTo>
                <a:cubicBezTo>
                  <a:pt x="-40" y="435749"/>
                  <a:pt x="21287" y="457076"/>
                  <a:pt x="47585" y="457076"/>
                </a:cubicBezTo>
                <a:lnTo>
                  <a:pt x="333335" y="457076"/>
                </a:lnTo>
                <a:cubicBezTo>
                  <a:pt x="359633" y="457076"/>
                  <a:pt x="380960" y="435749"/>
                  <a:pt x="380960" y="409451"/>
                </a:cubicBezTo>
                <a:lnTo>
                  <a:pt x="380960" y="47501"/>
                </a:lnTo>
                <a:cubicBezTo>
                  <a:pt x="380960" y="21203"/>
                  <a:pt x="359633" y="-124"/>
                  <a:pt x="333335" y="-124"/>
                </a:cubicBezTo>
                <a:close/>
                <a:moveTo>
                  <a:pt x="190460" y="438026"/>
                </a:moveTo>
                <a:lnTo>
                  <a:pt x="47585" y="438026"/>
                </a:lnTo>
                <a:cubicBezTo>
                  <a:pt x="31802" y="438026"/>
                  <a:pt x="19010" y="425234"/>
                  <a:pt x="19010" y="409451"/>
                </a:cubicBezTo>
                <a:lnTo>
                  <a:pt x="19010" y="152276"/>
                </a:lnTo>
                <a:lnTo>
                  <a:pt x="190460" y="152276"/>
                </a:lnTo>
                <a:close/>
                <a:moveTo>
                  <a:pt x="361910" y="409451"/>
                </a:moveTo>
                <a:cubicBezTo>
                  <a:pt x="361910" y="425234"/>
                  <a:pt x="349118" y="438026"/>
                  <a:pt x="333335" y="438026"/>
                </a:cubicBezTo>
                <a:lnTo>
                  <a:pt x="209510" y="438026"/>
                </a:lnTo>
                <a:lnTo>
                  <a:pt x="209510" y="304676"/>
                </a:lnTo>
                <a:lnTo>
                  <a:pt x="361910" y="304676"/>
                </a:lnTo>
                <a:close/>
                <a:moveTo>
                  <a:pt x="361910" y="285626"/>
                </a:moveTo>
                <a:lnTo>
                  <a:pt x="209510" y="285626"/>
                </a:lnTo>
                <a:lnTo>
                  <a:pt x="209510" y="152276"/>
                </a:lnTo>
                <a:lnTo>
                  <a:pt x="361910" y="152276"/>
                </a:lnTo>
                <a:close/>
                <a:moveTo>
                  <a:pt x="361910" y="133226"/>
                </a:moveTo>
                <a:lnTo>
                  <a:pt x="19010" y="133226"/>
                </a:lnTo>
                <a:lnTo>
                  <a:pt x="19010" y="47501"/>
                </a:lnTo>
                <a:cubicBezTo>
                  <a:pt x="19010" y="31718"/>
                  <a:pt x="31802" y="18926"/>
                  <a:pt x="47585" y="18926"/>
                </a:cubicBezTo>
                <a:lnTo>
                  <a:pt x="333335" y="18926"/>
                </a:lnTo>
                <a:cubicBezTo>
                  <a:pt x="349118" y="18926"/>
                  <a:pt x="361910" y="31718"/>
                  <a:pt x="361910" y="47501"/>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0" name="Freeform: Shape 29">
            <a:extLst>
              <a:ext uri="{FF2B5EF4-FFF2-40B4-BE49-F238E27FC236}">
                <a16:creationId xmlns:a16="http://schemas.microsoft.com/office/drawing/2014/main" id="{59040D6D-92E9-802B-5FAC-599A5A1806BA}"/>
              </a:ext>
            </a:extLst>
          </p:cNvPr>
          <p:cNvSpPr/>
          <p:nvPr/>
        </p:nvSpPr>
        <p:spPr>
          <a:xfrm>
            <a:off x="8185432" y="2878023"/>
            <a:ext cx="327992" cy="387636"/>
          </a:xfrm>
          <a:custGeom>
            <a:avLst/>
            <a:gdLst>
              <a:gd name="connsiteX0" fmla="*/ 400048 w 419138"/>
              <a:gd name="connsiteY0" fmla="*/ -124 h 495356"/>
              <a:gd name="connsiteX1" fmla="*/ 171448 w 419138"/>
              <a:gd name="connsiteY1" fmla="*/ -124 h 495356"/>
              <a:gd name="connsiteX2" fmla="*/ 152398 w 419138"/>
              <a:gd name="connsiteY2" fmla="*/ 18926 h 495356"/>
              <a:gd name="connsiteX3" fmla="*/ 152398 w 419138"/>
              <a:gd name="connsiteY3" fmla="*/ 152276 h 495356"/>
              <a:gd name="connsiteX4" fmla="*/ 119727 w 419138"/>
              <a:gd name="connsiteY4" fmla="*/ 152276 h 495356"/>
              <a:gd name="connsiteX5" fmla="*/ 73531 w 419138"/>
              <a:gd name="connsiteY5" fmla="*/ 188471 h 495356"/>
              <a:gd name="connsiteX6" fmla="*/ 42289 w 419138"/>
              <a:gd name="connsiteY6" fmla="*/ 315249 h 495356"/>
              <a:gd name="connsiteX7" fmla="*/ 31335 w 419138"/>
              <a:gd name="connsiteY7" fmla="*/ 316963 h 495356"/>
              <a:gd name="connsiteX8" fmla="*/ 2760 w 419138"/>
              <a:gd name="connsiteY8" fmla="*/ 345538 h 495356"/>
              <a:gd name="connsiteX9" fmla="*/ 2760 w 419138"/>
              <a:gd name="connsiteY9" fmla="*/ 359064 h 495356"/>
              <a:gd name="connsiteX10" fmla="*/ 16286 w 419138"/>
              <a:gd name="connsiteY10" fmla="*/ 359064 h 495356"/>
              <a:gd name="connsiteX11" fmla="*/ 38098 w 419138"/>
              <a:gd name="connsiteY11" fmla="*/ 337156 h 495356"/>
              <a:gd name="connsiteX12" fmla="*/ 158018 w 419138"/>
              <a:gd name="connsiteY12" fmla="*/ 457076 h 495356"/>
              <a:gd name="connsiteX13" fmla="*/ 136110 w 419138"/>
              <a:gd name="connsiteY13" fmla="*/ 478888 h 495356"/>
              <a:gd name="connsiteX14" fmla="*/ 136053 w 419138"/>
              <a:gd name="connsiteY14" fmla="*/ 492357 h 495356"/>
              <a:gd name="connsiteX15" fmla="*/ 136110 w 419138"/>
              <a:gd name="connsiteY15" fmla="*/ 492414 h 495356"/>
              <a:gd name="connsiteX16" fmla="*/ 149579 w 419138"/>
              <a:gd name="connsiteY16" fmla="*/ 492471 h 495356"/>
              <a:gd name="connsiteX17" fmla="*/ 149636 w 419138"/>
              <a:gd name="connsiteY17" fmla="*/ 492414 h 495356"/>
              <a:gd name="connsiteX18" fmla="*/ 178211 w 419138"/>
              <a:gd name="connsiteY18" fmla="*/ 463839 h 495356"/>
              <a:gd name="connsiteX19" fmla="*/ 178268 w 419138"/>
              <a:gd name="connsiteY19" fmla="*/ 450370 h 495356"/>
              <a:gd name="connsiteX20" fmla="*/ 178211 w 419138"/>
              <a:gd name="connsiteY20" fmla="*/ 450313 h 495356"/>
              <a:gd name="connsiteX21" fmla="*/ 162971 w 419138"/>
              <a:gd name="connsiteY21" fmla="*/ 435073 h 495356"/>
              <a:gd name="connsiteX22" fmla="*/ 246029 w 419138"/>
              <a:gd name="connsiteY22" fmla="*/ 335251 h 495356"/>
              <a:gd name="connsiteX23" fmla="*/ 253363 w 419138"/>
              <a:gd name="connsiteY23" fmla="*/ 322678 h 495356"/>
              <a:gd name="connsiteX24" fmla="*/ 320038 w 419138"/>
              <a:gd name="connsiteY24" fmla="*/ 256003 h 495356"/>
              <a:gd name="connsiteX25" fmla="*/ 319867 w 419138"/>
              <a:gd name="connsiteY25" fmla="*/ 195253 h 495356"/>
              <a:gd name="connsiteX26" fmla="*/ 289653 w 419138"/>
              <a:gd name="connsiteY26" fmla="*/ 182756 h 495356"/>
              <a:gd name="connsiteX27" fmla="*/ 289653 w 419138"/>
              <a:gd name="connsiteY27" fmla="*/ 182756 h 495356"/>
              <a:gd name="connsiteX28" fmla="*/ 259364 w 419138"/>
              <a:gd name="connsiteY28" fmla="*/ 195329 h 495356"/>
              <a:gd name="connsiteX29" fmla="*/ 191451 w 419138"/>
              <a:gd name="connsiteY29" fmla="*/ 263338 h 495356"/>
              <a:gd name="connsiteX30" fmla="*/ 190212 w 419138"/>
              <a:gd name="connsiteY30" fmla="*/ 264290 h 495356"/>
              <a:gd name="connsiteX31" fmla="*/ 183831 w 419138"/>
              <a:gd name="connsiteY31" fmla="*/ 265147 h 495356"/>
              <a:gd name="connsiteX32" fmla="*/ 177639 w 419138"/>
              <a:gd name="connsiteY32" fmla="*/ 259051 h 495356"/>
              <a:gd name="connsiteX33" fmla="*/ 173544 w 419138"/>
              <a:gd name="connsiteY33" fmla="*/ 246859 h 495356"/>
              <a:gd name="connsiteX34" fmla="*/ 161542 w 419138"/>
              <a:gd name="connsiteY34" fmla="*/ 240763 h 495356"/>
              <a:gd name="connsiteX35" fmla="*/ 155408 w 419138"/>
              <a:gd name="connsiteY35" fmla="*/ 252755 h 495356"/>
              <a:gd name="connsiteX36" fmla="*/ 155446 w 419138"/>
              <a:gd name="connsiteY36" fmla="*/ 252860 h 495356"/>
              <a:gd name="connsiteX37" fmla="*/ 159542 w 419138"/>
              <a:gd name="connsiteY37" fmla="*/ 265052 h 495356"/>
              <a:gd name="connsiteX38" fmla="*/ 178020 w 419138"/>
              <a:gd name="connsiteY38" fmla="*/ 283245 h 495356"/>
              <a:gd name="connsiteX39" fmla="*/ 201357 w 419138"/>
              <a:gd name="connsiteY39" fmla="*/ 279816 h 495356"/>
              <a:gd name="connsiteX40" fmla="*/ 204881 w 419138"/>
              <a:gd name="connsiteY40" fmla="*/ 276768 h 495356"/>
              <a:gd name="connsiteX41" fmla="*/ 272794 w 419138"/>
              <a:gd name="connsiteY41" fmla="*/ 208759 h 495356"/>
              <a:gd name="connsiteX42" fmla="*/ 289653 w 419138"/>
              <a:gd name="connsiteY42" fmla="*/ 201806 h 495356"/>
              <a:gd name="connsiteX43" fmla="*/ 289653 w 419138"/>
              <a:gd name="connsiteY43" fmla="*/ 201806 h 495356"/>
              <a:gd name="connsiteX44" fmla="*/ 306513 w 419138"/>
              <a:gd name="connsiteY44" fmla="*/ 208855 h 495356"/>
              <a:gd name="connsiteX45" fmla="*/ 306598 w 419138"/>
              <a:gd name="connsiteY45" fmla="*/ 242392 h 495356"/>
              <a:gd name="connsiteX46" fmla="*/ 306513 w 419138"/>
              <a:gd name="connsiteY46" fmla="*/ 242478 h 495356"/>
              <a:gd name="connsiteX47" fmla="*/ 239838 w 419138"/>
              <a:gd name="connsiteY47" fmla="*/ 309153 h 495356"/>
              <a:gd name="connsiteX48" fmla="*/ 227646 w 419138"/>
              <a:gd name="connsiteY48" fmla="*/ 330203 h 495356"/>
              <a:gd name="connsiteX49" fmla="*/ 146493 w 419138"/>
              <a:gd name="connsiteY49" fmla="*/ 418595 h 495356"/>
              <a:gd name="connsiteX50" fmla="*/ 58196 w 419138"/>
              <a:gd name="connsiteY50" fmla="*/ 330203 h 495356"/>
              <a:gd name="connsiteX51" fmla="*/ 92010 w 419138"/>
              <a:gd name="connsiteY51" fmla="*/ 192948 h 495356"/>
              <a:gd name="connsiteX52" fmla="*/ 119823 w 419138"/>
              <a:gd name="connsiteY52" fmla="*/ 171231 h 495356"/>
              <a:gd name="connsiteX53" fmla="*/ 152398 w 419138"/>
              <a:gd name="connsiteY53" fmla="*/ 171231 h 495356"/>
              <a:gd name="connsiteX54" fmla="*/ 152398 w 419138"/>
              <a:gd name="connsiteY54" fmla="*/ 209331 h 495356"/>
              <a:gd name="connsiteX55" fmla="*/ 161923 w 419138"/>
              <a:gd name="connsiteY55" fmla="*/ 218856 h 495356"/>
              <a:gd name="connsiteX56" fmla="*/ 171448 w 419138"/>
              <a:gd name="connsiteY56" fmla="*/ 209331 h 495356"/>
              <a:gd name="connsiteX57" fmla="*/ 171448 w 419138"/>
              <a:gd name="connsiteY57" fmla="*/ 94555 h 495356"/>
              <a:gd name="connsiteX58" fmla="*/ 247077 w 419138"/>
              <a:gd name="connsiteY58" fmla="*/ 18926 h 495356"/>
              <a:gd name="connsiteX59" fmla="*/ 324420 w 419138"/>
              <a:gd name="connsiteY59" fmla="*/ 18926 h 495356"/>
              <a:gd name="connsiteX60" fmla="*/ 400048 w 419138"/>
              <a:gd name="connsiteY60" fmla="*/ 94555 h 495356"/>
              <a:gd name="connsiteX61" fmla="*/ 400048 w 419138"/>
              <a:gd name="connsiteY61" fmla="*/ 343347 h 495356"/>
              <a:gd name="connsiteX62" fmla="*/ 324420 w 419138"/>
              <a:gd name="connsiteY62" fmla="*/ 418976 h 495356"/>
              <a:gd name="connsiteX63" fmla="*/ 223836 w 419138"/>
              <a:gd name="connsiteY63" fmla="*/ 418976 h 495356"/>
              <a:gd name="connsiteX64" fmla="*/ 214311 w 419138"/>
              <a:gd name="connsiteY64" fmla="*/ 428501 h 495356"/>
              <a:gd name="connsiteX65" fmla="*/ 223836 w 419138"/>
              <a:gd name="connsiteY65" fmla="*/ 438026 h 495356"/>
              <a:gd name="connsiteX66" fmla="*/ 400048 w 419138"/>
              <a:gd name="connsiteY66" fmla="*/ 438026 h 495356"/>
              <a:gd name="connsiteX67" fmla="*/ 419098 w 419138"/>
              <a:gd name="connsiteY67" fmla="*/ 418976 h 495356"/>
              <a:gd name="connsiteX68" fmla="*/ 419098 w 419138"/>
              <a:gd name="connsiteY68" fmla="*/ 18926 h 495356"/>
              <a:gd name="connsiteX69" fmla="*/ 400048 w 419138"/>
              <a:gd name="connsiteY69" fmla="*/ -124 h 495356"/>
              <a:gd name="connsiteX70" fmla="*/ 171448 w 419138"/>
              <a:gd name="connsiteY70" fmla="*/ 75314 h 495356"/>
              <a:gd name="connsiteX71" fmla="*/ 171448 w 419138"/>
              <a:gd name="connsiteY71" fmla="*/ 18926 h 495356"/>
              <a:gd name="connsiteX72" fmla="*/ 227836 w 419138"/>
              <a:gd name="connsiteY72" fmla="*/ 18926 h 495356"/>
              <a:gd name="connsiteX73" fmla="*/ 171448 w 419138"/>
              <a:gd name="connsiteY73" fmla="*/ 75314 h 495356"/>
              <a:gd name="connsiteX74" fmla="*/ 400048 w 419138"/>
              <a:gd name="connsiteY74" fmla="*/ 418976 h 495356"/>
              <a:gd name="connsiteX75" fmla="*/ 343660 w 419138"/>
              <a:gd name="connsiteY75" fmla="*/ 418976 h 495356"/>
              <a:gd name="connsiteX76" fmla="*/ 400048 w 419138"/>
              <a:gd name="connsiteY76" fmla="*/ 362588 h 495356"/>
              <a:gd name="connsiteX77" fmla="*/ 400048 w 419138"/>
              <a:gd name="connsiteY77" fmla="*/ 75314 h 495356"/>
              <a:gd name="connsiteX78" fmla="*/ 343660 w 419138"/>
              <a:gd name="connsiteY78" fmla="*/ 18926 h 495356"/>
              <a:gd name="connsiteX79" fmla="*/ 400048 w 419138"/>
              <a:gd name="connsiteY79" fmla="*/ 18926 h 495356"/>
              <a:gd name="connsiteX80" fmla="*/ 314323 w 419138"/>
              <a:gd name="connsiteY80" fmla="*/ 289531 h 495356"/>
              <a:gd name="connsiteX81" fmla="*/ 309294 w 419138"/>
              <a:gd name="connsiteY81" fmla="*/ 302028 h 495356"/>
              <a:gd name="connsiteX82" fmla="*/ 317943 w 419138"/>
              <a:gd name="connsiteY82" fmla="*/ 307819 h 495356"/>
              <a:gd name="connsiteX83" fmla="*/ 321467 w 419138"/>
              <a:gd name="connsiteY83" fmla="*/ 307152 h 495356"/>
              <a:gd name="connsiteX84" fmla="*/ 373835 w 419138"/>
              <a:gd name="connsiteY84" fmla="*/ 183042 h 495356"/>
              <a:gd name="connsiteX85" fmla="*/ 249725 w 419138"/>
              <a:gd name="connsiteY85" fmla="*/ 130683 h 495356"/>
              <a:gd name="connsiteX86" fmla="*/ 190498 w 419138"/>
              <a:gd name="connsiteY86" fmla="*/ 213522 h 495356"/>
              <a:gd name="connsiteX87" fmla="*/ 199499 w 419138"/>
              <a:gd name="connsiteY87" fmla="*/ 223571 h 495356"/>
              <a:gd name="connsiteX88" fmla="*/ 209548 w 419138"/>
              <a:gd name="connsiteY88" fmla="*/ 214569 h 495356"/>
              <a:gd name="connsiteX89" fmla="*/ 289996 w 419138"/>
              <a:gd name="connsiteY89" fmla="*/ 142865 h 495356"/>
              <a:gd name="connsiteX90" fmla="*/ 361701 w 419138"/>
              <a:gd name="connsiteY90" fmla="*/ 223313 h 495356"/>
              <a:gd name="connsiteX91" fmla="*/ 314323 w 419138"/>
              <a:gd name="connsiteY91" fmla="*/ 289531 h 49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19138" h="495356">
                <a:moveTo>
                  <a:pt x="400048" y="-124"/>
                </a:moveTo>
                <a:lnTo>
                  <a:pt x="171448" y="-124"/>
                </a:lnTo>
                <a:cubicBezTo>
                  <a:pt x="160923" y="-124"/>
                  <a:pt x="152398" y="8401"/>
                  <a:pt x="152398" y="18926"/>
                </a:cubicBezTo>
                <a:lnTo>
                  <a:pt x="152398" y="152276"/>
                </a:lnTo>
                <a:lnTo>
                  <a:pt x="119727" y="152276"/>
                </a:lnTo>
                <a:cubicBezTo>
                  <a:pt x="97839" y="152295"/>
                  <a:pt x="78779" y="167221"/>
                  <a:pt x="73531" y="188471"/>
                </a:cubicBezTo>
                <a:lnTo>
                  <a:pt x="42289" y="315249"/>
                </a:lnTo>
                <a:cubicBezTo>
                  <a:pt x="38651" y="313420"/>
                  <a:pt x="34241" y="314106"/>
                  <a:pt x="31335" y="316963"/>
                </a:cubicBezTo>
                <a:lnTo>
                  <a:pt x="2760" y="345538"/>
                </a:lnTo>
                <a:cubicBezTo>
                  <a:pt x="-973" y="349272"/>
                  <a:pt x="-973" y="355330"/>
                  <a:pt x="2760" y="359064"/>
                </a:cubicBezTo>
                <a:cubicBezTo>
                  <a:pt x="6494" y="362798"/>
                  <a:pt x="12552" y="362798"/>
                  <a:pt x="16286" y="359064"/>
                </a:cubicBezTo>
                <a:lnTo>
                  <a:pt x="38098" y="337156"/>
                </a:lnTo>
                <a:lnTo>
                  <a:pt x="158018" y="457076"/>
                </a:lnTo>
                <a:lnTo>
                  <a:pt x="136110" y="478888"/>
                </a:lnTo>
                <a:cubicBezTo>
                  <a:pt x="132377" y="482593"/>
                  <a:pt x="132348" y="488623"/>
                  <a:pt x="136053" y="492357"/>
                </a:cubicBezTo>
                <a:cubicBezTo>
                  <a:pt x="136072" y="492376"/>
                  <a:pt x="136091" y="492395"/>
                  <a:pt x="136110" y="492414"/>
                </a:cubicBezTo>
                <a:cubicBezTo>
                  <a:pt x="139816" y="496147"/>
                  <a:pt x="145845" y="496176"/>
                  <a:pt x="149579" y="492471"/>
                </a:cubicBezTo>
                <a:cubicBezTo>
                  <a:pt x="149598" y="492452"/>
                  <a:pt x="149617" y="492433"/>
                  <a:pt x="149636" y="492414"/>
                </a:cubicBezTo>
                <a:lnTo>
                  <a:pt x="178211" y="463839"/>
                </a:lnTo>
                <a:cubicBezTo>
                  <a:pt x="181945" y="460134"/>
                  <a:pt x="181973" y="454104"/>
                  <a:pt x="178268" y="450370"/>
                </a:cubicBezTo>
                <a:cubicBezTo>
                  <a:pt x="178249" y="450351"/>
                  <a:pt x="178230" y="450332"/>
                  <a:pt x="178211" y="450313"/>
                </a:cubicBezTo>
                <a:lnTo>
                  <a:pt x="162971" y="435073"/>
                </a:lnTo>
                <a:cubicBezTo>
                  <a:pt x="206786" y="422310"/>
                  <a:pt x="236599" y="369922"/>
                  <a:pt x="246029" y="335251"/>
                </a:cubicBezTo>
                <a:cubicBezTo>
                  <a:pt x="247324" y="330489"/>
                  <a:pt x="249848" y="326145"/>
                  <a:pt x="253363" y="322678"/>
                </a:cubicBezTo>
                <a:lnTo>
                  <a:pt x="320038" y="256003"/>
                </a:lnTo>
                <a:cubicBezTo>
                  <a:pt x="336764" y="239182"/>
                  <a:pt x="336688" y="211979"/>
                  <a:pt x="319867" y="195253"/>
                </a:cubicBezTo>
                <a:cubicBezTo>
                  <a:pt x="311837" y="187271"/>
                  <a:pt x="300979" y="182775"/>
                  <a:pt x="289653" y="182756"/>
                </a:cubicBezTo>
                <a:lnTo>
                  <a:pt x="289653" y="182756"/>
                </a:lnTo>
                <a:cubicBezTo>
                  <a:pt x="278281" y="182737"/>
                  <a:pt x="267374" y="187261"/>
                  <a:pt x="259364" y="195329"/>
                </a:cubicBezTo>
                <a:lnTo>
                  <a:pt x="191451" y="263338"/>
                </a:lnTo>
                <a:lnTo>
                  <a:pt x="190212" y="264290"/>
                </a:lnTo>
                <a:cubicBezTo>
                  <a:pt x="188374" y="265652"/>
                  <a:pt x="185964" y="265976"/>
                  <a:pt x="183831" y="265147"/>
                </a:cubicBezTo>
                <a:cubicBezTo>
                  <a:pt x="180906" y="264233"/>
                  <a:pt x="178602" y="261956"/>
                  <a:pt x="177639" y="259051"/>
                </a:cubicBezTo>
                <a:lnTo>
                  <a:pt x="173544" y="246859"/>
                </a:lnTo>
                <a:cubicBezTo>
                  <a:pt x="171905" y="241868"/>
                  <a:pt x="166543" y="239135"/>
                  <a:pt x="161542" y="240763"/>
                </a:cubicBezTo>
                <a:cubicBezTo>
                  <a:pt x="156542" y="242383"/>
                  <a:pt x="153789" y="247755"/>
                  <a:pt x="155408" y="252755"/>
                </a:cubicBezTo>
                <a:cubicBezTo>
                  <a:pt x="155427" y="252793"/>
                  <a:pt x="155437" y="252822"/>
                  <a:pt x="155446" y="252860"/>
                </a:cubicBezTo>
                <a:lnTo>
                  <a:pt x="159542" y="265052"/>
                </a:lnTo>
                <a:cubicBezTo>
                  <a:pt x="162438" y="273720"/>
                  <a:pt x="169305" y="280483"/>
                  <a:pt x="178020" y="283245"/>
                </a:cubicBezTo>
                <a:cubicBezTo>
                  <a:pt x="185898" y="285959"/>
                  <a:pt x="194594" y="284683"/>
                  <a:pt x="201357" y="279816"/>
                </a:cubicBezTo>
                <a:cubicBezTo>
                  <a:pt x="202614" y="278901"/>
                  <a:pt x="203795" y="277882"/>
                  <a:pt x="204881" y="276768"/>
                </a:cubicBezTo>
                <a:lnTo>
                  <a:pt x="272794" y="208759"/>
                </a:lnTo>
                <a:cubicBezTo>
                  <a:pt x="277261" y="204283"/>
                  <a:pt x="283329" y="201787"/>
                  <a:pt x="289653" y="201806"/>
                </a:cubicBezTo>
                <a:lnTo>
                  <a:pt x="289653" y="201806"/>
                </a:lnTo>
                <a:cubicBezTo>
                  <a:pt x="295997" y="201777"/>
                  <a:pt x="302074" y="204321"/>
                  <a:pt x="306513" y="208855"/>
                </a:cubicBezTo>
                <a:cubicBezTo>
                  <a:pt x="315800" y="218094"/>
                  <a:pt x="315838" y="233115"/>
                  <a:pt x="306598" y="242392"/>
                </a:cubicBezTo>
                <a:cubicBezTo>
                  <a:pt x="306570" y="242421"/>
                  <a:pt x="306541" y="242449"/>
                  <a:pt x="306513" y="242478"/>
                </a:cubicBezTo>
                <a:lnTo>
                  <a:pt x="239838" y="309153"/>
                </a:lnTo>
                <a:cubicBezTo>
                  <a:pt x="234018" y="314992"/>
                  <a:pt x="229817" y="322250"/>
                  <a:pt x="227646" y="330203"/>
                </a:cubicBezTo>
                <a:cubicBezTo>
                  <a:pt x="218121" y="365922"/>
                  <a:pt x="186593" y="415928"/>
                  <a:pt x="146493" y="418595"/>
                </a:cubicBezTo>
                <a:lnTo>
                  <a:pt x="58196" y="330203"/>
                </a:lnTo>
                <a:lnTo>
                  <a:pt x="92010" y="192948"/>
                </a:lnTo>
                <a:cubicBezTo>
                  <a:pt x="95172" y="180165"/>
                  <a:pt x="106659" y="171193"/>
                  <a:pt x="119823" y="171231"/>
                </a:cubicBezTo>
                <a:lnTo>
                  <a:pt x="152398" y="171231"/>
                </a:lnTo>
                <a:lnTo>
                  <a:pt x="152398" y="209331"/>
                </a:lnTo>
                <a:cubicBezTo>
                  <a:pt x="152398" y="214589"/>
                  <a:pt x="156665" y="218856"/>
                  <a:pt x="161923" y="218856"/>
                </a:cubicBezTo>
                <a:cubicBezTo>
                  <a:pt x="167181" y="218856"/>
                  <a:pt x="171448" y="214589"/>
                  <a:pt x="171448" y="209331"/>
                </a:cubicBezTo>
                <a:lnTo>
                  <a:pt x="171448" y="94555"/>
                </a:lnTo>
                <a:cubicBezTo>
                  <a:pt x="211225" y="90087"/>
                  <a:pt x="242609" y="58702"/>
                  <a:pt x="247077" y="18926"/>
                </a:cubicBezTo>
                <a:lnTo>
                  <a:pt x="324420" y="18926"/>
                </a:lnTo>
                <a:cubicBezTo>
                  <a:pt x="328887" y="58702"/>
                  <a:pt x="360272" y="90087"/>
                  <a:pt x="400048" y="94555"/>
                </a:cubicBezTo>
                <a:lnTo>
                  <a:pt x="400048" y="343347"/>
                </a:lnTo>
                <a:cubicBezTo>
                  <a:pt x="360272" y="347815"/>
                  <a:pt x="328887" y="379200"/>
                  <a:pt x="324420" y="418976"/>
                </a:cubicBezTo>
                <a:lnTo>
                  <a:pt x="223836" y="418976"/>
                </a:lnTo>
                <a:cubicBezTo>
                  <a:pt x="218578" y="418976"/>
                  <a:pt x="214311" y="423243"/>
                  <a:pt x="214311" y="428501"/>
                </a:cubicBezTo>
                <a:cubicBezTo>
                  <a:pt x="214311" y="433759"/>
                  <a:pt x="218578" y="438026"/>
                  <a:pt x="223836" y="438026"/>
                </a:cubicBezTo>
                <a:lnTo>
                  <a:pt x="400048" y="438026"/>
                </a:lnTo>
                <a:cubicBezTo>
                  <a:pt x="410573" y="438026"/>
                  <a:pt x="419098" y="429501"/>
                  <a:pt x="419098" y="418976"/>
                </a:cubicBezTo>
                <a:lnTo>
                  <a:pt x="419098" y="18926"/>
                </a:lnTo>
                <a:cubicBezTo>
                  <a:pt x="419098" y="8401"/>
                  <a:pt x="410573" y="-124"/>
                  <a:pt x="400048" y="-124"/>
                </a:cubicBezTo>
                <a:close/>
                <a:moveTo>
                  <a:pt x="171448" y="75314"/>
                </a:moveTo>
                <a:lnTo>
                  <a:pt x="171448" y="18926"/>
                </a:lnTo>
                <a:lnTo>
                  <a:pt x="227836" y="18926"/>
                </a:lnTo>
                <a:cubicBezTo>
                  <a:pt x="223588" y="48130"/>
                  <a:pt x="200652" y="71066"/>
                  <a:pt x="171448" y="75314"/>
                </a:cubicBezTo>
                <a:close/>
                <a:moveTo>
                  <a:pt x="400048" y="418976"/>
                </a:moveTo>
                <a:lnTo>
                  <a:pt x="343660" y="418976"/>
                </a:lnTo>
                <a:cubicBezTo>
                  <a:pt x="347908" y="389772"/>
                  <a:pt x="370845" y="366836"/>
                  <a:pt x="400048" y="362588"/>
                </a:cubicBezTo>
                <a:close/>
                <a:moveTo>
                  <a:pt x="400048" y="75314"/>
                </a:moveTo>
                <a:cubicBezTo>
                  <a:pt x="370845" y="71066"/>
                  <a:pt x="347908" y="48130"/>
                  <a:pt x="343660" y="18926"/>
                </a:cubicBezTo>
                <a:lnTo>
                  <a:pt x="400048" y="18926"/>
                </a:lnTo>
                <a:close/>
                <a:moveTo>
                  <a:pt x="314323" y="289531"/>
                </a:moveTo>
                <a:cubicBezTo>
                  <a:pt x="309485" y="291589"/>
                  <a:pt x="307227" y="297189"/>
                  <a:pt x="309294" y="302028"/>
                </a:cubicBezTo>
                <a:cubicBezTo>
                  <a:pt x="310770" y="305505"/>
                  <a:pt x="314161" y="307772"/>
                  <a:pt x="317943" y="307819"/>
                </a:cubicBezTo>
                <a:cubicBezTo>
                  <a:pt x="319152" y="307819"/>
                  <a:pt x="320343" y="307600"/>
                  <a:pt x="321467" y="307152"/>
                </a:cubicBezTo>
                <a:cubicBezTo>
                  <a:pt x="370197" y="287340"/>
                  <a:pt x="393647" y="231772"/>
                  <a:pt x="373835" y="183042"/>
                </a:cubicBezTo>
                <a:cubicBezTo>
                  <a:pt x="354023" y="134312"/>
                  <a:pt x="298455" y="110871"/>
                  <a:pt x="249725" y="130683"/>
                </a:cubicBezTo>
                <a:cubicBezTo>
                  <a:pt x="215635" y="144532"/>
                  <a:pt x="192584" y="176784"/>
                  <a:pt x="190498" y="213522"/>
                </a:cubicBezTo>
                <a:cubicBezTo>
                  <a:pt x="190212" y="218780"/>
                  <a:pt x="194242" y="223285"/>
                  <a:pt x="199499" y="223571"/>
                </a:cubicBezTo>
                <a:cubicBezTo>
                  <a:pt x="204757" y="223856"/>
                  <a:pt x="209262" y="219827"/>
                  <a:pt x="209548" y="214569"/>
                </a:cubicBezTo>
                <a:cubicBezTo>
                  <a:pt x="211967" y="172555"/>
                  <a:pt x="247982" y="140456"/>
                  <a:pt x="289996" y="142865"/>
                </a:cubicBezTo>
                <a:cubicBezTo>
                  <a:pt x="332011" y="145285"/>
                  <a:pt x="364110" y="181299"/>
                  <a:pt x="361701" y="223313"/>
                </a:cubicBezTo>
                <a:cubicBezTo>
                  <a:pt x="360005" y="252679"/>
                  <a:pt x="341574" y="278454"/>
                  <a:pt x="314323" y="289531"/>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1" name="Freeform: Shape 30">
            <a:extLst>
              <a:ext uri="{FF2B5EF4-FFF2-40B4-BE49-F238E27FC236}">
                <a16:creationId xmlns:a16="http://schemas.microsoft.com/office/drawing/2014/main" id="{C646E8EE-D4C4-BB20-BCF3-9FEDF37FFE21}"/>
              </a:ext>
            </a:extLst>
          </p:cNvPr>
          <p:cNvSpPr/>
          <p:nvPr/>
        </p:nvSpPr>
        <p:spPr>
          <a:xfrm>
            <a:off x="7343061" y="2878031"/>
            <a:ext cx="417405" cy="387579"/>
          </a:xfrm>
          <a:custGeom>
            <a:avLst/>
            <a:gdLst>
              <a:gd name="connsiteX0" fmla="*/ 495260 w 533400"/>
              <a:gd name="connsiteY0" fmla="*/ 57013 h 495286"/>
              <a:gd name="connsiteX1" fmla="*/ 476210 w 533400"/>
              <a:gd name="connsiteY1" fmla="*/ 57013 h 495286"/>
              <a:gd name="connsiteX2" fmla="*/ 466685 w 533400"/>
              <a:gd name="connsiteY2" fmla="*/ 66538 h 495286"/>
              <a:gd name="connsiteX3" fmla="*/ 476210 w 533400"/>
              <a:gd name="connsiteY3" fmla="*/ 76063 h 495286"/>
              <a:gd name="connsiteX4" fmla="*/ 495260 w 533400"/>
              <a:gd name="connsiteY4" fmla="*/ 76063 h 495286"/>
              <a:gd name="connsiteX5" fmla="*/ 514310 w 533400"/>
              <a:gd name="connsiteY5" fmla="*/ 95113 h 495286"/>
              <a:gd name="connsiteX6" fmla="*/ 514310 w 533400"/>
              <a:gd name="connsiteY6" fmla="*/ 361813 h 495286"/>
              <a:gd name="connsiteX7" fmla="*/ 19010 w 533400"/>
              <a:gd name="connsiteY7" fmla="*/ 361813 h 495286"/>
              <a:gd name="connsiteX8" fmla="*/ 19010 w 533400"/>
              <a:gd name="connsiteY8" fmla="*/ 95113 h 495286"/>
              <a:gd name="connsiteX9" fmla="*/ 38060 w 533400"/>
              <a:gd name="connsiteY9" fmla="*/ 76063 h 495286"/>
              <a:gd name="connsiteX10" fmla="*/ 285710 w 533400"/>
              <a:gd name="connsiteY10" fmla="*/ 76063 h 495286"/>
              <a:gd name="connsiteX11" fmla="*/ 295235 w 533400"/>
              <a:gd name="connsiteY11" fmla="*/ 66538 h 495286"/>
              <a:gd name="connsiteX12" fmla="*/ 285710 w 533400"/>
              <a:gd name="connsiteY12" fmla="*/ 57013 h 495286"/>
              <a:gd name="connsiteX13" fmla="*/ 38060 w 533400"/>
              <a:gd name="connsiteY13" fmla="*/ 57013 h 495286"/>
              <a:gd name="connsiteX14" fmla="*/ -40 w 533400"/>
              <a:gd name="connsiteY14" fmla="*/ 95113 h 495286"/>
              <a:gd name="connsiteX15" fmla="*/ -40 w 533400"/>
              <a:gd name="connsiteY15" fmla="*/ 399913 h 495286"/>
              <a:gd name="connsiteX16" fmla="*/ 38060 w 533400"/>
              <a:gd name="connsiteY16" fmla="*/ 438013 h 495286"/>
              <a:gd name="connsiteX17" fmla="*/ 207796 w 533400"/>
              <a:gd name="connsiteY17" fmla="*/ 438013 h 495286"/>
              <a:gd name="connsiteX18" fmla="*/ 201414 w 533400"/>
              <a:gd name="connsiteY18" fmla="*/ 476113 h 495286"/>
              <a:gd name="connsiteX19" fmla="*/ 180935 w 533400"/>
              <a:gd name="connsiteY19" fmla="*/ 476113 h 495286"/>
              <a:gd name="connsiteX20" fmla="*/ 171410 w 533400"/>
              <a:gd name="connsiteY20" fmla="*/ 485638 h 495286"/>
              <a:gd name="connsiteX21" fmla="*/ 180935 w 533400"/>
              <a:gd name="connsiteY21" fmla="*/ 495163 h 495286"/>
              <a:gd name="connsiteX22" fmla="*/ 352385 w 533400"/>
              <a:gd name="connsiteY22" fmla="*/ 495163 h 495286"/>
              <a:gd name="connsiteX23" fmla="*/ 361910 w 533400"/>
              <a:gd name="connsiteY23" fmla="*/ 485638 h 495286"/>
              <a:gd name="connsiteX24" fmla="*/ 352385 w 533400"/>
              <a:gd name="connsiteY24" fmla="*/ 476113 h 495286"/>
              <a:gd name="connsiteX25" fmla="*/ 331906 w 533400"/>
              <a:gd name="connsiteY25" fmla="*/ 476113 h 495286"/>
              <a:gd name="connsiteX26" fmla="*/ 325524 w 533400"/>
              <a:gd name="connsiteY26" fmla="*/ 438013 h 495286"/>
              <a:gd name="connsiteX27" fmla="*/ 495260 w 533400"/>
              <a:gd name="connsiteY27" fmla="*/ 438013 h 495286"/>
              <a:gd name="connsiteX28" fmla="*/ 533360 w 533400"/>
              <a:gd name="connsiteY28" fmla="*/ 399913 h 495286"/>
              <a:gd name="connsiteX29" fmla="*/ 533360 w 533400"/>
              <a:gd name="connsiteY29" fmla="*/ 95113 h 495286"/>
              <a:gd name="connsiteX30" fmla="*/ 495260 w 533400"/>
              <a:gd name="connsiteY30" fmla="*/ 57013 h 495286"/>
              <a:gd name="connsiteX31" fmla="*/ 220749 w 533400"/>
              <a:gd name="connsiteY31" fmla="*/ 476113 h 495286"/>
              <a:gd name="connsiteX32" fmla="*/ 227131 w 533400"/>
              <a:gd name="connsiteY32" fmla="*/ 438013 h 495286"/>
              <a:gd name="connsiteX33" fmla="*/ 306189 w 533400"/>
              <a:gd name="connsiteY33" fmla="*/ 438013 h 495286"/>
              <a:gd name="connsiteX34" fmla="*/ 312571 w 533400"/>
              <a:gd name="connsiteY34" fmla="*/ 476113 h 495286"/>
              <a:gd name="connsiteX35" fmla="*/ 514310 w 533400"/>
              <a:gd name="connsiteY35" fmla="*/ 399913 h 495286"/>
              <a:gd name="connsiteX36" fmla="*/ 495260 w 533400"/>
              <a:gd name="connsiteY36" fmla="*/ 418963 h 495286"/>
              <a:gd name="connsiteX37" fmla="*/ 38060 w 533400"/>
              <a:gd name="connsiteY37" fmla="*/ 418963 h 495286"/>
              <a:gd name="connsiteX38" fmla="*/ 19010 w 533400"/>
              <a:gd name="connsiteY38" fmla="*/ 399913 h 495286"/>
              <a:gd name="connsiteX39" fmla="*/ 19010 w 533400"/>
              <a:gd name="connsiteY39" fmla="*/ 380863 h 495286"/>
              <a:gd name="connsiteX40" fmla="*/ 514310 w 533400"/>
              <a:gd name="connsiteY40" fmla="*/ 380863 h 495286"/>
              <a:gd name="connsiteX41" fmla="*/ 314285 w 533400"/>
              <a:gd name="connsiteY41" fmla="*/ 95113 h 495286"/>
              <a:gd name="connsiteX42" fmla="*/ 342860 w 533400"/>
              <a:gd name="connsiteY42" fmla="*/ 95113 h 495286"/>
              <a:gd name="connsiteX43" fmla="*/ 342860 w 533400"/>
              <a:gd name="connsiteY43" fmla="*/ 133213 h 495286"/>
              <a:gd name="connsiteX44" fmla="*/ 295235 w 533400"/>
              <a:gd name="connsiteY44" fmla="*/ 133213 h 495286"/>
              <a:gd name="connsiteX45" fmla="*/ 285710 w 533400"/>
              <a:gd name="connsiteY45" fmla="*/ 142738 h 495286"/>
              <a:gd name="connsiteX46" fmla="*/ 285710 w 533400"/>
              <a:gd name="connsiteY46" fmla="*/ 171313 h 495286"/>
              <a:gd name="connsiteX47" fmla="*/ 238085 w 533400"/>
              <a:gd name="connsiteY47" fmla="*/ 171313 h 495286"/>
              <a:gd name="connsiteX48" fmla="*/ 228560 w 533400"/>
              <a:gd name="connsiteY48" fmla="*/ 180838 h 495286"/>
              <a:gd name="connsiteX49" fmla="*/ 228560 w 533400"/>
              <a:gd name="connsiteY49" fmla="*/ 228463 h 495286"/>
              <a:gd name="connsiteX50" fmla="*/ 180935 w 533400"/>
              <a:gd name="connsiteY50" fmla="*/ 228463 h 495286"/>
              <a:gd name="connsiteX51" fmla="*/ 171410 w 533400"/>
              <a:gd name="connsiteY51" fmla="*/ 237988 h 495286"/>
              <a:gd name="connsiteX52" fmla="*/ 171410 w 533400"/>
              <a:gd name="connsiteY52" fmla="*/ 266563 h 495286"/>
              <a:gd name="connsiteX53" fmla="*/ 123785 w 533400"/>
              <a:gd name="connsiteY53" fmla="*/ 266563 h 495286"/>
              <a:gd name="connsiteX54" fmla="*/ 114260 w 533400"/>
              <a:gd name="connsiteY54" fmla="*/ 276088 h 495286"/>
              <a:gd name="connsiteX55" fmla="*/ 114260 w 533400"/>
              <a:gd name="connsiteY55" fmla="*/ 333238 h 495286"/>
              <a:gd name="connsiteX56" fmla="*/ 123785 w 533400"/>
              <a:gd name="connsiteY56" fmla="*/ 342763 h 495286"/>
              <a:gd name="connsiteX57" fmla="*/ 409535 w 533400"/>
              <a:gd name="connsiteY57" fmla="*/ 342763 h 495286"/>
              <a:gd name="connsiteX58" fmla="*/ 419060 w 533400"/>
              <a:gd name="connsiteY58" fmla="*/ 333238 h 495286"/>
              <a:gd name="connsiteX59" fmla="*/ 419060 w 533400"/>
              <a:gd name="connsiteY59" fmla="*/ 95113 h 495286"/>
              <a:gd name="connsiteX60" fmla="*/ 447635 w 533400"/>
              <a:gd name="connsiteY60" fmla="*/ 95113 h 495286"/>
              <a:gd name="connsiteX61" fmla="*/ 457150 w 533400"/>
              <a:gd name="connsiteY61" fmla="*/ 85578 h 495286"/>
              <a:gd name="connsiteX62" fmla="*/ 454779 w 533400"/>
              <a:gd name="connsiteY62" fmla="*/ 79301 h 495286"/>
              <a:gd name="connsiteX63" fmla="*/ 388104 w 533400"/>
              <a:gd name="connsiteY63" fmla="*/ 3101 h 495286"/>
              <a:gd name="connsiteX64" fmla="*/ 374664 w 533400"/>
              <a:gd name="connsiteY64" fmla="*/ 2254 h 495286"/>
              <a:gd name="connsiteX65" fmla="*/ 373816 w 533400"/>
              <a:gd name="connsiteY65" fmla="*/ 3101 h 495286"/>
              <a:gd name="connsiteX66" fmla="*/ 307141 w 533400"/>
              <a:gd name="connsiteY66" fmla="*/ 79301 h 495286"/>
              <a:gd name="connsiteX67" fmla="*/ 308008 w 533400"/>
              <a:gd name="connsiteY67" fmla="*/ 92741 h 495286"/>
              <a:gd name="connsiteX68" fmla="*/ 314285 w 533400"/>
              <a:gd name="connsiteY68" fmla="*/ 95113 h 495286"/>
              <a:gd name="connsiteX69" fmla="*/ 171410 w 533400"/>
              <a:gd name="connsiteY69" fmla="*/ 323713 h 495286"/>
              <a:gd name="connsiteX70" fmla="*/ 133310 w 533400"/>
              <a:gd name="connsiteY70" fmla="*/ 323713 h 495286"/>
              <a:gd name="connsiteX71" fmla="*/ 133310 w 533400"/>
              <a:gd name="connsiteY71" fmla="*/ 285613 h 495286"/>
              <a:gd name="connsiteX72" fmla="*/ 171410 w 533400"/>
              <a:gd name="connsiteY72" fmla="*/ 285613 h 495286"/>
              <a:gd name="connsiteX73" fmla="*/ 228560 w 533400"/>
              <a:gd name="connsiteY73" fmla="*/ 323713 h 495286"/>
              <a:gd name="connsiteX74" fmla="*/ 190460 w 533400"/>
              <a:gd name="connsiteY74" fmla="*/ 323713 h 495286"/>
              <a:gd name="connsiteX75" fmla="*/ 190460 w 533400"/>
              <a:gd name="connsiteY75" fmla="*/ 247513 h 495286"/>
              <a:gd name="connsiteX76" fmla="*/ 228560 w 533400"/>
              <a:gd name="connsiteY76" fmla="*/ 247513 h 495286"/>
              <a:gd name="connsiteX77" fmla="*/ 285710 w 533400"/>
              <a:gd name="connsiteY77" fmla="*/ 323713 h 495286"/>
              <a:gd name="connsiteX78" fmla="*/ 247610 w 533400"/>
              <a:gd name="connsiteY78" fmla="*/ 323713 h 495286"/>
              <a:gd name="connsiteX79" fmla="*/ 247610 w 533400"/>
              <a:gd name="connsiteY79" fmla="*/ 190363 h 495286"/>
              <a:gd name="connsiteX80" fmla="*/ 285710 w 533400"/>
              <a:gd name="connsiteY80" fmla="*/ 190363 h 495286"/>
              <a:gd name="connsiteX81" fmla="*/ 342860 w 533400"/>
              <a:gd name="connsiteY81" fmla="*/ 323713 h 495286"/>
              <a:gd name="connsiteX82" fmla="*/ 304760 w 533400"/>
              <a:gd name="connsiteY82" fmla="*/ 323713 h 495286"/>
              <a:gd name="connsiteX83" fmla="*/ 304760 w 533400"/>
              <a:gd name="connsiteY83" fmla="*/ 152263 h 495286"/>
              <a:gd name="connsiteX84" fmla="*/ 342860 w 533400"/>
              <a:gd name="connsiteY84" fmla="*/ 152263 h 495286"/>
              <a:gd name="connsiteX85" fmla="*/ 380960 w 533400"/>
              <a:gd name="connsiteY85" fmla="*/ 23866 h 495286"/>
              <a:gd name="connsiteX86" fmla="*/ 426680 w 533400"/>
              <a:gd name="connsiteY86" fmla="*/ 76063 h 495286"/>
              <a:gd name="connsiteX87" fmla="*/ 409535 w 533400"/>
              <a:gd name="connsiteY87" fmla="*/ 76063 h 495286"/>
              <a:gd name="connsiteX88" fmla="*/ 400010 w 533400"/>
              <a:gd name="connsiteY88" fmla="*/ 85588 h 495286"/>
              <a:gd name="connsiteX89" fmla="*/ 400010 w 533400"/>
              <a:gd name="connsiteY89" fmla="*/ 323713 h 495286"/>
              <a:gd name="connsiteX90" fmla="*/ 361910 w 533400"/>
              <a:gd name="connsiteY90" fmla="*/ 323713 h 495286"/>
              <a:gd name="connsiteX91" fmla="*/ 361910 w 533400"/>
              <a:gd name="connsiteY91" fmla="*/ 85588 h 495286"/>
              <a:gd name="connsiteX92" fmla="*/ 352385 w 533400"/>
              <a:gd name="connsiteY92" fmla="*/ 76063 h 495286"/>
              <a:gd name="connsiteX93" fmla="*/ 335240 w 533400"/>
              <a:gd name="connsiteY93" fmla="*/ 76063 h 495286"/>
              <a:gd name="connsiteX94" fmla="*/ 66635 w 533400"/>
              <a:gd name="connsiteY94" fmla="*/ 323713 h 495286"/>
              <a:gd name="connsiteX95" fmla="*/ 57110 w 533400"/>
              <a:gd name="connsiteY95" fmla="*/ 333238 h 495286"/>
              <a:gd name="connsiteX96" fmla="*/ 66635 w 533400"/>
              <a:gd name="connsiteY96" fmla="*/ 342763 h 495286"/>
              <a:gd name="connsiteX97" fmla="*/ 76160 w 533400"/>
              <a:gd name="connsiteY97" fmla="*/ 333238 h 495286"/>
              <a:gd name="connsiteX98" fmla="*/ 66635 w 533400"/>
              <a:gd name="connsiteY98" fmla="*/ 323713 h 495286"/>
              <a:gd name="connsiteX99" fmla="*/ 66635 w 533400"/>
              <a:gd name="connsiteY99" fmla="*/ 133213 h 495286"/>
              <a:gd name="connsiteX100" fmla="*/ 57110 w 533400"/>
              <a:gd name="connsiteY100" fmla="*/ 142738 h 495286"/>
              <a:gd name="connsiteX101" fmla="*/ 66635 w 533400"/>
              <a:gd name="connsiteY101" fmla="*/ 152263 h 495286"/>
              <a:gd name="connsiteX102" fmla="*/ 76160 w 533400"/>
              <a:gd name="connsiteY102" fmla="*/ 142738 h 495286"/>
              <a:gd name="connsiteX103" fmla="*/ 66635 w 533400"/>
              <a:gd name="connsiteY103" fmla="*/ 133213 h 495286"/>
              <a:gd name="connsiteX104" fmla="*/ 66635 w 533400"/>
              <a:gd name="connsiteY104" fmla="*/ 171313 h 495286"/>
              <a:gd name="connsiteX105" fmla="*/ 57110 w 533400"/>
              <a:gd name="connsiteY105" fmla="*/ 180838 h 495286"/>
              <a:gd name="connsiteX106" fmla="*/ 66635 w 533400"/>
              <a:gd name="connsiteY106" fmla="*/ 190363 h 495286"/>
              <a:gd name="connsiteX107" fmla="*/ 76160 w 533400"/>
              <a:gd name="connsiteY107" fmla="*/ 180838 h 495286"/>
              <a:gd name="connsiteX108" fmla="*/ 66635 w 533400"/>
              <a:gd name="connsiteY108" fmla="*/ 171313 h 495286"/>
              <a:gd name="connsiteX109" fmla="*/ 66635 w 533400"/>
              <a:gd name="connsiteY109" fmla="*/ 285613 h 495286"/>
              <a:gd name="connsiteX110" fmla="*/ 57110 w 533400"/>
              <a:gd name="connsiteY110" fmla="*/ 295138 h 495286"/>
              <a:gd name="connsiteX111" fmla="*/ 66635 w 533400"/>
              <a:gd name="connsiteY111" fmla="*/ 304663 h 495286"/>
              <a:gd name="connsiteX112" fmla="*/ 76160 w 533400"/>
              <a:gd name="connsiteY112" fmla="*/ 295138 h 495286"/>
              <a:gd name="connsiteX113" fmla="*/ 66635 w 533400"/>
              <a:gd name="connsiteY113" fmla="*/ 285613 h 495286"/>
              <a:gd name="connsiteX114" fmla="*/ 66635 w 533400"/>
              <a:gd name="connsiteY114" fmla="*/ 95113 h 495286"/>
              <a:gd name="connsiteX115" fmla="*/ 57110 w 533400"/>
              <a:gd name="connsiteY115" fmla="*/ 104638 h 495286"/>
              <a:gd name="connsiteX116" fmla="*/ 66635 w 533400"/>
              <a:gd name="connsiteY116" fmla="*/ 114163 h 495286"/>
              <a:gd name="connsiteX117" fmla="*/ 76160 w 533400"/>
              <a:gd name="connsiteY117" fmla="*/ 104638 h 495286"/>
              <a:gd name="connsiteX118" fmla="*/ 66635 w 533400"/>
              <a:gd name="connsiteY118" fmla="*/ 95113 h 495286"/>
              <a:gd name="connsiteX119" fmla="*/ 66635 w 533400"/>
              <a:gd name="connsiteY119" fmla="*/ 209413 h 495286"/>
              <a:gd name="connsiteX120" fmla="*/ 57110 w 533400"/>
              <a:gd name="connsiteY120" fmla="*/ 218938 h 495286"/>
              <a:gd name="connsiteX121" fmla="*/ 66635 w 533400"/>
              <a:gd name="connsiteY121" fmla="*/ 228463 h 495286"/>
              <a:gd name="connsiteX122" fmla="*/ 76160 w 533400"/>
              <a:gd name="connsiteY122" fmla="*/ 218938 h 495286"/>
              <a:gd name="connsiteX123" fmla="*/ 66635 w 533400"/>
              <a:gd name="connsiteY123" fmla="*/ 209413 h 495286"/>
              <a:gd name="connsiteX124" fmla="*/ 66635 w 533400"/>
              <a:gd name="connsiteY124" fmla="*/ 247513 h 495286"/>
              <a:gd name="connsiteX125" fmla="*/ 57110 w 533400"/>
              <a:gd name="connsiteY125" fmla="*/ 257038 h 495286"/>
              <a:gd name="connsiteX126" fmla="*/ 66635 w 533400"/>
              <a:gd name="connsiteY126" fmla="*/ 266563 h 495286"/>
              <a:gd name="connsiteX127" fmla="*/ 76160 w 533400"/>
              <a:gd name="connsiteY127" fmla="*/ 257038 h 495286"/>
              <a:gd name="connsiteX128" fmla="*/ 66635 w 533400"/>
              <a:gd name="connsiteY128" fmla="*/ 247513 h 4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33400" h="495286">
                <a:moveTo>
                  <a:pt x="495260" y="57013"/>
                </a:moveTo>
                <a:lnTo>
                  <a:pt x="476210" y="57013"/>
                </a:lnTo>
                <a:cubicBezTo>
                  <a:pt x="470952" y="57013"/>
                  <a:pt x="466685" y="61280"/>
                  <a:pt x="466685" y="66538"/>
                </a:cubicBezTo>
                <a:cubicBezTo>
                  <a:pt x="466685" y="71796"/>
                  <a:pt x="470952" y="76063"/>
                  <a:pt x="476210" y="76063"/>
                </a:cubicBezTo>
                <a:lnTo>
                  <a:pt x="495260" y="76063"/>
                </a:lnTo>
                <a:cubicBezTo>
                  <a:pt x="505785" y="76063"/>
                  <a:pt x="514310" y="84588"/>
                  <a:pt x="514310" y="95113"/>
                </a:cubicBezTo>
                <a:lnTo>
                  <a:pt x="514310" y="361813"/>
                </a:lnTo>
                <a:lnTo>
                  <a:pt x="19010" y="361813"/>
                </a:lnTo>
                <a:lnTo>
                  <a:pt x="19010" y="95113"/>
                </a:lnTo>
                <a:cubicBezTo>
                  <a:pt x="19010" y="84588"/>
                  <a:pt x="27535" y="76063"/>
                  <a:pt x="38060" y="76063"/>
                </a:cubicBezTo>
                <a:lnTo>
                  <a:pt x="285710" y="76063"/>
                </a:lnTo>
                <a:cubicBezTo>
                  <a:pt x="290968" y="76063"/>
                  <a:pt x="295235" y="71796"/>
                  <a:pt x="295235" y="66538"/>
                </a:cubicBezTo>
                <a:cubicBezTo>
                  <a:pt x="295235" y="61280"/>
                  <a:pt x="290968" y="57013"/>
                  <a:pt x="285710" y="57013"/>
                </a:cubicBezTo>
                <a:lnTo>
                  <a:pt x="38060" y="57013"/>
                </a:lnTo>
                <a:cubicBezTo>
                  <a:pt x="17019" y="57013"/>
                  <a:pt x="-40" y="74072"/>
                  <a:pt x="-40" y="95113"/>
                </a:cubicBezTo>
                <a:lnTo>
                  <a:pt x="-40" y="399913"/>
                </a:lnTo>
                <a:cubicBezTo>
                  <a:pt x="-40" y="420954"/>
                  <a:pt x="17019" y="438013"/>
                  <a:pt x="38060" y="438013"/>
                </a:cubicBezTo>
                <a:lnTo>
                  <a:pt x="207796" y="438013"/>
                </a:lnTo>
                <a:lnTo>
                  <a:pt x="201414" y="476113"/>
                </a:lnTo>
                <a:lnTo>
                  <a:pt x="180935" y="476113"/>
                </a:lnTo>
                <a:cubicBezTo>
                  <a:pt x="175677" y="476113"/>
                  <a:pt x="171410" y="480380"/>
                  <a:pt x="171410" y="485638"/>
                </a:cubicBezTo>
                <a:cubicBezTo>
                  <a:pt x="171410" y="490896"/>
                  <a:pt x="175677" y="495163"/>
                  <a:pt x="180935" y="495163"/>
                </a:cubicBezTo>
                <a:lnTo>
                  <a:pt x="352385" y="495163"/>
                </a:lnTo>
                <a:cubicBezTo>
                  <a:pt x="357643" y="495163"/>
                  <a:pt x="361910" y="490896"/>
                  <a:pt x="361910" y="485638"/>
                </a:cubicBezTo>
                <a:cubicBezTo>
                  <a:pt x="361910" y="480380"/>
                  <a:pt x="357643" y="476113"/>
                  <a:pt x="352385" y="476113"/>
                </a:cubicBezTo>
                <a:lnTo>
                  <a:pt x="331906" y="476113"/>
                </a:lnTo>
                <a:lnTo>
                  <a:pt x="325524" y="438013"/>
                </a:lnTo>
                <a:lnTo>
                  <a:pt x="495260" y="438013"/>
                </a:lnTo>
                <a:cubicBezTo>
                  <a:pt x="516301" y="438013"/>
                  <a:pt x="533360" y="420954"/>
                  <a:pt x="533360" y="399913"/>
                </a:cubicBezTo>
                <a:lnTo>
                  <a:pt x="533360" y="95113"/>
                </a:lnTo>
                <a:cubicBezTo>
                  <a:pt x="533360" y="74072"/>
                  <a:pt x="516301" y="57013"/>
                  <a:pt x="495260" y="57013"/>
                </a:cubicBezTo>
                <a:close/>
                <a:moveTo>
                  <a:pt x="220749" y="476113"/>
                </a:moveTo>
                <a:lnTo>
                  <a:pt x="227131" y="438013"/>
                </a:lnTo>
                <a:lnTo>
                  <a:pt x="306189" y="438013"/>
                </a:lnTo>
                <a:lnTo>
                  <a:pt x="312571" y="476113"/>
                </a:lnTo>
                <a:close/>
                <a:moveTo>
                  <a:pt x="514310" y="399913"/>
                </a:moveTo>
                <a:cubicBezTo>
                  <a:pt x="514310" y="410438"/>
                  <a:pt x="505785" y="418963"/>
                  <a:pt x="495260" y="418963"/>
                </a:cubicBezTo>
                <a:lnTo>
                  <a:pt x="38060" y="418963"/>
                </a:lnTo>
                <a:cubicBezTo>
                  <a:pt x="27535" y="418963"/>
                  <a:pt x="19010" y="410438"/>
                  <a:pt x="19010" y="399913"/>
                </a:cubicBezTo>
                <a:lnTo>
                  <a:pt x="19010" y="380863"/>
                </a:lnTo>
                <a:lnTo>
                  <a:pt x="514310" y="380863"/>
                </a:lnTo>
                <a:close/>
                <a:moveTo>
                  <a:pt x="314285" y="95113"/>
                </a:moveTo>
                <a:lnTo>
                  <a:pt x="342860" y="95113"/>
                </a:lnTo>
                <a:lnTo>
                  <a:pt x="342860" y="133213"/>
                </a:lnTo>
                <a:lnTo>
                  <a:pt x="295235" y="133213"/>
                </a:lnTo>
                <a:cubicBezTo>
                  <a:pt x="289977" y="133213"/>
                  <a:pt x="285710" y="137480"/>
                  <a:pt x="285710" y="142738"/>
                </a:cubicBezTo>
                <a:lnTo>
                  <a:pt x="285710" y="171313"/>
                </a:lnTo>
                <a:lnTo>
                  <a:pt x="238085" y="171313"/>
                </a:lnTo>
                <a:cubicBezTo>
                  <a:pt x="232827" y="171313"/>
                  <a:pt x="228560" y="175580"/>
                  <a:pt x="228560" y="180838"/>
                </a:cubicBezTo>
                <a:lnTo>
                  <a:pt x="228560" y="228463"/>
                </a:lnTo>
                <a:lnTo>
                  <a:pt x="180935" y="228463"/>
                </a:lnTo>
                <a:cubicBezTo>
                  <a:pt x="175677" y="228463"/>
                  <a:pt x="171410" y="232730"/>
                  <a:pt x="171410" y="237988"/>
                </a:cubicBezTo>
                <a:lnTo>
                  <a:pt x="171410" y="266563"/>
                </a:lnTo>
                <a:lnTo>
                  <a:pt x="123785" y="266563"/>
                </a:lnTo>
                <a:cubicBezTo>
                  <a:pt x="118527" y="266563"/>
                  <a:pt x="114260" y="270830"/>
                  <a:pt x="114260" y="276088"/>
                </a:cubicBezTo>
                <a:lnTo>
                  <a:pt x="114260" y="333238"/>
                </a:lnTo>
                <a:cubicBezTo>
                  <a:pt x="114260" y="338496"/>
                  <a:pt x="118527" y="342763"/>
                  <a:pt x="123785" y="342763"/>
                </a:cubicBezTo>
                <a:lnTo>
                  <a:pt x="409535" y="342763"/>
                </a:lnTo>
                <a:cubicBezTo>
                  <a:pt x="414793" y="342763"/>
                  <a:pt x="419060" y="338496"/>
                  <a:pt x="419060" y="333238"/>
                </a:cubicBezTo>
                <a:lnTo>
                  <a:pt x="419060" y="95113"/>
                </a:lnTo>
                <a:lnTo>
                  <a:pt x="447635" y="95113"/>
                </a:lnTo>
                <a:cubicBezTo>
                  <a:pt x="452893" y="95103"/>
                  <a:pt x="457150" y="90836"/>
                  <a:pt x="457150" y="85578"/>
                </a:cubicBezTo>
                <a:cubicBezTo>
                  <a:pt x="457141" y="83264"/>
                  <a:pt x="456303" y="81035"/>
                  <a:pt x="454779" y="79301"/>
                </a:cubicBezTo>
                <a:lnTo>
                  <a:pt x="388104" y="3101"/>
                </a:lnTo>
                <a:cubicBezTo>
                  <a:pt x="384627" y="-842"/>
                  <a:pt x="378607" y="-1223"/>
                  <a:pt x="374664" y="2254"/>
                </a:cubicBezTo>
                <a:cubicBezTo>
                  <a:pt x="374359" y="2520"/>
                  <a:pt x="374083" y="2806"/>
                  <a:pt x="373816" y="3101"/>
                </a:cubicBezTo>
                <a:lnTo>
                  <a:pt x="307141" y="79301"/>
                </a:lnTo>
                <a:cubicBezTo>
                  <a:pt x="303665" y="83254"/>
                  <a:pt x="304055" y="89274"/>
                  <a:pt x="308008" y="92741"/>
                </a:cubicBezTo>
                <a:cubicBezTo>
                  <a:pt x="309742" y="94265"/>
                  <a:pt x="311980" y="95113"/>
                  <a:pt x="314285" y="95113"/>
                </a:cubicBezTo>
                <a:close/>
                <a:moveTo>
                  <a:pt x="171410" y="323713"/>
                </a:moveTo>
                <a:lnTo>
                  <a:pt x="133310" y="323713"/>
                </a:lnTo>
                <a:lnTo>
                  <a:pt x="133310" y="285613"/>
                </a:lnTo>
                <a:lnTo>
                  <a:pt x="171410" y="285613"/>
                </a:lnTo>
                <a:close/>
                <a:moveTo>
                  <a:pt x="228560" y="323713"/>
                </a:moveTo>
                <a:lnTo>
                  <a:pt x="190460" y="323713"/>
                </a:lnTo>
                <a:lnTo>
                  <a:pt x="190460" y="247513"/>
                </a:lnTo>
                <a:lnTo>
                  <a:pt x="228560" y="247513"/>
                </a:lnTo>
                <a:close/>
                <a:moveTo>
                  <a:pt x="285710" y="323713"/>
                </a:moveTo>
                <a:lnTo>
                  <a:pt x="247610" y="323713"/>
                </a:lnTo>
                <a:lnTo>
                  <a:pt x="247610" y="190363"/>
                </a:lnTo>
                <a:lnTo>
                  <a:pt x="285710" y="190363"/>
                </a:lnTo>
                <a:close/>
                <a:moveTo>
                  <a:pt x="342860" y="323713"/>
                </a:moveTo>
                <a:lnTo>
                  <a:pt x="304760" y="323713"/>
                </a:lnTo>
                <a:lnTo>
                  <a:pt x="304760" y="152263"/>
                </a:lnTo>
                <a:lnTo>
                  <a:pt x="342860" y="152263"/>
                </a:lnTo>
                <a:close/>
                <a:moveTo>
                  <a:pt x="380960" y="23866"/>
                </a:moveTo>
                <a:lnTo>
                  <a:pt x="426680" y="76063"/>
                </a:lnTo>
                <a:lnTo>
                  <a:pt x="409535" y="76063"/>
                </a:lnTo>
                <a:cubicBezTo>
                  <a:pt x="404277" y="76063"/>
                  <a:pt x="400010" y="80330"/>
                  <a:pt x="400010" y="85588"/>
                </a:cubicBezTo>
                <a:lnTo>
                  <a:pt x="400010" y="323713"/>
                </a:lnTo>
                <a:lnTo>
                  <a:pt x="361910" y="323713"/>
                </a:lnTo>
                <a:lnTo>
                  <a:pt x="361910" y="85588"/>
                </a:lnTo>
                <a:cubicBezTo>
                  <a:pt x="361910" y="80330"/>
                  <a:pt x="357643" y="76063"/>
                  <a:pt x="352385" y="76063"/>
                </a:cubicBezTo>
                <a:lnTo>
                  <a:pt x="335240" y="76063"/>
                </a:lnTo>
                <a:close/>
                <a:moveTo>
                  <a:pt x="66635" y="323713"/>
                </a:moveTo>
                <a:cubicBezTo>
                  <a:pt x="61377" y="323713"/>
                  <a:pt x="57110" y="327980"/>
                  <a:pt x="57110" y="333238"/>
                </a:cubicBezTo>
                <a:cubicBezTo>
                  <a:pt x="57110" y="338496"/>
                  <a:pt x="61377" y="342763"/>
                  <a:pt x="66635" y="342763"/>
                </a:cubicBezTo>
                <a:cubicBezTo>
                  <a:pt x="71893" y="342763"/>
                  <a:pt x="76160" y="338496"/>
                  <a:pt x="76160" y="333238"/>
                </a:cubicBezTo>
                <a:cubicBezTo>
                  <a:pt x="76160" y="327980"/>
                  <a:pt x="71893" y="323713"/>
                  <a:pt x="66635" y="323713"/>
                </a:cubicBezTo>
                <a:close/>
                <a:moveTo>
                  <a:pt x="66635" y="133213"/>
                </a:moveTo>
                <a:cubicBezTo>
                  <a:pt x="61377" y="133213"/>
                  <a:pt x="57110" y="137480"/>
                  <a:pt x="57110" y="142738"/>
                </a:cubicBezTo>
                <a:cubicBezTo>
                  <a:pt x="57110" y="147996"/>
                  <a:pt x="61377" y="152263"/>
                  <a:pt x="66635" y="152263"/>
                </a:cubicBezTo>
                <a:cubicBezTo>
                  <a:pt x="71893" y="152263"/>
                  <a:pt x="76160" y="147996"/>
                  <a:pt x="76160" y="142738"/>
                </a:cubicBezTo>
                <a:cubicBezTo>
                  <a:pt x="76160" y="137480"/>
                  <a:pt x="71893" y="133213"/>
                  <a:pt x="66635" y="133213"/>
                </a:cubicBezTo>
                <a:close/>
                <a:moveTo>
                  <a:pt x="66635" y="171313"/>
                </a:moveTo>
                <a:cubicBezTo>
                  <a:pt x="61377" y="171313"/>
                  <a:pt x="57110" y="175580"/>
                  <a:pt x="57110" y="180838"/>
                </a:cubicBezTo>
                <a:cubicBezTo>
                  <a:pt x="57110" y="186096"/>
                  <a:pt x="61377" y="190363"/>
                  <a:pt x="66635" y="190363"/>
                </a:cubicBezTo>
                <a:cubicBezTo>
                  <a:pt x="71893" y="190363"/>
                  <a:pt x="76160" y="186096"/>
                  <a:pt x="76160" y="180838"/>
                </a:cubicBezTo>
                <a:cubicBezTo>
                  <a:pt x="76160" y="175580"/>
                  <a:pt x="71893" y="171313"/>
                  <a:pt x="66635" y="171313"/>
                </a:cubicBezTo>
                <a:close/>
                <a:moveTo>
                  <a:pt x="66635" y="285613"/>
                </a:moveTo>
                <a:cubicBezTo>
                  <a:pt x="61377" y="285613"/>
                  <a:pt x="57110" y="289880"/>
                  <a:pt x="57110" y="295138"/>
                </a:cubicBezTo>
                <a:cubicBezTo>
                  <a:pt x="57110" y="300396"/>
                  <a:pt x="61377" y="304663"/>
                  <a:pt x="66635" y="304663"/>
                </a:cubicBezTo>
                <a:cubicBezTo>
                  <a:pt x="71893" y="304663"/>
                  <a:pt x="76160" y="300396"/>
                  <a:pt x="76160" y="295138"/>
                </a:cubicBezTo>
                <a:cubicBezTo>
                  <a:pt x="76160" y="289880"/>
                  <a:pt x="71893" y="285613"/>
                  <a:pt x="66635" y="285613"/>
                </a:cubicBezTo>
                <a:close/>
                <a:moveTo>
                  <a:pt x="66635" y="95113"/>
                </a:moveTo>
                <a:cubicBezTo>
                  <a:pt x="61377" y="95113"/>
                  <a:pt x="57110" y="99380"/>
                  <a:pt x="57110" y="104638"/>
                </a:cubicBezTo>
                <a:cubicBezTo>
                  <a:pt x="57110" y="109896"/>
                  <a:pt x="61377" y="114163"/>
                  <a:pt x="66635" y="114163"/>
                </a:cubicBezTo>
                <a:cubicBezTo>
                  <a:pt x="71893" y="114163"/>
                  <a:pt x="76160" y="109896"/>
                  <a:pt x="76160" y="104638"/>
                </a:cubicBezTo>
                <a:cubicBezTo>
                  <a:pt x="76160" y="99380"/>
                  <a:pt x="71893" y="95113"/>
                  <a:pt x="66635" y="95113"/>
                </a:cubicBezTo>
                <a:close/>
                <a:moveTo>
                  <a:pt x="66635" y="209413"/>
                </a:moveTo>
                <a:cubicBezTo>
                  <a:pt x="61377" y="209413"/>
                  <a:pt x="57110" y="213680"/>
                  <a:pt x="57110" y="218938"/>
                </a:cubicBezTo>
                <a:cubicBezTo>
                  <a:pt x="57110" y="224196"/>
                  <a:pt x="61377" y="228463"/>
                  <a:pt x="66635" y="228463"/>
                </a:cubicBezTo>
                <a:cubicBezTo>
                  <a:pt x="71893" y="228463"/>
                  <a:pt x="76160" y="224196"/>
                  <a:pt x="76160" y="218938"/>
                </a:cubicBezTo>
                <a:cubicBezTo>
                  <a:pt x="76160" y="213680"/>
                  <a:pt x="71893" y="209413"/>
                  <a:pt x="66635" y="209413"/>
                </a:cubicBezTo>
                <a:close/>
                <a:moveTo>
                  <a:pt x="66635" y="247513"/>
                </a:moveTo>
                <a:cubicBezTo>
                  <a:pt x="61377" y="247513"/>
                  <a:pt x="57110" y="251780"/>
                  <a:pt x="57110" y="257038"/>
                </a:cubicBezTo>
                <a:cubicBezTo>
                  <a:pt x="57110" y="262296"/>
                  <a:pt x="61377" y="266563"/>
                  <a:pt x="66635" y="266563"/>
                </a:cubicBezTo>
                <a:cubicBezTo>
                  <a:pt x="71893" y="266563"/>
                  <a:pt x="76160" y="262296"/>
                  <a:pt x="76160" y="257038"/>
                </a:cubicBezTo>
                <a:cubicBezTo>
                  <a:pt x="76160" y="251780"/>
                  <a:pt x="71893" y="247513"/>
                  <a:pt x="66635" y="247513"/>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2" name="Freeform: Shape 31">
            <a:extLst>
              <a:ext uri="{FF2B5EF4-FFF2-40B4-BE49-F238E27FC236}">
                <a16:creationId xmlns:a16="http://schemas.microsoft.com/office/drawing/2014/main" id="{390EAEDB-D61D-6035-B1D1-B179DBB534C5}"/>
              </a:ext>
            </a:extLst>
          </p:cNvPr>
          <p:cNvSpPr/>
          <p:nvPr/>
        </p:nvSpPr>
        <p:spPr>
          <a:xfrm>
            <a:off x="8157286" y="2077918"/>
            <a:ext cx="387739" cy="387593"/>
          </a:xfrm>
          <a:custGeom>
            <a:avLst/>
            <a:gdLst>
              <a:gd name="connsiteX0" fmla="*/ 152360 w 495488"/>
              <a:gd name="connsiteY0" fmla="*/ 323726 h 495300"/>
              <a:gd name="connsiteX1" fmla="*/ 304760 w 495488"/>
              <a:gd name="connsiteY1" fmla="*/ 171326 h 495300"/>
              <a:gd name="connsiteX2" fmla="*/ 152360 w 495488"/>
              <a:gd name="connsiteY2" fmla="*/ 18926 h 495300"/>
              <a:gd name="connsiteX3" fmla="*/ -40 w 495488"/>
              <a:gd name="connsiteY3" fmla="*/ 171326 h 495300"/>
              <a:gd name="connsiteX4" fmla="*/ 152360 w 495488"/>
              <a:gd name="connsiteY4" fmla="*/ 323726 h 495300"/>
              <a:gd name="connsiteX5" fmla="*/ 152360 w 495488"/>
              <a:gd name="connsiteY5" fmla="*/ 37976 h 495300"/>
              <a:gd name="connsiteX6" fmla="*/ 285710 w 495488"/>
              <a:gd name="connsiteY6" fmla="*/ 171326 h 495300"/>
              <a:gd name="connsiteX7" fmla="*/ 152360 w 495488"/>
              <a:gd name="connsiteY7" fmla="*/ 304676 h 495300"/>
              <a:gd name="connsiteX8" fmla="*/ 19010 w 495488"/>
              <a:gd name="connsiteY8" fmla="*/ 171326 h 495300"/>
              <a:gd name="connsiteX9" fmla="*/ 152360 w 495488"/>
              <a:gd name="connsiteY9" fmla="*/ 37976 h 495300"/>
              <a:gd name="connsiteX10" fmla="*/ 342860 w 495488"/>
              <a:gd name="connsiteY10" fmla="*/ 257051 h 495300"/>
              <a:gd name="connsiteX11" fmla="*/ 333335 w 495488"/>
              <a:gd name="connsiteY11" fmla="*/ 266576 h 495300"/>
              <a:gd name="connsiteX12" fmla="*/ 333335 w 495488"/>
              <a:gd name="connsiteY12" fmla="*/ 276101 h 495300"/>
              <a:gd name="connsiteX13" fmla="*/ 304760 w 495488"/>
              <a:gd name="connsiteY13" fmla="*/ 304676 h 495300"/>
              <a:gd name="connsiteX14" fmla="*/ 333335 w 495488"/>
              <a:gd name="connsiteY14" fmla="*/ 333251 h 495300"/>
              <a:gd name="connsiteX15" fmla="*/ 352385 w 495488"/>
              <a:gd name="connsiteY15" fmla="*/ 333251 h 495300"/>
              <a:gd name="connsiteX16" fmla="*/ 361910 w 495488"/>
              <a:gd name="connsiteY16" fmla="*/ 342776 h 495300"/>
              <a:gd name="connsiteX17" fmla="*/ 352385 w 495488"/>
              <a:gd name="connsiteY17" fmla="*/ 352301 h 495300"/>
              <a:gd name="connsiteX18" fmla="*/ 314285 w 495488"/>
              <a:gd name="connsiteY18" fmla="*/ 352301 h 495300"/>
              <a:gd name="connsiteX19" fmla="*/ 304760 w 495488"/>
              <a:gd name="connsiteY19" fmla="*/ 361826 h 495300"/>
              <a:gd name="connsiteX20" fmla="*/ 314285 w 495488"/>
              <a:gd name="connsiteY20" fmla="*/ 371351 h 495300"/>
              <a:gd name="connsiteX21" fmla="*/ 333335 w 495488"/>
              <a:gd name="connsiteY21" fmla="*/ 371351 h 495300"/>
              <a:gd name="connsiteX22" fmla="*/ 333335 w 495488"/>
              <a:gd name="connsiteY22" fmla="*/ 380876 h 495300"/>
              <a:gd name="connsiteX23" fmla="*/ 342860 w 495488"/>
              <a:gd name="connsiteY23" fmla="*/ 390401 h 495300"/>
              <a:gd name="connsiteX24" fmla="*/ 352385 w 495488"/>
              <a:gd name="connsiteY24" fmla="*/ 380876 h 495300"/>
              <a:gd name="connsiteX25" fmla="*/ 352385 w 495488"/>
              <a:gd name="connsiteY25" fmla="*/ 371351 h 495300"/>
              <a:gd name="connsiteX26" fmla="*/ 380960 w 495488"/>
              <a:gd name="connsiteY26" fmla="*/ 342776 h 495300"/>
              <a:gd name="connsiteX27" fmla="*/ 352385 w 495488"/>
              <a:gd name="connsiteY27" fmla="*/ 314201 h 495300"/>
              <a:gd name="connsiteX28" fmla="*/ 333335 w 495488"/>
              <a:gd name="connsiteY28" fmla="*/ 314201 h 495300"/>
              <a:gd name="connsiteX29" fmla="*/ 323810 w 495488"/>
              <a:gd name="connsiteY29" fmla="*/ 304676 h 495300"/>
              <a:gd name="connsiteX30" fmla="*/ 333335 w 495488"/>
              <a:gd name="connsiteY30" fmla="*/ 295151 h 495300"/>
              <a:gd name="connsiteX31" fmla="*/ 371435 w 495488"/>
              <a:gd name="connsiteY31" fmla="*/ 295151 h 495300"/>
              <a:gd name="connsiteX32" fmla="*/ 380960 w 495488"/>
              <a:gd name="connsiteY32" fmla="*/ 285626 h 495300"/>
              <a:gd name="connsiteX33" fmla="*/ 371435 w 495488"/>
              <a:gd name="connsiteY33" fmla="*/ 276101 h 495300"/>
              <a:gd name="connsiteX34" fmla="*/ 352385 w 495488"/>
              <a:gd name="connsiteY34" fmla="*/ 276101 h 495300"/>
              <a:gd name="connsiteX35" fmla="*/ 352385 w 495488"/>
              <a:gd name="connsiteY35" fmla="*/ 266576 h 495300"/>
              <a:gd name="connsiteX36" fmla="*/ 342860 w 495488"/>
              <a:gd name="connsiteY36" fmla="*/ 257051 h 495300"/>
              <a:gd name="connsiteX37" fmla="*/ 295235 w 495488"/>
              <a:gd name="connsiteY37" fmla="*/ 18926 h 495300"/>
              <a:gd name="connsiteX38" fmla="*/ 371435 w 495488"/>
              <a:gd name="connsiteY38" fmla="*/ 18926 h 495300"/>
              <a:gd name="connsiteX39" fmla="*/ 438110 w 495488"/>
              <a:gd name="connsiteY39" fmla="*/ 85601 h 495300"/>
              <a:gd name="connsiteX40" fmla="*/ 438110 w 495488"/>
              <a:gd name="connsiteY40" fmla="*/ 130368 h 495300"/>
              <a:gd name="connsiteX41" fmla="*/ 417441 w 495488"/>
              <a:gd name="connsiteY41" fmla="*/ 99412 h 495300"/>
              <a:gd name="connsiteX42" fmla="*/ 404544 w 495488"/>
              <a:gd name="connsiteY42" fmla="*/ 95517 h 495300"/>
              <a:gd name="connsiteX43" fmla="*/ 400658 w 495488"/>
              <a:gd name="connsiteY43" fmla="*/ 108413 h 495300"/>
              <a:gd name="connsiteX44" fmla="*/ 401629 w 495488"/>
              <a:gd name="connsiteY44" fmla="*/ 109890 h 495300"/>
              <a:gd name="connsiteX45" fmla="*/ 439729 w 495488"/>
              <a:gd name="connsiteY45" fmla="*/ 167040 h 495300"/>
              <a:gd name="connsiteX46" fmla="*/ 440682 w 495488"/>
              <a:gd name="connsiteY46" fmla="*/ 168183 h 495300"/>
              <a:gd name="connsiteX47" fmla="*/ 440682 w 495488"/>
              <a:gd name="connsiteY47" fmla="*/ 168659 h 495300"/>
              <a:gd name="connsiteX48" fmla="*/ 443254 w 495488"/>
              <a:gd name="connsiteY48" fmla="*/ 170373 h 495300"/>
              <a:gd name="connsiteX49" fmla="*/ 443920 w 495488"/>
              <a:gd name="connsiteY49" fmla="*/ 170373 h 495300"/>
              <a:gd name="connsiteX50" fmla="*/ 450588 w 495488"/>
              <a:gd name="connsiteY50" fmla="*/ 170373 h 495300"/>
              <a:gd name="connsiteX51" fmla="*/ 451255 w 495488"/>
              <a:gd name="connsiteY51" fmla="*/ 170373 h 495300"/>
              <a:gd name="connsiteX52" fmla="*/ 453826 w 495488"/>
              <a:gd name="connsiteY52" fmla="*/ 168659 h 495300"/>
              <a:gd name="connsiteX53" fmla="*/ 453826 w 495488"/>
              <a:gd name="connsiteY53" fmla="*/ 168183 h 495300"/>
              <a:gd name="connsiteX54" fmla="*/ 454779 w 495488"/>
              <a:gd name="connsiteY54" fmla="*/ 167040 h 495300"/>
              <a:gd name="connsiteX55" fmla="*/ 492879 w 495488"/>
              <a:gd name="connsiteY55" fmla="*/ 109890 h 495300"/>
              <a:gd name="connsiteX56" fmla="*/ 490212 w 495488"/>
              <a:gd name="connsiteY56" fmla="*/ 96745 h 495300"/>
              <a:gd name="connsiteX57" fmla="*/ 477067 w 495488"/>
              <a:gd name="connsiteY57" fmla="*/ 99412 h 495300"/>
              <a:gd name="connsiteX58" fmla="*/ 457160 w 495488"/>
              <a:gd name="connsiteY58" fmla="*/ 130368 h 495300"/>
              <a:gd name="connsiteX59" fmla="*/ 457160 w 495488"/>
              <a:gd name="connsiteY59" fmla="*/ 85601 h 495300"/>
              <a:gd name="connsiteX60" fmla="*/ 371435 w 495488"/>
              <a:gd name="connsiteY60" fmla="*/ -124 h 495300"/>
              <a:gd name="connsiteX61" fmla="*/ 295235 w 495488"/>
              <a:gd name="connsiteY61" fmla="*/ -124 h 495300"/>
              <a:gd name="connsiteX62" fmla="*/ 285710 w 495488"/>
              <a:gd name="connsiteY62" fmla="*/ 9401 h 495300"/>
              <a:gd name="connsiteX63" fmla="*/ 295235 w 495488"/>
              <a:gd name="connsiteY63" fmla="*/ 18926 h 495300"/>
              <a:gd name="connsiteX64" fmla="*/ 199985 w 495488"/>
              <a:gd name="connsiteY64" fmla="*/ 476126 h 495300"/>
              <a:gd name="connsiteX65" fmla="*/ 123785 w 495488"/>
              <a:gd name="connsiteY65" fmla="*/ 476126 h 495300"/>
              <a:gd name="connsiteX66" fmla="*/ 57110 w 495488"/>
              <a:gd name="connsiteY66" fmla="*/ 409451 h 495300"/>
              <a:gd name="connsiteX67" fmla="*/ 57110 w 495488"/>
              <a:gd name="connsiteY67" fmla="*/ 364684 h 495300"/>
              <a:gd name="connsiteX68" fmla="*/ 77779 w 495488"/>
              <a:gd name="connsiteY68" fmla="*/ 395640 h 495300"/>
              <a:gd name="connsiteX69" fmla="*/ 85685 w 495488"/>
              <a:gd name="connsiteY69" fmla="*/ 399926 h 495300"/>
              <a:gd name="connsiteX70" fmla="*/ 90924 w 495488"/>
              <a:gd name="connsiteY70" fmla="*/ 398307 h 495300"/>
              <a:gd name="connsiteX71" fmla="*/ 93591 w 495488"/>
              <a:gd name="connsiteY71" fmla="*/ 385162 h 495300"/>
              <a:gd name="connsiteX72" fmla="*/ 55491 w 495488"/>
              <a:gd name="connsiteY72" fmla="*/ 328012 h 495300"/>
              <a:gd name="connsiteX73" fmla="*/ 55014 w 495488"/>
              <a:gd name="connsiteY73" fmla="*/ 328012 h 495300"/>
              <a:gd name="connsiteX74" fmla="*/ 41622 w 495488"/>
              <a:gd name="connsiteY74" fmla="*/ 326545 h 495300"/>
              <a:gd name="connsiteX75" fmla="*/ 40156 w 495488"/>
              <a:gd name="connsiteY75" fmla="*/ 328012 h 495300"/>
              <a:gd name="connsiteX76" fmla="*/ 39679 w 495488"/>
              <a:gd name="connsiteY76" fmla="*/ 328012 h 495300"/>
              <a:gd name="connsiteX77" fmla="*/ 1579 w 495488"/>
              <a:gd name="connsiteY77" fmla="*/ 385162 h 495300"/>
              <a:gd name="connsiteX78" fmla="*/ 5475 w 495488"/>
              <a:gd name="connsiteY78" fmla="*/ 398059 h 495300"/>
              <a:gd name="connsiteX79" fmla="*/ 17391 w 495488"/>
              <a:gd name="connsiteY79" fmla="*/ 395640 h 495300"/>
              <a:gd name="connsiteX80" fmla="*/ 38060 w 495488"/>
              <a:gd name="connsiteY80" fmla="*/ 364684 h 495300"/>
              <a:gd name="connsiteX81" fmla="*/ 38060 w 495488"/>
              <a:gd name="connsiteY81" fmla="*/ 409451 h 495300"/>
              <a:gd name="connsiteX82" fmla="*/ 123785 w 495488"/>
              <a:gd name="connsiteY82" fmla="*/ 495176 h 495300"/>
              <a:gd name="connsiteX83" fmla="*/ 199985 w 495488"/>
              <a:gd name="connsiteY83" fmla="*/ 495176 h 495300"/>
              <a:gd name="connsiteX84" fmla="*/ 209510 w 495488"/>
              <a:gd name="connsiteY84" fmla="*/ 485651 h 495300"/>
              <a:gd name="connsiteX85" fmla="*/ 199985 w 495488"/>
              <a:gd name="connsiteY85" fmla="*/ 476126 h 495300"/>
              <a:gd name="connsiteX86" fmla="*/ 342860 w 495488"/>
              <a:gd name="connsiteY86" fmla="*/ 171326 h 495300"/>
              <a:gd name="connsiteX87" fmla="*/ 332192 w 495488"/>
              <a:gd name="connsiteY87" fmla="*/ 171802 h 495300"/>
              <a:gd name="connsiteX88" fmla="*/ 323334 w 495488"/>
              <a:gd name="connsiteY88" fmla="*/ 181994 h 495300"/>
              <a:gd name="connsiteX89" fmla="*/ 333526 w 495488"/>
              <a:gd name="connsiteY89" fmla="*/ 190852 h 495300"/>
              <a:gd name="connsiteX90" fmla="*/ 343051 w 495488"/>
              <a:gd name="connsiteY90" fmla="*/ 190376 h 495300"/>
              <a:gd name="connsiteX91" fmla="*/ 476591 w 495488"/>
              <a:gd name="connsiteY91" fmla="*/ 323535 h 495300"/>
              <a:gd name="connsiteX92" fmla="*/ 343431 w 495488"/>
              <a:gd name="connsiteY92" fmla="*/ 457076 h 495300"/>
              <a:gd name="connsiteX93" fmla="*/ 211415 w 495488"/>
              <a:gd name="connsiteY93" fmla="*/ 343824 h 495300"/>
              <a:gd name="connsiteX94" fmla="*/ 200461 w 495488"/>
              <a:gd name="connsiteY94" fmla="*/ 335727 h 495300"/>
              <a:gd name="connsiteX95" fmla="*/ 192365 w 495488"/>
              <a:gd name="connsiteY95" fmla="*/ 346681 h 495300"/>
              <a:gd name="connsiteX96" fmla="*/ 365977 w 495488"/>
              <a:gd name="connsiteY96" fmla="*/ 474383 h 495300"/>
              <a:gd name="connsiteX97" fmla="*/ 493688 w 495488"/>
              <a:gd name="connsiteY97" fmla="*/ 300771 h 495300"/>
              <a:gd name="connsiteX98" fmla="*/ 342860 w 495488"/>
              <a:gd name="connsiteY98" fmla="*/ 171326 h 495300"/>
              <a:gd name="connsiteX99" fmla="*/ 152360 w 495488"/>
              <a:gd name="connsiteY99" fmla="*/ 285626 h 495300"/>
              <a:gd name="connsiteX100" fmla="*/ 161828 w 495488"/>
              <a:gd name="connsiteY100" fmla="*/ 276044 h 495300"/>
              <a:gd name="connsiteX101" fmla="*/ 152246 w 495488"/>
              <a:gd name="connsiteY101" fmla="*/ 266576 h 495300"/>
              <a:gd name="connsiteX102" fmla="*/ 142778 w 495488"/>
              <a:gd name="connsiteY102" fmla="*/ 276158 h 495300"/>
              <a:gd name="connsiteX103" fmla="*/ 145597 w 495488"/>
              <a:gd name="connsiteY103" fmla="*/ 282864 h 495300"/>
              <a:gd name="connsiteX104" fmla="*/ 152360 w 495488"/>
              <a:gd name="connsiteY104" fmla="*/ 285626 h 495300"/>
              <a:gd name="connsiteX105" fmla="*/ 43965 w 495488"/>
              <a:gd name="connsiteY105" fmla="*/ 162563 h 495300"/>
              <a:gd name="connsiteX106" fmla="*/ 38822 w 495488"/>
              <a:gd name="connsiteY106" fmla="*/ 167706 h 495300"/>
              <a:gd name="connsiteX107" fmla="*/ 38060 w 495488"/>
              <a:gd name="connsiteY107" fmla="*/ 171326 h 495300"/>
              <a:gd name="connsiteX108" fmla="*/ 47642 w 495488"/>
              <a:gd name="connsiteY108" fmla="*/ 180794 h 495300"/>
              <a:gd name="connsiteX109" fmla="*/ 57110 w 495488"/>
              <a:gd name="connsiteY109" fmla="*/ 171212 h 495300"/>
              <a:gd name="connsiteX110" fmla="*/ 54348 w 495488"/>
              <a:gd name="connsiteY110" fmla="*/ 164563 h 495300"/>
              <a:gd name="connsiteX111" fmla="*/ 43965 w 495488"/>
              <a:gd name="connsiteY111" fmla="*/ 162563 h 495300"/>
              <a:gd name="connsiteX112" fmla="*/ 250372 w 495488"/>
              <a:gd name="connsiteY112" fmla="*/ 178089 h 495300"/>
              <a:gd name="connsiteX113" fmla="*/ 257135 w 495488"/>
              <a:gd name="connsiteY113" fmla="*/ 180851 h 495300"/>
              <a:gd name="connsiteX114" fmla="*/ 259040 w 495488"/>
              <a:gd name="connsiteY114" fmla="*/ 180851 h 495300"/>
              <a:gd name="connsiteX115" fmla="*/ 260755 w 495488"/>
              <a:gd name="connsiteY115" fmla="*/ 180280 h 495300"/>
              <a:gd name="connsiteX116" fmla="*/ 262374 w 495488"/>
              <a:gd name="connsiteY116" fmla="*/ 179422 h 495300"/>
              <a:gd name="connsiteX117" fmla="*/ 263898 w 495488"/>
              <a:gd name="connsiteY117" fmla="*/ 178279 h 495300"/>
              <a:gd name="connsiteX118" fmla="*/ 265898 w 495488"/>
              <a:gd name="connsiteY118" fmla="*/ 175136 h 495300"/>
              <a:gd name="connsiteX119" fmla="*/ 266660 w 495488"/>
              <a:gd name="connsiteY119" fmla="*/ 171326 h 495300"/>
              <a:gd name="connsiteX120" fmla="*/ 257135 w 495488"/>
              <a:gd name="connsiteY120" fmla="*/ 161801 h 495300"/>
              <a:gd name="connsiteX121" fmla="*/ 247610 w 495488"/>
              <a:gd name="connsiteY121" fmla="*/ 171326 h 495300"/>
              <a:gd name="connsiteX122" fmla="*/ 248372 w 495488"/>
              <a:gd name="connsiteY122" fmla="*/ 174946 h 495300"/>
              <a:gd name="connsiteX123" fmla="*/ 250372 w 495488"/>
              <a:gd name="connsiteY123" fmla="*/ 178089 h 495300"/>
              <a:gd name="connsiteX124" fmla="*/ 147598 w 495488"/>
              <a:gd name="connsiteY124" fmla="*/ 179613 h 495300"/>
              <a:gd name="connsiteX125" fmla="*/ 214273 w 495488"/>
              <a:gd name="connsiteY125" fmla="*/ 217713 h 495300"/>
              <a:gd name="connsiteX126" fmla="*/ 227293 w 495488"/>
              <a:gd name="connsiteY126" fmla="*/ 214246 h 495300"/>
              <a:gd name="connsiteX127" fmla="*/ 227322 w 495488"/>
              <a:gd name="connsiteY127" fmla="*/ 214189 h 495300"/>
              <a:gd name="connsiteX128" fmla="*/ 223798 w 495488"/>
              <a:gd name="connsiteY128" fmla="*/ 201235 h 495300"/>
              <a:gd name="connsiteX129" fmla="*/ 161885 w 495488"/>
              <a:gd name="connsiteY129" fmla="*/ 165421 h 495300"/>
              <a:gd name="connsiteX130" fmla="*/ 161885 w 495488"/>
              <a:gd name="connsiteY130" fmla="*/ 66551 h 495300"/>
              <a:gd name="connsiteX131" fmla="*/ 152360 w 495488"/>
              <a:gd name="connsiteY131" fmla="*/ 57026 h 495300"/>
              <a:gd name="connsiteX132" fmla="*/ 142835 w 495488"/>
              <a:gd name="connsiteY132" fmla="*/ 66551 h 495300"/>
              <a:gd name="connsiteX133" fmla="*/ 142835 w 495488"/>
              <a:gd name="connsiteY133" fmla="*/ 171326 h 495300"/>
              <a:gd name="connsiteX134" fmla="*/ 147598 w 495488"/>
              <a:gd name="connsiteY134" fmla="*/ 179613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95488" h="495300">
                <a:moveTo>
                  <a:pt x="152360" y="323726"/>
                </a:moveTo>
                <a:cubicBezTo>
                  <a:pt x="236532" y="323726"/>
                  <a:pt x="304760" y="255498"/>
                  <a:pt x="304760" y="171326"/>
                </a:cubicBezTo>
                <a:cubicBezTo>
                  <a:pt x="304760" y="87154"/>
                  <a:pt x="236532" y="18926"/>
                  <a:pt x="152360" y="18926"/>
                </a:cubicBezTo>
                <a:cubicBezTo>
                  <a:pt x="68188" y="18926"/>
                  <a:pt x="-40" y="87154"/>
                  <a:pt x="-40" y="171326"/>
                </a:cubicBezTo>
                <a:cubicBezTo>
                  <a:pt x="-40" y="255498"/>
                  <a:pt x="68188" y="323726"/>
                  <a:pt x="152360" y="323726"/>
                </a:cubicBezTo>
                <a:close/>
                <a:moveTo>
                  <a:pt x="152360" y="37976"/>
                </a:moveTo>
                <a:cubicBezTo>
                  <a:pt x="226007" y="37976"/>
                  <a:pt x="285710" y="97679"/>
                  <a:pt x="285710" y="171326"/>
                </a:cubicBezTo>
                <a:cubicBezTo>
                  <a:pt x="285710" y="244973"/>
                  <a:pt x="226007" y="304676"/>
                  <a:pt x="152360" y="304676"/>
                </a:cubicBezTo>
                <a:cubicBezTo>
                  <a:pt x="78713" y="304676"/>
                  <a:pt x="19010" y="244973"/>
                  <a:pt x="19010" y="171326"/>
                </a:cubicBezTo>
                <a:cubicBezTo>
                  <a:pt x="19010" y="97679"/>
                  <a:pt x="78713" y="37976"/>
                  <a:pt x="152360" y="37976"/>
                </a:cubicBezTo>
                <a:close/>
                <a:moveTo>
                  <a:pt x="342860" y="257051"/>
                </a:moveTo>
                <a:cubicBezTo>
                  <a:pt x="337602" y="257051"/>
                  <a:pt x="333335" y="261318"/>
                  <a:pt x="333335" y="266576"/>
                </a:cubicBezTo>
                <a:lnTo>
                  <a:pt x="333335" y="276101"/>
                </a:lnTo>
                <a:cubicBezTo>
                  <a:pt x="317552" y="276101"/>
                  <a:pt x="304760" y="288893"/>
                  <a:pt x="304760" y="304676"/>
                </a:cubicBezTo>
                <a:cubicBezTo>
                  <a:pt x="304760" y="320459"/>
                  <a:pt x="317552" y="333251"/>
                  <a:pt x="333335" y="333251"/>
                </a:cubicBezTo>
                <a:lnTo>
                  <a:pt x="352385" y="333251"/>
                </a:lnTo>
                <a:cubicBezTo>
                  <a:pt x="357643" y="333251"/>
                  <a:pt x="361910" y="337518"/>
                  <a:pt x="361910" y="342776"/>
                </a:cubicBezTo>
                <a:cubicBezTo>
                  <a:pt x="361910" y="348034"/>
                  <a:pt x="357643" y="352301"/>
                  <a:pt x="352385" y="352301"/>
                </a:cubicBezTo>
                <a:lnTo>
                  <a:pt x="314285" y="352301"/>
                </a:lnTo>
                <a:cubicBezTo>
                  <a:pt x="309027" y="352301"/>
                  <a:pt x="304760" y="356568"/>
                  <a:pt x="304760" y="361826"/>
                </a:cubicBezTo>
                <a:cubicBezTo>
                  <a:pt x="304760" y="367084"/>
                  <a:pt x="309027" y="371351"/>
                  <a:pt x="314285" y="371351"/>
                </a:cubicBezTo>
                <a:lnTo>
                  <a:pt x="333335" y="371351"/>
                </a:lnTo>
                <a:lnTo>
                  <a:pt x="333335" y="380876"/>
                </a:lnTo>
                <a:cubicBezTo>
                  <a:pt x="333335" y="386134"/>
                  <a:pt x="337602" y="390401"/>
                  <a:pt x="342860" y="390401"/>
                </a:cubicBezTo>
                <a:cubicBezTo>
                  <a:pt x="348118" y="390401"/>
                  <a:pt x="352385" y="386134"/>
                  <a:pt x="352385" y="380876"/>
                </a:cubicBezTo>
                <a:lnTo>
                  <a:pt x="352385" y="371351"/>
                </a:lnTo>
                <a:cubicBezTo>
                  <a:pt x="368168" y="371351"/>
                  <a:pt x="380960" y="358559"/>
                  <a:pt x="380960" y="342776"/>
                </a:cubicBezTo>
                <a:cubicBezTo>
                  <a:pt x="380960" y="326993"/>
                  <a:pt x="368168" y="314201"/>
                  <a:pt x="352385" y="314201"/>
                </a:cubicBezTo>
                <a:lnTo>
                  <a:pt x="333335" y="314201"/>
                </a:lnTo>
                <a:cubicBezTo>
                  <a:pt x="328077" y="314201"/>
                  <a:pt x="323810" y="309934"/>
                  <a:pt x="323810" y="304676"/>
                </a:cubicBezTo>
                <a:cubicBezTo>
                  <a:pt x="323810" y="299418"/>
                  <a:pt x="328077" y="295151"/>
                  <a:pt x="333335" y="295151"/>
                </a:cubicBezTo>
                <a:lnTo>
                  <a:pt x="371435" y="295151"/>
                </a:lnTo>
                <a:cubicBezTo>
                  <a:pt x="376693" y="295151"/>
                  <a:pt x="380960" y="290884"/>
                  <a:pt x="380960" y="285626"/>
                </a:cubicBezTo>
                <a:cubicBezTo>
                  <a:pt x="380960" y="280368"/>
                  <a:pt x="376693" y="276101"/>
                  <a:pt x="371435" y="276101"/>
                </a:cubicBezTo>
                <a:lnTo>
                  <a:pt x="352385" y="276101"/>
                </a:lnTo>
                <a:lnTo>
                  <a:pt x="352385" y="266576"/>
                </a:lnTo>
                <a:cubicBezTo>
                  <a:pt x="352385" y="261318"/>
                  <a:pt x="348118" y="257051"/>
                  <a:pt x="342860" y="257051"/>
                </a:cubicBezTo>
                <a:close/>
                <a:moveTo>
                  <a:pt x="295235" y="18926"/>
                </a:moveTo>
                <a:lnTo>
                  <a:pt x="371435" y="18926"/>
                </a:lnTo>
                <a:cubicBezTo>
                  <a:pt x="408259" y="18926"/>
                  <a:pt x="438110" y="48777"/>
                  <a:pt x="438110" y="85601"/>
                </a:cubicBezTo>
                <a:lnTo>
                  <a:pt x="438110" y="130368"/>
                </a:lnTo>
                <a:lnTo>
                  <a:pt x="417441" y="99412"/>
                </a:lnTo>
                <a:cubicBezTo>
                  <a:pt x="414955" y="94774"/>
                  <a:pt x="409183" y="93030"/>
                  <a:pt x="404544" y="95517"/>
                </a:cubicBezTo>
                <a:cubicBezTo>
                  <a:pt x="399905" y="98012"/>
                  <a:pt x="398162" y="103784"/>
                  <a:pt x="400658" y="108413"/>
                </a:cubicBezTo>
                <a:cubicBezTo>
                  <a:pt x="400934" y="108937"/>
                  <a:pt x="401258" y="109433"/>
                  <a:pt x="401629" y="109890"/>
                </a:cubicBezTo>
                <a:lnTo>
                  <a:pt x="439729" y="167040"/>
                </a:lnTo>
                <a:cubicBezTo>
                  <a:pt x="439996" y="167459"/>
                  <a:pt x="440310" y="167849"/>
                  <a:pt x="440682" y="168183"/>
                </a:cubicBezTo>
                <a:lnTo>
                  <a:pt x="440682" y="168659"/>
                </a:lnTo>
                <a:cubicBezTo>
                  <a:pt x="441415" y="169402"/>
                  <a:pt x="442291" y="169983"/>
                  <a:pt x="443254" y="170373"/>
                </a:cubicBezTo>
                <a:lnTo>
                  <a:pt x="443920" y="170373"/>
                </a:lnTo>
                <a:cubicBezTo>
                  <a:pt x="446054" y="171259"/>
                  <a:pt x="448454" y="171259"/>
                  <a:pt x="450588" y="170373"/>
                </a:cubicBezTo>
                <a:lnTo>
                  <a:pt x="451255" y="170373"/>
                </a:lnTo>
                <a:cubicBezTo>
                  <a:pt x="452216" y="169983"/>
                  <a:pt x="453093" y="169402"/>
                  <a:pt x="453826" y="168659"/>
                </a:cubicBezTo>
                <a:lnTo>
                  <a:pt x="453826" y="168183"/>
                </a:lnTo>
                <a:cubicBezTo>
                  <a:pt x="454198" y="167849"/>
                  <a:pt x="454512" y="167459"/>
                  <a:pt x="454779" y="167040"/>
                </a:cubicBezTo>
                <a:lnTo>
                  <a:pt x="492879" y="109890"/>
                </a:lnTo>
                <a:cubicBezTo>
                  <a:pt x="495746" y="105518"/>
                  <a:pt x="494555" y="99650"/>
                  <a:pt x="490212" y="96745"/>
                </a:cubicBezTo>
                <a:cubicBezTo>
                  <a:pt x="485840" y="93878"/>
                  <a:pt x="479972" y="95069"/>
                  <a:pt x="477067" y="99412"/>
                </a:cubicBezTo>
                <a:lnTo>
                  <a:pt x="457160" y="130368"/>
                </a:lnTo>
                <a:lnTo>
                  <a:pt x="457160" y="85601"/>
                </a:lnTo>
                <a:cubicBezTo>
                  <a:pt x="457160" y="38252"/>
                  <a:pt x="418784" y="-124"/>
                  <a:pt x="371435" y="-124"/>
                </a:cubicBezTo>
                <a:lnTo>
                  <a:pt x="295235" y="-124"/>
                </a:lnTo>
                <a:cubicBezTo>
                  <a:pt x="289977" y="-124"/>
                  <a:pt x="285710" y="4143"/>
                  <a:pt x="285710" y="9401"/>
                </a:cubicBezTo>
                <a:cubicBezTo>
                  <a:pt x="285710" y="14659"/>
                  <a:pt x="289977" y="18926"/>
                  <a:pt x="295235" y="18926"/>
                </a:cubicBezTo>
                <a:close/>
                <a:moveTo>
                  <a:pt x="199985" y="476126"/>
                </a:moveTo>
                <a:lnTo>
                  <a:pt x="123785" y="476126"/>
                </a:lnTo>
                <a:cubicBezTo>
                  <a:pt x="86961" y="476126"/>
                  <a:pt x="57110" y="446275"/>
                  <a:pt x="57110" y="409451"/>
                </a:cubicBezTo>
                <a:lnTo>
                  <a:pt x="57110" y="364684"/>
                </a:lnTo>
                <a:lnTo>
                  <a:pt x="77779" y="395640"/>
                </a:lnTo>
                <a:cubicBezTo>
                  <a:pt x="79532" y="398297"/>
                  <a:pt x="82494" y="399907"/>
                  <a:pt x="85685" y="399926"/>
                </a:cubicBezTo>
                <a:cubicBezTo>
                  <a:pt x="87561" y="399945"/>
                  <a:pt x="89390" y="399383"/>
                  <a:pt x="90924" y="398307"/>
                </a:cubicBezTo>
                <a:cubicBezTo>
                  <a:pt x="95267" y="395402"/>
                  <a:pt x="96458" y="389534"/>
                  <a:pt x="93591" y="385162"/>
                </a:cubicBezTo>
                <a:lnTo>
                  <a:pt x="55491" y="328012"/>
                </a:lnTo>
                <a:lnTo>
                  <a:pt x="55014" y="328012"/>
                </a:lnTo>
                <a:cubicBezTo>
                  <a:pt x="51719" y="323907"/>
                  <a:pt x="45728" y="323250"/>
                  <a:pt x="41622" y="326545"/>
                </a:cubicBezTo>
                <a:cubicBezTo>
                  <a:pt x="41079" y="326974"/>
                  <a:pt x="40594" y="327469"/>
                  <a:pt x="40156" y="328012"/>
                </a:cubicBezTo>
                <a:lnTo>
                  <a:pt x="39679" y="328012"/>
                </a:lnTo>
                <a:lnTo>
                  <a:pt x="1579" y="385162"/>
                </a:lnTo>
                <a:cubicBezTo>
                  <a:pt x="-907" y="389801"/>
                  <a:pt x="836" y="395573"/>
                  <a:pt x="5475" y="398059"/>
                </a:cubicBezTo>
                <a:cubicBezTo>
                  <a:pt x="9504" y="400221"/>
                  <a:pt x="14514" y="399212"/>
                  <a:pt x="17391" y="395640"/>
                </a:cubicBezTo>
                <a:lnTo>
                  <a:pt x="38060" y="364684"/>
                </a:lnTo>
                <a:lnTo>
                  <a:pt x="38060" y="409451"/>
                </a:lnTo>
                <a:cubicBezTo>
                  <a:pt x="38060" y="456800"/>
                  <a:pt x="76436" y="495176"/>
                  <a:pt x="123785" y="495176"/>
                </a:cubicBezTo>
                <a:lnTo>
                  <a:pt x="199985" y="495176"/>
                </a:lnTo>
                <a:cubicBezTo>
                  <a:pt x="205243" y="495176"/>
                  <a:pt x="209510" y="490909"/>
                  <a:pt x="209510" y="485651"/>
                </a:cubicBezTo>
                <a:cubicBezTo>
                  <a:pt x="209510" y="480393"/>
                  <a:pt x="205243" y="476126"/>
                  <a:pt x="199985" y="476126"/>
                </a:cubicBezTo>
                <a:close/>
                <a:moveTo>
                  <a:pt x="342860" y="171326"/>
                </a:moveTo>
                <a:cubicBezTo>
                  <a:pt x="339240" y="171326"/>
                  <a:pt x="335716" y="171326"/>
                  <a:pt x="332192" y="171802"/>
                </a:cubicBezTo>
                <a:cubicBezTo>
                  <a:pt x="326934" y="172174"/>
                  <a:pt x="322962" y="176736"/>
                  <a:pt x="323334" y="181994"/>
                </a:cubicBezTo>
                <a:cubicBezTo>
                  <a:pt x="323705" y="187252"/>
                  <a:pt x="328268" y="191224"/>
                  <a:pt x="333526" y="190852"/>
                </a:cubicBezTo>
                <a:cubicBezTo>
                  <a:pt x="336573" y="190852"/>
                  <a:pt x="339717" y="190376"/>
                  <a:pt x="343051" y="190376"/>
                </a:cubicBezTo>
                <a:cubicBezTo>
                  <a:pt x="416698" y="190271"/>
                  <a:pt x="476486" y="249888"/>
                  <a:pt x="476591" y="323535"/>
                </a:cubicBezTo>
                <a:cubicBezTo>
                  <a:pt x="476696" y="397183"/>
                  <a:pt x="417079" y="456971"/>
                  <a:pt x="343431" y="457076"/>
                </a:cubicBezTo>
                <a:cubicBezTo>
                  <a:pt x="277471" y="457171"/>
                  <a:pt x="221359" y="409032"/>
                  <a:pt x="211415" y="343824"/>
                </a:cubicBezTo>
                <a:cubicBezTo>
                  <a:pt x="210624" y="338566"/>
                  <a:pt x="205719" y="334937"/>
                  <a:pt x="200461" y="335727"/>
                </a:cubicBezTo>
                <a:cubicBezTo>
                  <a:pt x="195203" y="336518"/>
                  <a:pt x="191574" y="341423"/>
                  <a:pt x="192365" y="346681"/>
                </a:cubicBezTo>
                <a:cubicBezTo>
                  <a:pt x="205043" y="429892"/>
                  <a:pt x="282776" y="487061"/>
                  <a:pt x="365977" y="474383"/>
                </a:cubicBezTo>
                <a:cubicBezTo>
                  <a:pt x="449188" y="461705"/>
                  <a:pt x="506366" y="383981"/>
                  <a:pt x="493688" y="300771"/>
                </a:cubicBezTo>
                <a:cubicBezTo>
                  <a:pt x="482335" y="226266"/>
                  <a:pt x="418231" y="171240"/>
                  <a:pt x="342860" y="171326"/>
                </a:cubicBezTo>
                <a:close/>
                <a:moveTo>
                  <a:pt x="152360" y="285626"/>
                </a:moveTo>
                <a:cubicBezTo>
                  <a:pt x="157618" y="285597"/>
                  <a:pt x="161856" y="281311"/>
                  <a:pt x="161828" y="276044"/>
                </a:cubicBezTo>
                <a:cubicBezTo>
                  <a:pt x="161799" y="270786"/>
                  <a:pt x="157513" y="266547"/>
                  <a:pt x="152246" y="266576"/>
                </a:cubicBezTo>
                <a:cubicBezTo>
                  <a:pt x="146988" y="266605"/>
                  <a:pt x="142749" y="270900"/>
                  <a:pt x="142778" y="276158"/>
                </a:cubicBezTo>
                <a:cubicBezTo>
                  <a:pt x="142797" y="278673"/>
                  <a:pt x="143807" y="281092"/>
                  <a:pt x="145597" y="282864"/>
                </a:cubicBezTo>
                <a:cubicBezTo>
                  <a:pt x="147426" y="284607"/>
                  <a:pt x="149836" y="285588"/>
                  <a:pt x="152360" y="285626"/>
                </a:cubicBezTo>
                <a:close/>
                <a:moveTo>
                  <a:pt x="43965" y="162563"/>
                </a:moveTo>
                <a:cubicBezTo>
                  <a:pt x="41575" y="163430"/>
                  <a:pt x="39689" y="165316"/>
                  <a:pt x="38822" y="167706"/>
                </a:cubicBezTo>
                <a:cubicBezTo>
                  <a:pt x="38336" y="168850"/>
                  <a:pt x="38079" y="170078"/>
                  <a:pt x="38060" y="171326"/>
                </a:cubicBezTo>
                <a:cubicBezTo>
                  <a:pt x="38089" y="176584"/>
                  <a:pt x="42384" y="180822"/>
                  <a:pt x="47642" y="180794"/>
                </a:cubicBezTo>
                <a:cubicBezTo>
                  <a:pt x="52900" y="180765"/>
                  <a:pt x="57139" y="176479"/>
                  <a:pt x="57110" y="171212"/>
                </a:cubicBezTo>
                <a:cubicBezTo>
                  <a:pt x="57091" y="168726"/>
                  <a:pt x="56100" y="166335"/>
                  <a:pt x="54348" y="164563"/>
                </a:cubicBezTo>
                <a:cubicBezTo>
                  <a:pt x="51605" y="161858"/>
                  <a:pt x="47509" y="161068"/>
                  <a:pt x="43965" y="162563"/>
                </a:cubicBezTo>
                <a:close/>
                <a:moveTo>
                  <a:pt x="250372" y="178089"/>
                </a:moveTo>
                <a:cubicBezTo>
                  <a:pt x="252201" y="179832"/>
                  <a:pt x="254611" y="180813"/>
                  <a:pt x="257135" y="180851"/>
                </a:cubicBezTo>
                <a:lnTo>
                  <a:pt x="259040" y="180851"/>
                </a:lnTo>
                <a:cubicBezTo>
                  <a:pt x="259640" y="180746"/>
                  <a:pt x="260212" y="180556"/>
                  <a:pt x="260755" y="180280"/>
                </a:cubicBezTo>
                <a:cubicBezTo>
                  <a:pt x="261335" y="180089"/>
                  <a:pt x="261888" y="179803"/>
                  <a:pt x="262374" y="179422"/>
                </a:cubicBezTo>
                <a:lnTo>
                  <a:pt x="263898" y="178279"/>
                </a:lnTo>
                <a:cubicBezTo>
                  <a:pt x="264736" y="177355"/>
                  <a:pt x="265412" y="176288"/>
                  <a:pt x="265898" y="175136"/>
                </a:cubicBezTo>
                <a:cubicBezTo>
                  <a:pt x="266412" y="173936"/>
                  <a:pt x="266670" y="172631"/>
                  <a:pt x="266660" y="171326"/>
                </a:cubicBezTo>
                <a:cubicBezTo>
                  <a:pt x="266660" y="166068"/>
                  <a:pt x="262393" y="161801"/>
                  <a:pt x="257135" y="161801"/>
                </a:cubicBezTo>
                <a:cubicBezTo>
                  <a:pt x="251877" y="161801"/>
                  <a:pt x="247610" y="166068"/>
                  <a:pt x="247610" y="171326"/>
                </a:cubicBezTo>
                <a:cubicBezTo>
                  <a:pt x="247629" y="172574"/>
                  <a:pt x="247886" y="173802"/>
                  <a:pt x="248372" y="174946"/>
                </a:cubicBezTo>
                <a:cubicBezTo>
                  <a:pt x="248858" y="176098"/>
                  <a:pt x="249534" y="177165"/>
                  <a:pt x="250372" y="178089"/>
                </a:cubicBezTo>
                <a:close/>
                <a:moveTo>
                  <a:pt x="147598" y="179613"/>
                </a:moveTo>
                <a:lnTo>
                  <a:pt x="214273" y="217713"/>
                </a:lnTo>
                <a:cubicBezTo>
                  <a:pt x="218825" y="220351"/>
                  <a:pt x="224655" y="218799"/>
                  <a:pt x="227293" y="214246"/>
                </a:cubicBezTo>
                <a:cubicBezTo>
                  <a:pt x="227303" y="214227"/>
                  <a:pt x="227312" y="214208"/>
                  <a:pt x="227322" y="214189"/>
                </a:cubicBezTo>
                <a:cubicBezTo>
                  <a:pt x="229903" y="209636"/>
                  <a:pt x="228331" y="203854"/>
                  <a:pt x="223798" y="201235"/>
                </a:cubicBezTo>
                <a:lnTo>
                  <a:pt x="161885" y="165421"/>
                </a:lnTo>
                <a:lnTo>
                  <a:pt x="161885" y="66551"/>
                </a:lnTo>
                <a:cubicBezTo>
                  <a:pt x="161885" y="61293"/>
                  <a:pt x="157618" y="57026"/>
                  <a:pt x="152360" y="57026"/>
                </a:cubicBezTo>
                <a:cubicBezTo>
                  <a:pt x="147102" y="57026"/>
                  <a:pt x="142835" y="61293"/>
                  <a:pt x="142835" y="66551"/>
                </a:cubicBezTo>
                <a:lnTo>
                  <a:pt x="142835" y="171326"/>
                </a:lnTo>
                <a:cubicBezTo>
                  <a:pt x="142825" y="174745"/>
                  <a:pt x="144635" y="177908"/>
                  <a:pt x="147598" y="179613"/>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3" name="Freeform: Shape 32">
            <a:extLst>
              <a:ext uri="{FF2B5EF4-FFF2-40B4-BE49-F238E27FC236}">
                <a16:creationId xmlns:a16="http://schemas.microsoft.com/office/drawing/2014/main" id="{44482F53-AF30-717F-66EB-3BF30DBC2A79}"/>
              </a:ext>
            </a:extLst>
          </p:cNvPr>
          <p:cNvSpPr/>
          <p:nvPr/>
        </p:nvSpPr>
        <p:spPr>
          <a:xfrm>
            <a:off x="6557062" y="2877932"/>
            <a:ext cx="387591" cy="387665"/>
          </a:xfrm>
          <a:custGeom>
            <a:avLst/>
            <a:gdLst>
              <a:gd name="connsiteX0" fmla="*/ 190460 w 495300"/>
              <a:gd name="connsiteY0" fmla="*/ 323821 h 495395"/>
              <a:gd name="connsiteX1" fmla="*/ 247610 w 495300"/>
              <a:gd name="connsiteY1" fmla="*/ 380971 h 495395"/>
              <a:gd name="connsiteX2" fmla="*/ 304760 w 495300"/>
              <a:gd name="connsiteY2" fmla="*/ 323821 h 495395"/>
              <a:gd name="connsiteX3" fmla="*/ 247610 w 495300"/>
              <a:gd name="connsiteY3" fmla="*/ 266671 h 495395"/>
              <a:gd name="connsiteX4" fmla="*/ 190460 w 495300"/>
              <a:gd name="connsiteY4" fmla="*/ 323821 h 495395"/>
              <a:gd name="connsiteX5" fmla="*/ 247610 w 495300"/>
              <a:gd name="connsiteY5" fmla="*/ 285721 h 495395"/>
              <a:gd name="connsiteX6" fmla="*/ 285710 w 495300"/>
              <a:gd name="connsiteY6" fmla="*/ 323821 h 495395"/>
              <a:gd name="connsiteX7" fmla="*/ 247610 w 495300"/>
              <a:gd name="connsiteY7" fmla="*/ 361921 h 495395"/>
              <a:gd name="connsiteX8" fmla="*/ 209510 w 495300"/>
              <a:gd name="connsiteY8" fmla="*/ 323821 h 495395"/>
              <a:gd name="connsiteX9" fmla="*/ 247610 w 495300"/>
              <a:gd name="connsiteY9" fmla="*/ 285721 h 495395"/>
              <a:gd name="connsiteX10" fmla="*/ 380960 w 495300"/>
              <a:gd name="connsiteY10" fmla="*/ 228571 h 495395"/>
              <a:gd name="connsiteX11" fmla="*/ 323810 w 495300"/>
              <a:gd name="connsiteY11" fmla="*/ 285721 h 495395"/>
              <a:gd name="connsiteX12" fmla="*/ 380960 w 495300"/>
              <a:gd name="connsiteY12" fmla="*/ 342871 h 495395"/>
              <a:gd name="connsiteX13" fmla="*/ 438110 w 495300"/>
              <a:gd name="connsiteY13" fmla="*/ 285721 h 495395"/>
              <a:gd name="connsiteX14" fmla="*/ 380960 w 495300"/>
              <a:gd name="connsiteY14" fmla="*/ 228571 h 495395"/>
              <a:gd name="connsiteX15" fmla="*/ 380960 w 495300"/>
              <a:gd name="connsiteY15" fmla="*/ 323821 h 495395"/>
              <a:gd name="connsiteX16" fmla="*/ 342860 w 495300"/>
              <a:gd name="connsiteY16" fmla="*/ 285721 h 495395"/>
              <a:gd name="connsiteX17" fmla="*/ 380960 w 495300"/>
              <a:gd name="connsiteY17" fmla="*/ 247621 h 495395"/>
              <a:gd name="connsiteX18" fmla="*/ 419060 w 495300"/>
              <a:gd name="connsiteY18" fmla="*/ 285721 h 495395"/>
              <a:gd name="connsiteX19" fmla="*/ 380960 w 495300"/>
              <a:gd name="connsiteY19" fmla="*/ 323821 h 495395"/>
              <a:gd name="connsiteX20" fmla="*/ 329335 w 495300"/>
              <a:gd name="connsiteY20" fmla="*/ 391830 h 495395"/>
              <a:gd name="connsiteX21" fmla="*/ 298283 w 495300"/>
              <a:gd name="connsiteY21" fmla="*/ 381447 h 495395"/>
              <a:gd name="connsiteX22" fmla="*/ 288758 w 495300"/>
              <a:gd name="connsiteY22" fmla="*/ 383733 h 495395"/>
              <a:gd name="connsiteX23" fmla="*/ 247610 w 495300"/>
              <a:gd name="connsiteY23" fmla="*/ 424691 h 495395"/>
              <a:gd name="connsiteX24" fmla="*/ 206748 w 495300"/>
              <a:gd name="connsiteY24" fmla="*/ 383733 h 495395"/>
              <a:gd name="connsiteX25" fmla="*/ 197223 w 495300"/>
              <a:gd name="connsiteY25" fmla="*/ 381447 h 495395"/>
              <a:gd name="connsiteX26" fmla="*/ 166171 w 495300"/>
              <a:gd name="connsiteY26" fmla="*/ 391830 h 495395"/>
              <a:gd name="connsiteX27" fmla="*/ 133310 w 495300"/>
              <a:gd name="connsiteY27" fmla="*/ 436978 h 495395"/>
              <a:gd name="connsiteX28" fmla="*/ 133310 w 495300"/>
              <a:gd name="connsiteY28" fmla="*/ 485746 h 495395"/>
              <a:gd name="connsiteX29" fmla="*/ 142835 w 495300"/>
              <a:gd name="connsiteY29" fmla="*/ 495271 h 495395"/>
              <a:gd name="connsiteX30" fmla="*/ 152360 w 495300"/>
              <a:gd name="connsiteY30" fmla="*/ 485746 h 495395"/>
              <a:gd name="connsiteX31" fmla="*/ 152360 w 495300"/>
              <a:gd name="connsiteY31" fmla="*/ 436978 h 495395"/>
              <a:gd name="connsiteX32" fmla="*/ 171410 w 495300"/>
              <a:gd name="connsiteY32" fmla="*/ 409927 h 495395"/>
              <a:gd name="connsiteX33" fmla="*/ 196937 w 495300"/>
              <a:gd name="connsiteY33" fmla="*/ 401355 h 495395"/>
              <a:gd name="connsiteX34" fmla="*/ 240371 w 495300"/>
              <a:gd name="connsiteY34" fmla="*/ 444884 h 495395"/>
              <a:gd name="connsiteX35" fmla="*/ 253841 w 495300"/>
              <a:gd name="connsiteY35" fmla="*/ 444941 h 495395"/>
              <a:gd name="connsiteX36" fmla="*/ 253897 w 495300"/>
              <a:gd name="connsiteY36" fmla="*/ 444884 h 495395"/>
              <a:gd name="connsiteX37" fmla="*/ 297331 w 495300"/>
              <a:gd name="connsiteY37" fmla="*/ 401355 h 495395"/>
              <a:gd name="connsiteX38" fmla="*/ 323810 w 495300"/>
              <a:gd name="connsiteY38" fmla="*/ 409546 h 495395"/>
              <a:gd name="connsiteX39" fmla="*/ 342860 w 495300"/>
              <a:gd name="connsiteY39" fmla="*/ 436597 h 495395"/>
              <a:gd name="connsiteX40" fmla="*/ 342860 w 495300"/>
              <a:gd name="connsiteY40" fmla="*/ 485746 h 495395"/>
              <a:gd name="connsiteX41" fmla="*/ 352385 w 495300"/>
              <a:gd name="connsiteY41" fmla="*/ 495271 h 495395"/>
              <a:gd name="connsiteX42" fmla="*/ 361910 w 495300"/>
              <a:gd name="connsiteY42" fmla="*/ 485746 h 495395"/>
              <a:gd name="connsiteX43" fmla="*/ 361910 w 495300"/>
              <a:gd name="connsiteY43" fmla="*/ 436978 h 495395"/>
              <a:gd name="connsiteX44" fmla="*/ 329335 w 495300"/>
              <a:gd name="connsiteY44" fmla="*/ 391830 h 495395"/>
              <a:gd name="connsiteX45" fmla="*/ 462685 w 495300"/>
              <a:gd name="connsiteY45" fmla="*/ 353730 h 495395"/>
              <a:gd name="connsiteX46" fmla="*/ 431633 w 495300"/>
              <a:gd name="connsiteY46" fmla="*/ 343347 h 495395"/>
              <a:gd name="connsiteX47" fmla="*/ 422108 w 495300"/>
              <a:gd name="connsiteY47" fmla="*/ 345633 h 495395"/>
              <a:gd name="connsiteX48" fmla="*/ 380960 w 495300"/>
              <a:gd name="connsiteY48" fmla="*/ 386591 h 495395"/>
              <a:gd name="connsiteX49" fmla="*/ 340098 w 495300"/>
              <a:gd name="connsiteY49" fmla="*/ 345633 h 495395"/>
              <a:gd name="connsiteX50" fmla="*/ 326572 w 495300"/>
              <a:gd name="connsiteY50" fmla="*/ 345633 h 495395"/>
              <a:gd name="connsiteX51" fmla="*/ 326572 w 495300"/>
              <a:gd name="connsiteY51" fmla="*/ 359159 h 495395"/>
              <a:gd name="connsiteX52" fmla="*/ 374197 w 495300"/>
              <a:gd name="connsiteY52" fmla="*/ 406784 h 495395"/>
              <a:gd name="connsiteX53" fmla="*/ 387668 w 495300"/>
              <a:gd name="connsiteY53" fmla="*/ 406841 h 495395"/>
              <a:gd name="connsiteX54" fmla="*/ 387723 w 495300"/>
              <a:gd name="connsiteY54" fmla="*/ 406784 h 495395"/>
              <a:gd name="connsiteX55" fmla="*/ 431157 w 495300"/>
              <a:gd name="connsiteY55" fmla="*/ 363255 h 495395"/>
              <a:gd name="connsiteX56" fmla="*/ 457160 w 495300"/>
              <a:gd name="connsiteY56" fmla="*/ 371446 h 495395"/>
              <a:gd name="connsiteX57" fmla="*/ 476210 w 495300"/>
              <a:gd name="connsiteY57" fmla="*/ 398497 h 495395"/>
              <a:gd name="connsiteX58" fmla="*/ 476210 w 495300"/>
              <a:gd name="connsiteY58" fmla="*/ 447646 h 495395"/>
              <a:gd name="connsiteX59" fmla="*/ 485735 w 495300"/>
              <a:gd name="connsiteY59" fmla="*/ 457171 h 495395"/>
              <a:gd name="connsiteX60" fmla="*/ 495260 w 495300"/>
              <a:gd name="connsiteY60" fmla="*/ 447646 h 495395"/>
              <a:gd name="connsiteX61" fmla="*/ 495260 w 495300"/>
              <a:gd name="connsiteY61" fmla="*/ 398878 h 495395"/>
              <a:gd name="connsiteX62" fmla="*/ 462685 w 495300"/>
              <a:gd name="connsiteY62" fmla="*/ 353730 h 495395"/>
              <a:gd name="connsiteX63" fmla="*/ 180935 w 495300"/>
              <a:gd name="connsiteY63" fmla="*/ 438121 h 495395"/>
              <a:gd name="connsiteX64" fmla="*/ 171410 w 495300"/>
              <a:gd name="connsiteY64" fmla="*/ 447646 h 495395"/>
              <a:gd name="connsiteX65" fmla="*/ 171410 w 495300"/>
              <a:gd name="connsiteY65" fmla="*/ 485746 h 495395"/>
              <a:gd name="connsiteX66" fmla="*/ 180935 w 495300"/>
              <a:gd name="connsiteY66" fmla="*/ 495271 h 495395"/>
              <a:gd name="connsiteX67" fmla="*/ 190460 w 495300"/>
              <a:gd name="connsiteY67" fmla="*/ 485746 h 495395"/>
              <a:gd name="connsiteX68" fmla="*/ 190460 w 495300"/>
              <a:gd name="connsiteY68" fmla="*/ 447646 h 495395"/>
              <a:gd name="connsiteX69" fmla="*/ 180935 w 495300"/>
              <a:gd name="connsiteY69" fmla="*/ 438121 h 495395"/>
              <a:gd name="connsiteX70" fmla="*/ 314285 w 495300"/>
              <a:gd name="connsiteY70" fmla="*/ 438121 h 495395"/>
              <a:gd name="connsiteX71" fmla="*/ 304760 w 495300"/>
              <a:gd name="connsiteY71" fmla="*/ 447646 h 495395"/>
              <a:gd name="connsiteX72" fmla="*/ 304760 w 495300"/>
              <a:gd name="connsiteY72" fmla="*/ 485746 h 495395"/>
              <a:gd name="connsiteX73" fmla="*/ 314285 w 495300"/>
              <a:gd name="connsiteY73" fmla="*/ 495271 h 495395"/>
              <a:gd name="connsiteX74" fmla="*/ 323810 w 495300"/>
              <a:gd name="connsiteY74" fmla="*/ 485746 h 495395"/>
              <a:gd name="connsiteX75" fmla="*/ 323810 w 495300"/>
              <a:gd name="connsiteY75" fmla="*/ 447646 h 495395"/>
              <a:gd name="connsiteX76" fmla="*/ 314285 w 495300"/>
              <a:gd name="connsiteY76" fmla="*/ 438121 h 495395"/>
              <a:gd name="connsiteX77" fmla="*/ 447635 w 495300"/>
              <a:gd name="connsiteY77" fmla="*/ 400021 h 495395"/>
              <a:gd name="connsiteX78" fmla="*/ 438110 w 495300"/>
              <a:gd name="connsiteY78" fmla="*/ 409546 h 495395"/>
              <a:gd name="connsiteX79" fmla="*/ 438110 w 495300"/>
              <a:gd name="connsiteY79" fmla="*/ 447646 h 495395"/>
              <a:gd name="connsiteX80" fmla="*/ 447635 w 495300"/>
              <a:gd name="connsiteY80" fmla="*/ 457171 h 495395"/>
              <a:gd name="connsiteX81" fmla="*/ 457160 w 495300"/>
              <a:gd name="connsiteY81" fmla="*/ 447646 h 495395"/>
              <a:gd name="connsiteX82" fmla="*/ 457160 w 495300"/>
              <a:gd name="connsiteY82" fmla="*/ 409546 h 495395"/>
              <a:gd name="connsiteX83" fmla="*/ 447635 w 495300"/>
              <a:gd name="connsiteY83" fmla="*/ 400021 h 495395"/>
              <a:gd name="connsiteX84" fmla="*/ 47585 w 495300"/>
              <a:gd name="connsiteY84" fmla="*/ 400021 h 495395"/>
              <a:gd name="connsiteX85" fmla="*/ 38060 w 495300"/>
              <a:gd name="connsiteY85" fmla="*/ 409546 h 495395"/>
              <a:gd name="connsiteX86" fmla="*/ 38060 w 495300"/>
              <a:gd name="connsiteY86" fmla="*/ 447646 h 495395"/>
              <a:gd name="connsiteX87" fmla="*/ 47585 w 495300"/>
              <a:gd name="connsiteY87" fmla="*/ 457171 h 495395"/>
              <a:gd name="connsiteX88" fmla="*/ 57110 w 495300"/>
              <a:gd name="connsiteY88" fmla="*/ 447646 h 495395"/>
              <a:gd name="connsiteX89" fmla="*/ 57110 w 495300"/>
              <a:gd name="connsiteY89" fmla="*/ 409546 h 495395"/>
              <a:gd name="connsiteX90" fmla="*/ 47585 w 495300"/>
              <a:gd name="connsiteY90" fmla="*/ 400021 h 495395"/>
              <a:gd name="connsiteX91" fmla="*/ 114260 w 495300"/>
              <a:gd name="connsiteY91" fmla="*/ 342871 h 495395"/>
              <a:gd name="connsiteX92" fmla="*/ 171410 w 495300"/>
              <a:gd name="connsiteY92" fmla="*/ 285721 h 495395"/>
              <a:gd name="connsiteX93" fmla="*/ 114260 w 495300"/>
              <a:gd name="connsiteY93" fmla="*/ 228571 h 495395"/>
              <a:gd name="connsiteX94" fmla="*/ 57110 w 495300"/>
              <a:gd name="connsiteY94" fmla="*/ 285721 h 495395"/>
              <a:gd name="connsiteX95" fmla="*/ 114260 w 495300"/>
              <a:gd name="connsiteY95" fmla="*/ 342871 h 495395"/>
              <a:gd name="connsiteX96" fmla="*/ 114260 w 495300"/>
              <a:gd name="connsiteY96" fmla="*/ 247621 h 495395"/>
              <a:gd name="connsiteX97" fmla="*/ 152360 w 495300"/>
              <a:gd name="connsiteY97" fmla="*/ 285721 h 495395"/>
              <a:gd name="connsiteX98" fmla="*/ 114260 w 495300"/>
              <a:gd name="connsiteY98" fmla="*/ 323821 h 495395"/>
              <a:gd name="connsiteX99" fmla="*/ 76160 w 495300"/>
              <a:gd name="connsiteY99" fmla="*/ 285721 h 495395"/>
              <a:gd name="connsiteX100" fmla="*/ 114260 w 495300"/>
              <a:gd name="connsiteY100" fmla="*/ 247621 h 495395"/>
              <a:gd name="connsiteX101" fmla="*/ 168648 w 495300"/>
              <a:gd name="connsiteY101" fmla="*/ 345633 h 495395"/>
              <a:gd name="connsiteX102" fmla="*/ 155177 w 495300"/>
              <a:gd name="connsiteY102" fmla="*/ 345576 h 495395"/>
              <a:gd name="connsiteX103" fmla="*/ 155122 w 495300"/>
              <a:gd name="connsiteY103" fmla="*/ 345633 h 495395"/>
              <a:gd name="connsiteX104" fmla="*/ 114260 w 495300"/>
              <a:gd name="connsiteY104" fmla="*/ 386591 h 495395"/>
              <a:gd name="connsiteX105" fmla="*/ 73398 w 495300"/>
              <a:gd name="connsiteY105" fmla="*/ 345633 h 495395"/>
              <a:gd name="connsiteX106" fmla="*/ 63873 w 495300"/>
              <a:gd name="connsiteY106" fmla="*/ 343347 h 495395"/>
              <a:gd name="connsiteX107" fmla="*/ 32821 w 495300"/>
              <a:gd name="connsiteY107" fmla="*/ 353730 h 495395"/>
              <a:gd name="connsiteX108" fmla="*/ -40 w 495300"/>
              <a:gd name="connsiteY108" fmla="*/ 398878 h 495395"/>
              <a:gd name="connsiteX109" fmla="*/ -40 w 495300"/>
              <a:gd name="connsiteY109" fmla="*/ 447646 h 495395"/>
              <a:gd name="connsiteX110" fmla="*/ 9485 w 495300"/>
              <a:gd name="connsiteY110" fmla="*/ 457171 h 495395"/>
              <a:gd name="connsiteX111" fmla="*/ 19010 w 495300"/>
              <a:gd name="connsiteY111" fmla="*/ 447646 h 495395"/>
              <a:gd name="connsiteX112" fmla="*/ 19010 w 495300"/>
              <a:gd name="connsiteY112" fmla="*/ 398878 h 495395"/>
              <a:gd name="connsiteX113" fmla="*/ 38060 w 495300"/>
              <a:gd name="connsiteY113" fmla="*/ 371827 h 495395"/>
              <a:gd name="connsiteX114" fmla="*/ 63587 w 495300"/>
              <a:gd name="connsiteY114" fmla="*/ 363255 h 495395"/>
              <a:gd name="connsiteX115" fmla="*/ 107021 w 495300"/>
              <a:gd name="connsiteY115" fmla="*/ 406784 h 495395"/>
              <a:gd name="connsiteX116" fmla="*/ 120491 w 495300"/>
              <a:gd name="connsiteY116" fmla="*/ 406841 h 495395"/>
              <a:gd name="connsiteX117" fmla="*/ 120547 w 495300"/>
              <a:gd name="connsiteY117" fmla="*/ 406784 h 495395"/>
              <a:gd name="connsiteX118" fmla="*/ 168172 w 495300"/>
              <a:gd name="connsiteY118" fmla="*/ 359159 h 495395"/>
              <a:gd name="connsiteX119" fmla="*/ 168709 w 495300"/>
              <a:gd name="connsiteY119" fmla="*/ 345700 h 495395"/>
              <a:gd name="connsiteX120" fmla="*/ 168648 w 495300"/>
              <a:gd name="connsiteY120" fmla="*/ 345633 h 495395"/>
              <a:gd name="connsiteX121" fmla="*/ 68635 w 495300"/>
              <a:gd name="connsiteY121" fmla="*/ 219046 h 495395"/>
              <a:gd name="connsiteX122" fmla="*/ 77112 w 495300"/>
              <a:gd name="connsiteY122" fmla="*/ 208664 h 495395"/>
              <a:gd name="connsiteX123" fmla="*/ 76160 w 495300"/>
              <a:gd name="connsiteY123" fmla="*/ 190471 h 495395"/>
              <a:gd name="connsiteX124" fmla="*/ 247610 w 495300"/>
              <a:gd name="connsiteY124" fmla="*/ 19021 h 495395"/>
              <a:gd name="connsiteX125" fmla="*/ 419060 w 495300"/>
              <a:gd name="connsiteY125" fmla="*/ 190471 h 495395"/>
              <a:gd name="connsiteX126" fmla="*/ 418108 w 495300"/>
              <a:gd name="connsiteY126" fmla="*/ 208569 h 495395"/>
              <a:gd name="connsiteX127" fmla="*/ 426585 w 495300"/>
              <a:gd name="connsiteY127" fmla="*/ 218951 h 495395"/>
              <a:gd name="connsiteX128" fmla="*/ 427537 w 495300"/>
              <a:gd name="connsiteY128" fmla="*/ 218951 h 495395"/>
              <a:gd name="connsiteX129" fmla="*/ 437062 w 495300"/>
              <a:gd name="connsiteY129" fmla="*/ 210378 h 495395"/>
              <a:gd name="connsiteX130" fmla="*/ 438110 w 495300"/>
              <a:gd name="connsiteY130" fmla="*/ 190376 h 495395"/>
              <a:gd name="connsiteX131" fmla="*/ 247610 w 495300"/>
              <a:gd name="connsiteY131" fmla="*/ -124 h 495395"/>
              <a:gd name="connsiteX132" fmla="*/ 57110 w 495300"/>
              <a:gd name="connsiteY132" fmla="*/ 190376 h 495395"/>
              <a:gd name="connsiteX133" fmla="*/ 58158 w 495300"/>
              <a:gd name="connsiteY133" fmla="*/ 210378 h 495395"/>
              <a:gd name="connsiteX134" fmla="*/ 68454 w 495300"/>
              <a:gd name="connsiteY134" fmla="*/ 219065 h 495395"/>
              <a:gd name="connsiteX135" fmla="*/ 68635 w 495300"/>
              <a:gd name="connsiteY135" fmla="*/ 219046 h 495395"/>
              <a:gd name="connsiteX136" fmla="*/ 257135 w 495300"/>
              <a:gd name="connsiteY136" fmla="*/ 209521 h 495395"/>
              <a:gd name="connsiteX137" fmla="*/ 219035 w 495300"/>
              <a:gd name="connsiteY137" fmla="*/ 209521 h 495395"/>
              <a:gd name="connsiteX138" fmla="*/ 209510 w 495300"/>
              <a:gd name="connsiteY138" fmla="*/ 219046 h 495395"/>
              <a:gd name="connsiteX139" fmla="*/ 219035 w 495300"/>
              <a:gd name="connsiteY139" fmla="*/ 228571 h 495395"/>
              <a:gd name="connsiteX140" fmla="*/ 238085 w 495300"/>
              <a:gd name="connsiteY140" fmla="*/ 228571 h 495395"/>
              <a:gd name="connsiteX141" fmla="*/ 238085 w 495300"/>
              <a:gd name="connsiteY141" fmla="*/ 238096 h 495395"/>
              <a:gd name="connsiteX142" fmla="*/ 247610 w 495300"/>
              <a:gd name="connsiteY142" fmla="*/ 247621 h 495395"/>
              <a:gd name="connsiteX143" fmla="*/ 257135 w 495300"/>
              <a:gd name="connsiteY143" fmla="*/ 238096 h 495395"/>
              <a:gd name="connsiteX144" fmla="*/ 257135 w 495300"/>
              <a:gd name="connsiteY144" fmla="*/ 228571 h 495395"/>
              <a:gd name="connsiteX145" fmla="*/ 285710 w 495300"/>
              <a:gd name="connsiteY145" fmla="*/ 199996 h 495395"/>
              <a:gd name="connsiteX146" fmla="*/ 257135 w 495300"/>
              <a:gd name="connsiteY146" fmla="*/ 171421 h 495395"/>
              <a:gd name="connsiteX147" fmla="*/ 238085 w 495300"/>
              <a:gd name="connsiteY147" fmla="*/ 171421 h 495395"/>
              <a:gd name="connsiteX148" fmla="*/ 228560 w 495300"/>
              <a:gd name="connsiteY148" fmla="*/ 161896 h 495395"/>
              <a:gd name="connsiteX149" fmla="*/ 238085 w 495300"/>
              <a:gd name="connsiteY149" fmla="*/ 152371 h 495395"/>
              <a:gd name="connsiteX150" fmla="*/ 276185 w 495300"/>
              <a:gd name="connsiteY150" fmla="*/ 152371 h 495395"/>
              <a:gd name="connsiteX151" fmla="*/ 285710 w 495300"/>
              <a:gd name="connsiteY151" fmla="*/ 142846 h 495395"/>
              <a:gd name="connsiteX152" fmla="*/ 276185 w 495300"/>
              <a:gd name="connsiteY152" fmla="*/ 133321 h 495395"/>
              <a:gd name="connsiteX153" fmla="*/ 257135 w 495300"/>
              <a:gd name="connsiteY153" fmla="*/ 133321 h 495395"/>
              <a:gd name="connsiteX154" fmla="*/ 257135 w 495300"/>
              <a:gd name="connsiteY154" fmla="*/ 123796 h 495395"/>
              <a:gd name="connsiteX155" fmla="*/ 247610 w 495300"/>
              <a:gd name="connsiteY155" fmla="*/ 114271 h 495395"/>
              <a:gd name="connsiteX156" fmla="*/ 238085 w 495300"/>
              <a:gd name="connsiteY156" fmla="*/ 123796 h 495395"/>
              <a:gd name="connsiteX157" fmla="*/ 238085 w 495300"/>
              <a:gd name="connsiteY157" fmla="*/ 133321 h 495395"/>
              <a:gd name="connsiteX158" fmla="*/ 209510 w 495300"/>
              <a:gd name="connsiteY158" fmla="*/ 161896 h 495395"/>
              <a:gd name="connsiteX159" fmla="*/ 238085 w 495300"/>
              <a:gd name="connsiteY159" fmla="*/ 190471 h 495395"/>
              <a:gd name="connsiteX160" fmla="*/ 257135 w 495300"/>
              <a:gd name="connsiteY160" fmla="*/ 190471 h 495395"/>
              <a:gd name="connsiteX161" fmla="*/ 266660 w 495300"/>
              <a:gd name="connsiteY161" fmla="*/ 199996 h 495395"/>
              <a:gd name="connsiteX162" fmla="*/ 257135 w 495300"/>
              <a:gd name="connsiteY162" fmla="*/ 209521 h 49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495300" h="495395">
                <a:moveTo>
                  <a:pt x="190460" y="323821"/>
                </a:moveTo>
                <a:cubicBezTo>
                  <a:pt x="190460" y="355387"/>
                  <a:pt x="216047" y="380971"/>
                  <a:pt x="247610" y="380971"/>
                </a:cubicBezTo>
                <a:cubicBezTo>
                  <a:pt x="279173" y="380971"/>
                  <a:pt x="304760" y="355387"/>
                  <a:pt x="304760" y="323821"/>
                </a:cubicBezTo>
                <a:cubicBezTo>
                  <a:pt x="304760" y="292255"/>
                  <a:pt x="279173" y="266671"/>
                  <a:pt x="247610" y="266671"/>
                </a:cubicBezTo>
                <a:cubicBezTo>
                  <a:pt x="216047" y="266671"/>
                  <a:pt x="190460" y="292255"/>
                  <a:pt x="190460" y="323821"/>
                </a:cubicBezTo>
                <a:close/>
                <a:moveTo>
                  <a:pt x="247610" y="285721"/>
                </a:moveTo>
                <a:cubicBezTo>
                  <a:pt x="268652" y="285721"/>
                  <a:pt x="285710" y="302780"/>
                  <a:pt x="285710" y="323821"/>
                </a:cubicBezTo>
                <a:cubicBezTo>
                  <a:pt x="285710" y="344862"/>
                  <a:pt x="268652" y="361921"/>
                  <a:pt x="247610" y="361921"/>
                </a:cubicBezTo>
                <a:cubicBezTo>
                  <a:pt x="226568" y="361921"/>
                  <a:pt x="209510" y="344862"/>
                  <a:pt x="209510" y="323821"/>
                </a:cubicBezTo>
                <a:cubicBezTo>
                  <a:pt x="209510" y="302780"/>
                  <a:pt x="226568" y="285721"/>
                  <a:pt x="247610" y="285721"/>
                </a:cubicBezTo>
                <a:close/>
                <a:moveTo>
                  <a:pt x="380960" y="228571"/>
                </a:moveTo>
                <a:cubicBezTo>
                  <a:pt x="349397" y="228571"/>
                  <a:pt x="323810" y="254155"/>
                  <a:pt x="323810" y="285721"/>
                </a:cubicBezTo>
                <a:cubicBezTo>
                  <a:pt x="323810" y="317287"/>
                  <a:pt x="349397" y="342871"/>
                  <a:pt x="380960" y="342871"/>
                </a:cubicBezTo>
                <a:cubicBezTo>
                  <a:pt x="412523" y="342871"/>
                  <a:pt x="438110" y="317287"/>
                  <a:pt x="438110" y="285721"/>
                </a:cubicBezTo>
                <a:cubicBezTo>
                  <a:pt x="438110" y="254155"/>
                  <a:pt x="412523" y="228571"/>
                  <a:pt x="380960" y="228571"/>
                </a:cubicBezTo>
                <a:close/>
                <a:moveTo>
                  <a:pt x="380960" y="323821"/>
                </a:moveTo>
                <a:cubicBezTo>
                  <a:pt x="359918" y="323821"/>
                  <a:pt x="342860" y="306762"/>
                  <a:pt x="342860" y="285721"/>
                </a:cubicBezTo>
                <a:cubicBezTo>
                  <a:pt x="342860" y="264680"/>
                  <a:pt x="359918" y="247621"/>
                  <a:pt x="380960" y="247621"/>
                </a:cubicBezTo>
                <a:cubicBezTo>
                  <a:pt x="402002" y="247621"/>
                  <a:pt x="419060" y="264680"/>
                  <a:pt x="419060" y="285721"/>
                </a:cubicBezTo>
                <a:cubicBezTo>
                  <a:pt x="419060" y="306762"/>
                  <a:pt x="402002" y="323821"/>
                  <a:pt x="380960" y="323821"/>
                </a:cubicBezTo>
                <a:close/>
                <a:moveTo>
                  <a:pt x="329335" y="391830"/>
                </a:moveTo>
                <a:lnTo>
                  <a:pt x="298283" y="381447"/>
                </a:lnTo>
                <a:cubicBezTo>
                  <a:pt x="294929" y="380390"/>
                  <a:pt x="291268" y="381276"/>
                  <a:pt x="288758" y="383733"/>
                </a:cubicBezTo>
                <a:lnTo>
                  <a:pt x="247610" y="424691"/>
                </a:lnTo>
                <a:lnTo>
                  <a:pt x="206748" y="383733"/>
                </a:lnTo>
                <a:cubicBezTo>
                  <a:pt x="204238" y="381276"/>
                  <a:pt x="200577" y="380390"/>
                  <a:pt x="197223" y="381447"/>
                </a:cubicBezTo>
                <a:lnTo>
                  <a:pt x="166171" y="391830"/>
                </a:lnTo>
                <a:cubicBezTo>
                  <a:pt x="146618" y="398202"/>
                  <a:pt x="133366" y="416414"/>
                  <a:pt x="133310" y="436978"/>
                </a:cubicBezTo>
                <a:lnTo>
                  <a:pt x="133310" y="485746"/>
                </a:lnTo>
                <a:cubicBezTo>
                  <a:pt x="133310" y="491004"/>
                  <a:pt x="137574" y="495271"/>
                  <a:pt x="142835" y="495271"/>
                </a:cubicBezTo>
                <a:cubicBezTo>
                  <a:pt x="148096" y="495271"/>
                  <a:pt x="152360" y="491004"/>
                  <a:pt x="152360" y="485746"/>
                </a:cubicBezTo>
                <a:lnTo>
                  <a:pt x="152360" y="436978"/>
                </a:lnTo>
                <a:cubicBezTo>
                  <a:pt x="152313" y="424824"/>
                  <a:pt x="159954" y="413975"/>
                  <a:pt x="171410" y="409927"/>
                </a:cubicBezTo>
                <a:lnTo>
                  <a:pt x="196937" y="401355"/>
                </a:lnTo>
                <a:lnTo>
                  <a:pt x="240371" y="444884"/>
                </a:lnTo>
                <a:cubicBezTo>
                  <a:pt x="244075" y="448618"/>
                  <a:pt x="250107" y="448646"/>
                  <a:pt x="253841" y="444941"/>
                </a:cubicBezTo>
                <a:cubicBezTo>
                  <a:pt x="253859" y="444922"/>
                  <a:pt x="253878" y="444903"/>
                  <a:pt x="253897" y="444884"/>
                </a:cubicBezTo>
                <a:lnTo>
                  <a:pt x="297331" y="401355"/>
                </a:lnTo>
                <a:lnTo>
                  <a:pt x="323810" y="409546"/>
                </a:lnTo>
                <a:cubicBezTo>
                  <a:pt x="335266" y="413594"/>
                  <a:pt x="342907" y="424443"/>
                  <a:pt x="342860" y="436597"/>
                </a:cubicBezTo>
                <a:lnTo>
                  <a:pt x="342860" y="485746"/>
                </a:lnTo>
                <a:cubicBezTo>
                  <a:pt x="342860" y="491004"/>
                  <a:pt x="347124" y="495271"/>
                  <a:pt x="352385" y="495271"/>
                </a:cubicBezTo>
                <a:cubicBezTo>
                  <a:pt x="357646" y="495271"/>
                  <a:pt x="361910" y="491004"/>
                  <a:pt x="361910" y="485746"/>
                </a:cubicBezTo>
                <a:lnTo>
                  <a:pt x="361910" y="436978"/>
                </a:lnTo>
                <a:cubicBezTo>
                  <a:pt x="361895" y="416490"/>
                  <a:pt x="348775" y="398307"/>
                  <a:pt x="329335" y="391830"/>
                </a:cubicBezTo>
                <a:close/>
                <a:moveTo>
                  <a:pt x="462685" y="353730"/>
                </a:moveTo>
                <a:lnTo>
                  <a:pt x="431633" y="343347"/>
                </a:lnTo>
                <a:cubicBezTo>
                  <a:pt x="428279" y="342290"/>
                  <a:pt x="424618" y="343176"/>
                  <a:pt x="422108" y="345633"/>
                </a:cubicBezTo>
                <a:lnTo>
                  <a:pt x="380960" y="386591"/>
                </a:lnTo>
                <a:lnTo>
                  <a:pt x="340098" y="345633"/>
                </a:lnTo>
                <a:cubicBezTo>
                  <a:pt x="336363" y="341900"/>
                  <a:pt x="330307" y="341900"/>
                  <a:pt x="326572" y="345633"/>
                </a:cubicBezTo>
                <a:cubicBezTo>
                  <a:pt x="322838" y="349367"/>
                  <a:pt x="322838" y="355425"/>
                  <a:pt x="326572" y="359159"/>
                </a:cubicBezTo>
                <a:lnTo>
                  <a:pt x="374197" y="406784"/>
                </a:lnTo>
                <a:cubicBezTo>
                  <a:pt x="377902" y="410518"/>
                  <a:pt x="383933" y="410546"/>
                  <a:pt x="387668" y="406841"/>
                </a:cubicBezTo>
                <a:cubicBezTo>
                  <a:pt x="387686" y="406822"/>
                  <a:pt x="387705" y="406803"/>
                  <a:pt x="387723" y="406784"/>
                </a:cubicBezTo>
                <a:lnTo>
                  <a:pt x="431157" y="363255"/>
                </a:lnTo>
                <a:lnTo>
                  <a:pt x="457160" y="371446"/>
                </a:lnTo>
                <a:cubicBezTo>
                  <a:pt x="468616" y="375494"/>
                  <a:pt x="476257" y="386343"/>
                  <a:pt x="476210" y="398497"/>
                </a:cubicBezTo>
                <a:lnTo>
                  <a:pt x="476210" y="447646"/>
                </a:lnTo>
                <a:cubicBezTo>
                  <a:pt x="476210" y="452904"/>
                  <a:pt x="480474" y="457171"/>
                  <a:pt x="485735" y="457171"/>
                </a:cubicBezTo>
                <a:cubicBezTo>
                  <a:pt x="490996" y="457171"/>
                  <a:pt x="495260" y="452904"/>
                  <a:pt x="495260" y="447646"/>
                </a:cubicBezTo>
                <a:lnTo>
                  <a:pt x="495260" y="398878"/>
                </a:lnTo>
                <a:cubicBezTo>
                  <a:pt x="495245" y="378390"/>
                  <a:pt x="482125" y="360207"/>
                  <a:pt x="462685" y="353730"/>
                </a:cubicBezTo>
                <a:close/>
                <a:moveTo>
                  <a:pt x="180935" y="438121"/>
                </a:moveTo>
                <a:cubicBezTo>
                  <a:pt x="175674" y="438121"/>
                  <a:pt x="171410" y="442388"/>
                  <a:pt x="171410" y="447646"/>
                </a:cubicBezTo>
                <a:lnTo>
                  <a:pt x="171410" y="485746"/>
                </a:lnTo>
                <a:cubicBezTo>
                  <a:pt x="171410" y="491004"/>
                  <a:pt x="175674" y="495271"/>
                  <a:pt x="180935" y="495271"/>
                </a:cubicBezTo>
                <a:cubicBezTo>
                  <a:pt x="186196" y="495271"/>
                  <a:pt x="190460" y="491004"/>
                  <a:pt x="190460" y="485746"/>
                </a:cubicBezTo>
                <a:lnTo>
                  <a:pt x="190460" y="447646"/>
                </a:lnTo>
                <a:cubicBezTo>
                  <a:pt x="190460" y="442388"/>
                  <a:pt x="186196" y="438121"/>
                  <a:pt x="180935" y="438121"/>
                </a:cubicBezTo>
                <a:close/>
                <a:moveTo>
                  <a:pt x="314285" y="438121"/>
                </a:moveTo>
                <a:cubicBezTo>
                  <a:pt x="309024" y="438121"/>
                  <a:pt x="304760" y="442388"/>
                  <a:pt x="304760" y="447646"/>
                </a:cubicBezTo>
                <a:lnTo>
                  <a:pt x="304760" y="485746"/>
                </a:lnTo>
                <a:cubicBezTo>
                  <a:pt x="304760" y="491004"/>
                  <a:pt x="309024" y="495271"/>
                  <a:pt x="314285" y="495271"/>
                </a:cubicBezTo>
                <a:cubicBezTo>
                  <a:pt x="319546" y="495271"/>
                  <a:pt x="323810" y="491004"/>
                  <a:pt x="323810" y="485746"/>
                </a:cubicBezTo>
                <a:lnTo>
                  <a:pt x="323810" y="447646"/>
                </a:lnTo>
                <a:cubicBezTo>
                  <a:pt x="323810" y="442388"/>
                  <a:pt x="319546" y="438121"/>
                  <a:pt x="314285" y="438121"/>
                </a:cubicBezTo>
                <a:close/>
                <a:moveTo>
                  <a:pt x="447635" y="400021"/>
                </a:moveTo>
                <a:cubicBezTo>
                  <a:pt x="442374" y="400021"/>
                  <a:pt x="438110" y="404288"/>
                  <a:pt x="438110" y="409546"/>
                </a:cubicBezTo>
                <a:lnTo>
                  <a:pt x="438110" y="447646"/>
                </a:lnTo>
                <a:cubicBezTo>
                  <a:pt x="438110" y="452904"/>
                  <a:pt x="442374" y="457171"/>
                  <a:pt x="447635" y="457171"/>
                </a:cubicBezTo>
                <a:cubicBezTo>
                  <a:pt x="452896" y="457171"/>
                  <a:pt x="457160" y="452904"/>
                  <a:pt x="457160" y="447646"/>
                </a:cubicBezTo>
                <a:lnTo>
                  <a:pt x="457160" y="409546"/>
                </a:lnTo>
                <a:cubicBezTo>
                  <a:pt x="457160" y="404288"/>
                  <a:pt x="452896" y="400021"/>
                  <a:pt x="447635" y="400021"/>
                </a:cubicBezTo>
                <a:close/>
                <a:moveTo>
                  <a:pt x="47585" y="400021"/>
                </a:moveTo>
                <a:cubicBezTo>
                  <a:pt x="42324" y="400021"/>
                  <a:pt x="38060" y="404288"/>
                  <a:pt x="38060" y="409546"/>
                </a:cubicBezTo>
                <a:lnTo>
                  <a:pt x="38060" y="447646"/>
                </a:lnTo>
                <a:cubicBezTo>
                  <a:pt x="38060" y="452904"/>
                  <a:pt x="42324" y="457171"/>
                  <a:pt x="47585" y="457171"/>
                </a:cubicBezTo>
                <a:cubicBezTo>
                  <a:pt x="52846" y="457171"/>
                  <a:pt x="57110" y="452904"/>
                  <a:pt x="57110" y="447646"/>
                </a:cubicBezTo>
                <a:lnTo>
                  <a:pt x="57110" y="409546"/>
                </a:lnTo>
                <a:cubicBezTo>
                  <a:pt x="57110" y="404288"/>
                  <a:pt x="52846" y="400021"/>
                  <a:pt x="47585" y="400021"/>
                </a:cubicBezTo>
                <a:close/>
                <a:moveTo>
                  <a:pt x="114260" y="342871"/>
                </a:moveTo>
                <a:cubicBezTo>
                  <a:pt x="145823" y="342871"/>
                  <a:pt x="171410" y="317287"/>
                  <a:pt x="171410" y="285721"/>
                </a:cubicBezTo>
                <a:cubicBezTo>
                  <a:pt x="171410" y="254155"/>
                  <a:pt x="145823" y="228571"/>
                  <a:pt x="114260" y="228571"/>
                </a:cubicBezTo>
                <a:cubicBezTo>
                  <a:pt x="82697" y="228571"/>
                  <a:pt x="57110" y="254155"/>
                  <a:pt x="57110" y="285721"/>
                </a:cubicBezTo>
                <a:cubicBezTo>
                  <a:pt x="57110" y="317287"/>
                  <a:pt x="82697" y="342871"/>
                  <a:pt x="114260" y="342871"/>
                </a:cubicBezTo>
                <a:close/>
                <a:moveTo>
                  <a:pt x="114260" y="247621"/>
                </a:moveTo>
                <a:cubicBezTo>
                  <a:pt x="135302" y="247621"/>
                  <a:pt x="152360" y="264680"/>
                  <a:pt x="152360" y="285721"/>
                </a:cubicBezTo>
                <a:cubicBezTo>
                  <a:pt x="152360" y="306762"/>
                  <a:pt x="135302" y="323821"/>
                  <a:pt x="114260" y="323821"/>
                </a:cubicBezTo>
                <a:cubicBezTo>
                  <a:pt x="93218" y="323821"/>
                  <a:pt x="76160" y="306762"/>
                  <a:pt x="76160" y="285721"/>
                </a:cubicBezTo>
                <a:cubicBezTo>
                  <a:pt x="76160" y="264680"/>
                  <a:pt x="93218" y="247621"/>
                  <a:pt x="114260" y="247621"/>
                </a:cubicBezTo>
                <a:close/>
                <a:moveTo>
                  <a:pt x="168648" y="345633"/>
                </a:moveTo>
                <a:cubicBezTo>
                  <a:pt x="164943" y="341900"/>
                  <a:pt x="158912" y="341871"/>
                  <a:pt x="155177" y="345576"/>
                </a:cubicBezTo>
                <a:cubicBezTo>
                  <a:pt x="155159" y="345595"/>
                  <a:pt x="155140" y="345614"/>
                  <a:pt x="155122" y="345633"/>
                </a:cubicBezTo>
                <a:lnTo>
                  <a:pt x="114260" y="386591"/>
                </a:lnTo>
                <a:lnTo>
                  <a:pt x="73398" y="345633"/>
                </a:lnTo>
                <a:cubicBezTo>
                  <a:pt x="70888" y="343176"/>
                  <a:pt x="67227" y="342290"/>
                  <a:pt x="63873" y="343347"/>
                </a:cubicBezTo>
                <a:lnTo>
                  <a:pt x="32821" y="353730"/>
                </a:lnTo>
                <a:cubicBezTo>
                  <a:pt x="13268" y="360102"/>
                  <a:pt x="16" y="378314"/>
                  <a:pt x="-40" y="398878"/>
                </a:cubicBezTo>
                <a:lnTo>
                  <a:pt x="-40" y="447646"/>
                </a:lnTo>
                <a:cubicBezTo>
                  <a:pt x="-40" y="452904"/>
                  <a:pt x="4224" y="457171"/>
                  <a:pt x="9485" y="457171"/>
                </a:cubicBezTo>
                <a:cubicBezTo>
                  <a:pt x="14746" y="457171"/>
                  <a:pt x="19010" y="452904"/>
                  <a:pt x="19010" y="447646"/>
                </a:cubicBezTo>
                <a:lnTo>
                  <a:pt x="19010" y="398878"/>
                </a:lnTo>
                <a:cubicBezTo>
                  <a:pt x="18963" y="386724"/>
                  <a:pt x="26604" y="375875"/>
                  <a:pt x="38060" y="371827"/>
                </a:cubicBezTo>
                <a:lnTo>
                  <a:pt x="63587" y="363255"/>
                </a:lnTo>
                <a:lnTo>
                  <a:pt x="107021" y="406784"/>
                </a:lnTo>
                <a:cubicBezTo>
                  <a:pt x="110725" y="410518"/>
                  <a:pt x="116757" y="410546"/>
                  <a:pt x="120491" y="406841"/>
                </a:cubicBezTo>
                <a:cubicBezTo>
                  <a:pt x="120509" y="406822"/>
                  <a:pt x="120528" y="406803"/>
                  <a:pt x="120547" y="406784"/>
                </a:cubicBezTo>
                <a:lnTo>
                  <a:pt x="168172" y="359159"/>
                </a:lnTo>
                <a:cubicBezTo>
                  <a:pt x="172037" y="355587"/>
                  <a:pt x="172278" y="349567"/>
                  <a:pt x="168709" y="345700"/>
                </a:cubicBezTo>
                <a:cubicBezTo>
                  <a:pt x="168689" y="345681"/>
                  <a:pt x="168669" y="345653"/>
                  <a:pt x="168648" y="345633"/>
                </a:cubicBezTo>
                <a:close/>
                <a:moveTo>
                  <a:pt x="68635" y="219046"/>
                </a:moveTo>
                <a:cubicBezTo>
                  <a:pt x="73830" y="218494"/>
                  <a:pt x="77612" y="213865"/>
                  <a:pt x="77112" y="208664"/>
                </a:cubicBezTo>
                <a:cubicBezTo>
                  <a:pt x="76470" y="202625"/>
                  <a:pt x="76151" y="196548"/>
                  <a:pt x="76160" y="190471"/>
                </a:cubicBezTo>
                <a:cubicBezTo>
                  <a:pt x="76160" y="95783"/>
                  <a:pt x="152921" y="19021"/>
                  <a:pt x="247610" y="19021"/>
                </a:cubicBezTo>
                <a:cubicBezTo>
                  <a:pt x="342299" y="19021"/>
                  <a:pt x="419060" y="95783"/>
                  <a:pt x="419060" y="190471"/>
                </a:cubicBezTo>
                <a:cubicBezTo>
                  <a:pt x="419066" y="196520"/>
                  <a:pt x="418748" y="202558"/>
                  <a:pt x="418108" y="208569"/>
                </a:cubicBezTo>
                <a:cubicBezTo>
                  <a:pt x="417608" y="213769"/>
                  <a:pt x="421390" y="218399"/>
                  <a:pt x="426585" y="218951"/>
                </a:cubicBezTo>
                <a:lnTo>
                  <a:pt x="427537" y="218951"/>
                </a:lnTo>
                <a:cubicBezTo>
                  <a:pt x="432447" y="218979"/>
                  <a:pt x="436572" y="215265"/>
                  <a:pt x="437062" y="210378"/>
                </a:cubicBezTo>
                <a:cubicBezTo>
                  <a:pt x="437729" y="203616"/>
                  <a:pt x="438110" y="196853"/>
                  <a:pt x="438110" y="190376"/>
                </a:cubicBezTo>
                <a:cubicBezTo>
                  <a:pt x="438110" y="85163"/>
                  <a:pt x="352820" y="-124"/>
                  <a:pt x="247610" y="-124"/>
                </a:cubicBezTo>
                <a:cubicBezTo>
                  <a:pt x="142400" y="-124"/>
                  <a:pt x="57110" y="85163"/>
                  <a:pt x="57110" y="190376"/>
                </a:cubicBezTo>
                <a:cubicBezTo>
                  <a:pt x="57110" y="196853"/>
                  <a:pt x="57110" y="203616"/>
                  <a:pt x="58158" y="210378"/>
                </a:cubicBezTo>
                <a:cubicBezTo>
                  <a:pt x="58603" y="215617"/>
                  <a:pt x="63213" y="219513"/>
                  <a:pt x="68454" y="219065"/>
                </a:cubicBezTo>
                <a:cubicBezTo>
                  <a:pt x="68515" y="219056"/>
                  <a:pt x="68575" y="219056"/>
                  <a:pt x="68635" y="219046"/>
                </a:cubicBezTo>
                <a:close/>
                <a:moveTo>
                  <a:pt x="257135" y="209521"/>
                </a:moveTo>
                <a:lnTo>
                  <a:pt x="219035" y="209521"/>
                </a:lnTo>
                <a:cubicBezTo>
                  <a:pt x="213774" y="209521"/>
                  <a:pt x="209510" y="213788"/>
                  <a:pt x="209510" y="219046"/>
                </a:cubicBezTo>
                <a:cubicBezTo>
                  <a:pt x="209510" y="224304"/>
                  <a:pt x="213774" y="228571"/>
                  <a:pt x="219035" y="228571"/>
                </a:cubicBezTo>
                <a:lnTo>
                  <a:pt x="238085" y="228571"/>
                </a:lnTo>
                <a:lnTo>
                  <a:pt x="238085" y="238096"/>
                </a:lnTo>
                <a:cubicBezTo>
                  <a:pt x="238085" y="243354"/>
                  <a:pt x="242349" y="247621"/>
                  <a:pt x="247610" y="247621"/>
                </a:cubicBezTo>
                <a:cubicBezTo>
                  <a:pt x="252871" y="247621"/>
                  <a:pt x="257135" y="243354"/>
                  <a:pt x="257135" y="238096"/>
                </a:cubicBezTo>
                <a:lnTo>
                  <a:pt x="257135" y="228571"/>
                </a:lnTo>
                <a:cubicBezTo>
                  <a:pt x="272917" y="228571"/>
                  <a:pt x="285710" y="215779"/>
                  <a:pt x="285710" y="199996"/>
                </a:cubicBezTo>
                <a:cubicBezTo>
                  <a:pt x="285710" y="184213"/>
                  <a:pt x="272917" y="171421"/>
                  <a:pt x="257135" y="171421"/>
                </a:cubicBezTo>
                <a:lnTo>
                  <a:pt x="238085" y="171421"/>
                </a:lnTo>
                <a:cubicBezTo>
                  <a:pt x="232824" y="171421"/>
                  <a:pt x="228560" y="167154"/>
                  <a:pt x="228560" y="161896"/>
                </a:cubicBezTo>
                <a:cubicBezTo>
                  <a:pt x="228560" y="156638"/>
                  <a:pt x="232824" y="152371"/>
                  <a:pt x="238085" y="152371"/>
                </a:cubicBezTo>
                <a:lnTo>
                  <a:pt x="276185" y="152371"/>
                </a:lnTo>
                <a:cubicBezTo>
                  <a:pt x="281446" y="152371"/>
                  <a:pt x="285710" y="148104"/>
                  <a:pt x="285710" y="142846"/>
                </a:cubicBezTo>
                <a:cubicBezTo>
                  <a:pt x="285710" y="137588"/>
                  <a:pt x="281446" y="133321"/>
                  <a:pt x="276185" y="133321"/>
                </a:cubicBezTo>
                <a:lnTo>
                  <a:pt x="257135" y="133321"/>
                </a:lnTo>
                <a:lnTo>
                  <a:pt x="257135" y="123796"/>
                </a:lnTo>
                <a:cubicBezTo>
                  <a:pt x="257135" y="118538"/>
                  <a:pt x="252871" y="114271"/>
                  <a:pt x="247610" y="114271"/>
                </a:cubicBezTo>
                <a:cubicBezTo>
                  <a:pt x="242349" y="114271"/>
                  <a:pt x="238085" y="118538"/>
                  <a:pt x="238085" y="123796"/>
                </a:cubicBezTo>
                <a:lnTo>
                  <a:pt x="238085" y="133321"/>
                </a:lnTo>
                <a:cubicBezTo>
                  <a:pt x="222303" y="133321"/>
                  <a:pt x="209510" y="146113"/>
                  <a:pt x="209510" y="161896"/>
                </a:cubicBezTo>
                <a:cubicBezTo>
                  <a:pt x="209510" y="177679"/>
                  <a:pt x="222303" y="190471"/>
                  <a:pt x="238085" y="190471"/>
                </a:cubicBezTo>
                <a:lnTo>
                  <a:pt x="257135" y="190471"/>
                </a:lnTo>
                <a:cubicBezTo>
                  <a:pt x="262396" y="190471"/>
                  <a:pt x="266660" y="194738"/>
                  <a:pt x="266660" y="199996"/>
                </a:cubicBezTo>
                <a:cubicBezTo>
                  <a:pt x="266660" y="205254"/>
                  <a:pt x="262396" y="209521"/>
                  <a:pt x="257135" y="209521"/>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4" name="Freeform: Shape 33">
            <a:extLst>
              <a:ext uri="{FF2B5EF4-FFF2-40B4-BE49-F238E27FC236}">
                <a16:creationId xmlns:a16="http://schemas.microsoft.com/office/drawing/2014/main" id="{4339B11F-5E94-C35B-E5BD-17C4B6CE833B}"/>
              </a:ext>
            </a:extLst>
          </p:cNvPr>
          <p:cNvSpPr/>
          <p:nvPr/>
        </p:nvSpPr>
        <p:spPr>
          <a:xfrm>
            <a:off x="6557062" y="3678432"/>
            <a:ext cx="387591" cy="386995"/>
          </a:xfrm>
          <a:custGeom>
            <a:avLst/>
            <a:gdLst>
              <a:gd name="connsiteX0" fmla="*/ 247610 w 495300"/>
              <a:gd name="connsiteY0" fmla="*/ 151894 h 494536"/>
              <a:gd name="connsiteX1" fmla="*/ 152360 w 495300"/>
              <a:gd name="connsiteY1" fmla="*/ 247144 h 494536"/>
              <a:gd name="connsiteX2" fmla="*/ 247610 w 495300"/>
              <a:gd name="connsiteY2" fmla="*/ 342394 h 494536"/>
              <a:gd name="connsiteX3" fmla="*/ 342860 w 495300"/>
              <a:gd name="connsiteY3" fmla="*/ 247144 h 494536"/>
              <a:gd name="connsiteX4" fmla="*/ 247610 w 495300"/>
              <a:gd name="connsiteY4" fmla="*/ 151894 h 494536"/>
              <a:gd name="connsiteX5" fmla="*/ 247610 w 495300"/>
              <a:gd name="connsiteY5" fmla="*/ 323344 h 494536"/>
              <a:gd name="connsiteX6" fmla="*/ 171410 w 495300"/>
              <a:gd name="connsiteY6" fmla="*/ 247144 h 494536"/>
              <a:gd name="connsiteX7" fmla="*/ 247610 w 495300"/>
              <a:gd name="connsiteY7" fmla="*/ 170944 h 494536"/>
              <a:gd name="connsiteX8" fmla="*/ 323810 w 495300"/>
              <a:gd name="connsiteY8" fmla="*/ 247144 h 494536"/>
              <a:gd name="connsiteX9" fmla="*/ 247610 w 495300"/>
              <a:gd name="connsiteY9" fmla="*/ 323344 h 494536"/>
              <a:gd name="connsiteX10" fmla="*/ 111212 w 495300"/>
              <a:gd name="connsiteY10" fmla="*/ 73123 h 494536"/>
              <a:gd name="connsiteX11" fmla="*/ 247610 w 495300"/>
              <a:gd name="connsiteY11" fmla="*/ 18544 h 494536"/>
              <a:gd name="connsiteX12" fmla="*/ 363529 w 495300"/>
              <a:gd name="connsiteY12" fmla="*/ 56644 h 494536"/>
              <a:gd name="connsiteX13" fmla="*/ 342860 w 495300"/>
              <a:gd name="connsiteY13" fmla="*/ 56644 h 494536"/>
              <a:gd name="connsiteX14" fmla="*/ 333335 w 495300"/>
              <a:gd name="connsiteY14" fmla="*/ 66169 h 494536"/>
              <a:gd name="connsiteX15" fmla="*/ 342860 w 495300"/>
              <a:gd name="connsiteY15" fmla="*/ 75694 h 494536"/>
              <a:gd name="connsiteX16" fmla="*/ 390485 w 495300"/>
              <a:gd name="connsiteY16" fmla="*/ 75694 h 494536"/>
              <a:gd name="connsiteX17" fmla="*/ 394200 w 495300"/>
              <a:gd name="connsiteY17" fmla="*/ 74932 h 494536"/>
              <a:gd name="connsiteX18" fmla="*/ 394200 w 495300"/>
              <a:gd name="connsiteY18" fmla="*/ 74932 h 494536"/>
              <a:gd name="connsiteX19" fmla="*/ 396962 w 495300"/>
              <a:gd name="connsiteY19" fmla="*/ 73027 h 494536"/>
              <a:gd name="connsiteX20" fmla="*/ 396962 w 495300"/>
              <a:gd name="connsiteY20" fmla="*/ 73027 h 494536"/>
              <a:gd name="connsiteX21" fmla="*/ 397724 w 495300"/>
              <a:gd name="connsiteY21" fmla="*/ 71789 h 494536"/>
              <a:gd name="connsiteX22" fmla="*/ 398867 w 495300"/>
              <a:gd name="connsiteY22" fmla="*/ 69979 h 494536"/>
              <a:gd name="connsiteX23" fmla="*/ 398867 w 495300"/>
              <a:gd name="connsiteY23" fmla="*/ 67884 h 494536"/>
              <a:gd name="connsiteX24" fmla="*/ 398867 w 495300"/>
              <a:gd name="connsiteY24" fmla="*/ 66550 h 494536"/>
              <a:gd name="connsiteX25" fmla="*/ 398867 w 495300"/>
              <a:gd name="connsiteY25" fmla="*/ 18925 h 494536"/>
              <a:gd name="connsiteX26" fmla="*/ 389342 w 495300"/>
              <a:gd name="connsiteY26" fmla="*/ 9400 h 494536"/>
              <a:gd name="connsiteX27" fmla="*/ 379817 w 495300"/>
              <a:gd name="connsiteY27" fmla="*/ 18925 h 494536"/>
              <a:gd name="connsiteX28" fmla="*/ 379817 w 495300"/>
              <a:gd name="connsiteY28" fmla="*/ 46072 h 494536"/>
              <a:gd name="connsiteX29" fmla="*/ 97115 w 495300"/>
              <a:gd name="connsiteY29" fmla="*/ 59597 h 494536"/>
              <a:gd name="connsiteX30" fmla="*/ 95716 w 495300"/>
              <a:gd name="connsiteY30" fmla="*/ 72999 h 494536"/>
              <a:gd name="connsiteX31" fmla="*/ 109114 w 495300"/>
              <a:gd name="connsiteY31" fmla="*/ 74389 h 494536"/>
              <a:gd name="connsiteX32" fmla="*/ 110069 w 495300"/>
              <a:gd name="connsiteY32" fmla="*/ 73503 h 494536"/>
              <a:gd name="connsiteX33" fmla="*/ 384008 w 495300"/>
              <a:gd name="connsiteY33" fmla="*/ 421166 h 494536"/>
              <a:gd name="connsiteX34" fmla="*/ 247610 w 495300"/>
              <a:gd name="connsiteY34" fmla="*/ 475744 h 494536"/>
              <a:gd name="connsiteX35" fmla="*/ 131691 w 495300"/>
              <a:gd name="connsiteY35" fmla="*/ 437644 h 494536"/>
              <a:gd name="connsiteX36" fmla="*/ 152360 w 495300"/>
              <a:gd name="connsiteY36" fmla="*/ 437644 h 494536"/>
              <a:gd name="connsiteX37" fmla="*/ 161885 w 495300"/>
              <a:gd name="connsiteY37" fmla="*/ 428119 h 494536"/>
              <a:gd name="connsiteX38" fmla="*/ 152360 w 495300"/>
              <a:gd name="connsiteY38" fmla="*/ 418594 h 494536"/>
              <a:gd name="connsiteX39" fmla="*/ 104735 w 495300"/>
              <a:gd name="connsiteY39" fmla="*/ 418594 h 494536"/>
              <a:gd name="connsiteX40" fmla="*/ 102354 w 495300"/>
              <a:gd name="connsiteY40" fmla="*/ 419070 h 494536"/>
              <a:gd name="connsiteX41" fmla="*/ 101115 w 495300"/>
              <a:gd name="connsiteY41" fmla="*/ 419070 h 494536"/>
              <a:gd name="connsiteX42" fmla="*/ 99782 w 495300"/>
              <a:gd name="connsiteY42" fmla="*/ 420023 h 494536"/>
              <a:gd name="connsiteX43" fmla="*/ 98067 w 495300"/>
              <a:gd name="connsiteY43" fmla="*/ 421261 h 494536"/>
              <a:gd name="connsiteX44" fmla="*/ 98067 w 495300"/>
              <a:gd name="connsiteY44" fmla="*/ 421261 h 494536"/>
              <a:gd name="connsiteX45" fmla="*/ 97306 w 495300"/>
              <a:gd name="connsiteY45" fmla="*/ 422499 h 494536"/>
              <a:gd name="connsiteX46" fmla="*/ 96162 w 495300"/>
              <a:gd name="connsiteY46" fmla="*/ 424309 h 494536"/>
              <a:gd name="connsiteX47" fmla="*/ 96162 w 495300"/>
              <a:gd name="connsiteY47" fmla="*/ 426405 h 494536"/>
              <a:gd name="connsiteX48" fmla="*/ 96162 w 495300"/>
              <a:gd name="connsiteY48" fmla="*/ 427738 h 494536"/>
              <a:gd name="connsiteX49" fmla="*/ 96162 w 495300"/>
              <a:gd name="connsiteY49" fmla="*/ 475363 h 494536"/>
              <a:gd name="connsiteX50" fmla="*/ 105687 w 495300"/>
              <a:gd name="connsiteY50" fmla="*/ 484888 h 494536"/>
              <a:gd name="connsiteX51" fmla="*/ 115212 w 495300"/>
              <a:gd name="connsiteY51" fmla="*/ 475363 h 494536"/>
              <a:gd name="connsiteX52" fmla="*/ 115212 w 495300"/>
              <a:gd name="connsiteY52" fmla="*/ 448217 h 494536"/>
              <a:gd name="connsiteX53" fmla="*/ 397915 w 495300"/>
              <a:gd name="connsiteY53" fmla="*/ 434691 h 494536"/>
              <a:gd name="connsiteX54" fmla="*/ 397468 w 495300"/>
              <a:gd name="connsiteY54" fmla="*/ 421233 h 494536"/>
              <a:gd name="connsiteX55" fmla="*/ 384960 w 495300"/>
              <a:gd name="connsiteY55" fmla="*/ 420785 h 494536"/>
              <a:gd name="connsiteX56" fmla="*/ 476210 w 495300"/>
              <a:gd name="connsiteY56" fmla="*/ 113794 h 494536"/>
              <a:gd name="connsiteX57" fmla="*/ 19010 w 495300"/>
              <a:gd name="connsiteY57" fmla="*/ 113794 h 494536"/>
              <a:gd name="connsiteX58" fmla="*/ -40 w 495300"/>
              <a:gd name="connsiteY58" fmla="*/ 132844 h 494536"/>
              <a:gd name="connsiteX59" fmla="*/ -40 w 495300"/>
              <a:gd name="connsiteY59" fmla="*/ 361444 h 494536"/>
              <a:gd name="connsiteX60" fmla="*/ 19010 w 495300"/>
              <a:gd name="connsiteY60" fmla="*/ 380494 h 494536"/>
              <a:gd name="connsiteX61" fmla="*/ 476210 w 495300"/>
              <a:gd name="connsiteY61" fmla="*/ 380494 h 494536"/>
              <a:gd name="connsiteX62" fmla="*/ 495260 w 495300"/>
              <a:gd name="connsiteY62" fmla="*/ 361444 h 494536"/>
              <a:gd name="connsiteX63" fmla="*/ 495260 w 495300"/>
              <a:gd name="connsiteY63" fmla="*/ 132844 h 494536"/>
              <a:gd name="connsiteX64" fmla="*/ 476210 w 495300"/>
              <a:gd name="connsiteY64" fmla="*/ 113794 h 494536"/>
              <a:gd name="connsiteX65" fmla="*/ 476210 w 495300"/>
              <a:gd name="connsiteY65" fmla="*/ 132844 h 494536"/>
              <a:gd name="connsiteX66" fmla="*/ 476210 w 495300"/>
              <a:gd name="connsiteY66" fmla="*/ 189232 h 494536"/>
              <a:gd name="connsiteX67" fmla="*/ 419822 w 495300"/>
              <a:gd name="connsiteY67" fmla="*/ 132844 h 494536"/>
              <a:gd name="connsiteX68" fmla="*/ 19010 w 495300"/>
              <a:gd name="connsiteY68" fmla="*/ 132844 h 494536"/>
              <a:gd name="connsiteX69" fmla="*/ 75398 w 495300"/>
              <a:gd name="connsiteY69" fmla="*/ 132844 h 494536"/>
              <a:gd name="connsiteX70" fmla="*/ 19010 w 495300"/>
              <a:gd name="connsiteY70" fmla="*/ 189232 h 494536"/>
              <a:gd name="connsiteX71" fmla="*/ 19010 w 495300"/>
              <a:gd name="connsiteY71" fmla="*/ 361444 h 494536"/>
              <a:gd name="connsiteX72" fmla="*/ 19010 w 495300"/>
              <a:gd name="connsiteY72" fmla="*/ 305056 h 494536"/>
              <a:gd name="connsiteX73" fmla="*/ 75398 w 495300"/>
              <a:gd name="connsiteY73" fmla="*/ 361444 h 494536"/>
              <a:gd name="connsiteX74" fmla="*/ 94638 w 495300"/>
              <a:gd name="connsiteY74" fmla="*/ 361444 h 494536"/>
              <a:gd name="connsiteX75" fmla="*/ 19010 w 495300"/>
              <a:gd name="connsiteY75" fmla="*/ 285816 h 494536"/>
              <a:gd name="connsiteX76" fmla="*/ 19010 w 495300"/>
              <a:gd name="connsiteY76" fmla="*/ 208473 h 494536"/>
              <a:gd name="connsiteX77" fmla="*/ 94638 w 495300"/>
              <a:gd name="connsiteY77" fmla="*/ 132844 h 494536"/>
              <a:gd name="connsiteX78" fmla="*/ 400581 w 495300"/>
              <a:gd name="connsiteY78" fmla="*/ 132844 h 494536"/>
              <a:gd name="connsiteX79" fmla="*/ 476210 w 495300"/>
              <a:gd name="connsiteY79" fmla="*/ 208473 h 494536"/>
              <a:gd name="connsiteX80" fmla="*/ 476210 w 495300"/>
              <a:gd name="connsiteY80" fmla="*/ 285816 h 494536"/>
              <a:gd name="connsiteX81" fmla="*/ 400581 w 495300"/>
              <a:gd name="connsiteY81" fmla="*/ 361444 h 494536"/>
              <a:gd name="connsiteX82" fmla="*/ 419822 w 495300"/>
              <a:gd name="connsiteY82" fmla="*/ 361444 h 494536"/>
              <a:gd name="connsiteX83" fmla="*/ 476210 w 495300"/>
              <a:gd name="connsiteY83" fmla="*/ 305056 h 494536"/>
              <a:gd name="connsiteX84" fmla="*/ 476210 w 495300"/>
              <a:gd name="connsiteY84" fmla="*/ 361444 h 49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95300" h="494536">
                <a:moveTo>
                  <a:pt x="247610" y="151894"/>
                </a:moveTo>
                <a:cubicBezTo>
                  <a:pt x="195005" y="151894"/>
                  <a:pt x="152360" y="194537"/>
                  <a:pt x="152360" y="247144"/>
                </a:cubicBezTo>
                <a:cubicBezTo>
                  <a:pt x="152360" y="299751"/>
                  <a:pt x="195005" y="342394"/>
                  <a:pt x="247610" y="342394"/>
                </a:cubicBezTo>
                <a:cubicBezTo>
                  <a:pt x="300216" y="342394"/>
                  <a:pt x="342860" y="299751"/>
                  <a:pt x="342860" y="247144"/>
                </a:cubicBezTo>
                <a:cubicBezTo>
                  <a:pt x="342860" y="194537"/>
                  <a:pt x="300216" y="151894"/>
                  <a:pt x="247610" y="151894"/>
                </a:cubicBezTo>
                <a:close/>
                <a:moveTo>
                  <a:pt x="247610" y="323344"/>
                </a:moveTo>
                <a:cubicBezTo>
                  <a:pt x="205526" y="323344"/>
                  <a:pt x="171410" y="289226"/>
                  <a:pt x="171410" y="247144"/>
                </a:cubicBezTo>
                <a:cubicBezTo>
                  <a:pt x="171410" y="205063"/>
                  <a:pt x="205526" y="170944"/>
                  <a:pt x="247610" y="170944"/>
                </a:cubicBezTo>
                <a:cubicBezTo>
                  <a:pt x="289694" y="170944"/>
                  <a:pt x="323810" y="205063"/>
                  <a:pt x="323810" y="247144"/>
                </a:cubicBezTo>
                <a:cubicBezTo>
                  <a:pt x="323810" y="289226"/>
                  <a:pt x="289694" y="323344"/>
                  <a:pt x="247610" y="323344"/>
                </a:cubicBezTo>
                <a:close/>
                <a:moveTo>
                  <a:pt x="111212" y="73123"/>
                </a:moveTo>
                <a:cubicBezTo>
                  <a:pt x="148166" y="38375"/>
                  <a:pt x="196887" y="18878"/>
                  <a:pt x="247610" y="18544"/>
                </a:cubicBezTo>
                <a:cubicBezTo>
                  <a:pt x="289286" y="18801"/>
                  <a:pt x="329830" y="32127"/>
                  <a:pt x="363529" y="56644"/>
                </a:cubicBezTo>
                <a:lnTo>
                  <a:pt x="342860" y="56644"/>
                </a:lnTo>
                <a:cubicBezTo>
                  <a:pt x="337599" y="56644"/>
                  <a:pt x="333335" y="60911"/>
                  <a:pt x="333335" y="66169"/>
                </a:cubicBezTo>
                <a:cubicBezTo>
                  <a:pt x="333335" y="71427"/>
                  <a:pt x="337599" y="75694"/>
                  <a:pt x="342860" y="75694"/>
                </a:cubicBezTo>
                <a:lnTo>
                  <a:pt x="390485" y="75694"/>
                </a:lnTo>
                <a:cubicBezTo>
                  <a:pt x="391761" y="75694"/>
                  <a:pt x="393025" y="75437"/>
                  <a:pt x="394200" y="74932"/>
                </a:cubicBezTo>
                <a:lnTo>
                  <a:pt x="394200" y="74932"/>
                </a:lnTo>
                <a:cubicBezTo>
                  <a:pt x="395245" y="74504"/>
                  <a:pt x="396187" y="73846"/>
                  <a:pt x="396962" y="73027"/>
                </a:cubicBezTo>
                <a:lnTo>
                  <a:pt x="396962" y="73027"/>
                </a:lnTo>
                <a:cubicBezTo>
                  <a:pt x="397251" y="72636"/>
                  <a:pt x="397505" y="72218"/>
                  <a:pt x="397724" y="71789"/>
                </a:cubicBezTo>
                <a:cubicBezTo>
                  <a:pt x="398160" y="71217"/>
                  <a:pt x="398542" y="70617"/>
                  <a:pt x="398867" y="69979"/>
                </a:cubicBezTo>
                <a:cubicBezTo>
                  <a:pt x="398921" y="69284"/>
                  <a:pt x="398921" y="68579"/>
                  <a:pt x="398867" y="67884"/>
                </a:cubicBezTo>
                <a:cubicBezTo>
                  <a:pt x="398912" y="67436"/>
                  <a:pt x="398912" y="66998"/>
                  <a:pt x="398867" y="66550"/>
                </a:cubicBezTo>
                <a:lnTo>
                  <a:pt x="398867" y="18925"/>
                </a:lnTo>
                <a:cubicBezTo>
                  <a:pt x="398867" y="13667"/>
                  <a:pt x="394603" y="9400"/>
                  <a:pt x="389342" y="9400"/>
                </a:cubicBezTo>
                <a:cubicBezTo>
                  <a:pt x="384081" y="9400"/>
                  <a:pt x="379817" y="13667"/>
                  <a:pt x="379817" y="18925"/>
                </a:cubicBezTo>
                <a:lnTo>
                  <a:pt x="379817" y="46072"/>
                </a:lnTo>
                <a:cubicBezTo>
                  <a:pt x="295325" y="-20327"/>
                  <a:pt x="174881" y="-14565"/>
                  <a:pt x="97115" y="59597"/>
                </a:cubicBezTo>
                <a:cubicBezTo>
                  <a:pt x="93029" y="62911"/>
                  <a:pt x="92403" y="68912"/>
                  <a:pt x="95716" y="72999"/>
                </a:cubicBezTo>
                <a:cubicBezTo>
                  <a:pt x="99030" y="77085"/>
                  <a:pt x="105027" y="77704"/>
                  <a:pt x="109114" y="74389"/>
                </a:cubicBezTo>
                <a:cubicBezTo>
                  <a:pt x="109452" y="74122"/>
                  <a:pt x="109771" y="73818"/>
                  <a:pt x="110069" y="73503"/>
                </a:cubicBezTo>
                <a:close/>
                <a:moveTo>
                  <a:pt x="384008" y="421166"/>
                </a:moveTo>
                <a:cubicBezTo>
                  <a:pt x="347054" y="455913"/>
                  <a:pt x="298333" y="475411"/>
                  <a:pt x="247610" y="475744"/>
                </a:cubicBezTo>
                <a:cubicBezTo>
                  <a:pt x="205934" y="475487"/>
                  <a:pt x="165390" y="462162"/>
                  <a:pt x="131691" y="437644"/>
                </a:cubicBezTo>
                <a:lnTo>
                  <a:pt x="152360" y="437644"/>
                </a:lnTo>
                <a:cubicBezTo>
                  <a:pt x="157621" y="437644"/>
                  <a:pt x="161885" y="433377"/>
                  <a:pt x="161885" y="428119"/>
                </a:cubicBezTo>
                <a:cubicBezTo>
                  <a:pt x="161885" y="422861"/>
                  <a:pt x="157621" y="418594"/>
                  <a:pt x="152360" y="418594"/>
                </a:cubicBezTo>
                <a:lnTo>
                  <a:pt x="104735" y="418594"/>
                </a:lnTo>
                <a:cubicBezTo>
                  <a:pt x="103925" y="418661"/>
                  <a:pt x="103126" y="418823"/>
                  <a:pt x="102354" y="419070"/>
                </a:cubicBezTo>
                <a:cubicBezTo>
                  <a:pt x="101942" y="419118"/>
                  <a:pt x="101527" y="419118"/>
                  <a:pt x="101115" y="419070"/>
                </a:cubicBezTo>
                <a:lnTo>
                  <a:pt x="99782" y="420023"/>
                </a:lnTo>
                <a:cubicBezTo>
                  <a:pt x="99152" y="420347"/>
                  <a:pt x="98574" y="420766"/>
                  <a:pt x="98067" y="421261"/>
                </a:cubicBezTo>
                <a:lnTo>
                  <a:pt x="98067" y="421261"/>
                </a:lnTo>
                <a:cubicBezTo>
                  <a:pt x="97779" y="421652"/>
                  <a:pt x="97525" y="422071"/>
                  <a:pt x="97306" y="422499"/>
                </a:cubicBezTo>
                <a:cubicBezTo>
                  <a:pt x="96869" y="423071"/>
                  <a:pt x="96487" y="423671"/>
                  <a:pt x="96162" y="424309"/>
                </a:cubicBezTo>
                <a:cubicBezTo>
                  <a:pt x="96108" y="425005"/>
                  <a:pt x="96108" y="425709"/>
                  <a:pt x="96162" y="426405"/>
                </a:cubicBezTo>
                <a:cubicBezTo>
                  <a:pt x="96118" y="426852"/>
                  <a:pt x="96118" y="427290"/>
                  <a:pt x="96162" y="427738"/>
                </a:cubicBezTo>
                <a:lnTo>
                  <a:pt x="96162" y="475363"/>
                </a:lnTo>
                <a:cubicBezTo>
                  <a:pt x="96162" y="480621"/>
                  <a:pt x="100427" y="484888"/>
                  <a:pt x="105687" y="484888"/>
                </a:cubicBezTo>
                <a:cubicBezTo>
                  <a:pt x="110948" y="484888"/>
                  <a:pt x="115212" y="480621"/>
                  <a:pt x="115212" y="475363"/>
                </a:cubicBezTo>
                <a:lnTo>
                  <a:pt x="115212" y="448217"/>
                </a:lnTo>
                <a:cubicBezTo>
                  <a:pt x="199704" y="514616"/>
                  <a:pt x="320149" y="508853"/>
                  <a:pt x="397915" y="434691"/>
                </a:cubicBezTo>
                <a:cubicBezTo>
                  <a:pt x="401509" y="430853"/>
                  <a:pt x="401309" y="424823"/>
                  <a:pt x="397468" y="421233"/>
                </a:cubicBezTo>
                <a:cubicBezTo>
                  <a:pt x="393994" y="417975"/>
                  <a:pt x="388655" y="417785"/>
                  <a:pt x="384960" y="420785"/>
                </a:cubicBezTo>
                <a:close/>
                <a:moveTo>
                  <a:pt x="476210" y="113794"/>
                </a:moveTo>
                <a:lnTo>
                  <a:pt x="19010" y="113794"/>
                </a:lnTo>
                <a:cubicBezTo>
                  <a:pt x="8489" y="113794"/>
                  <a:pt x="-40" y="122319"/>
                  <a:pt x="-40" y="132844"/>
                </a:cubicBezTo>
                <a:lnTo>
                  <a:pt x="-40" y="361444"/>
                </a:lnTo>
                <a:cubicBezTo>
                  <a:pt x="-40" y="371969"/>
                  <a:pt x="8489" y="380494"/>
                  <a:pt x="19010" y="380494"/>
                </a:cubicBezTo>
                <a:lnTo>
                  <a:pt x="476210" y="380494"/>
                </a:lnTo>
                <a:cubicBezTo>
                  <a:pt x="486731" y="380494"/>
                  <a:pt x="495260" y="371969"/>
                  <a:pt x="495260" y="361444"/>
                </a:cubicBezTo>
                <a:lnTo>
                  <a:pt x="495260" y="132844"/>
                </a:lnTo>
                <a:cubicBezTo>
                  <a:pt x="495260" y="122319"/>
                  <a:pt x="486731" y="113794"/>
                  <a:pt x="476210" y="113794"/>
                </a:cubicBezTo>
                <a:close/>
                <a:moveTo>
                  <a:pt x="476210" y="132844"/>
                </a:moveTo>
                <a:lnTo>
                  <a:pt x="476210" y="189232"/>
                </a:lnTo>
                <a:cubicBezTo>
                  <a:pt x="447006" y="184984"/>
                  <a:pt x="424068" y="162048"/>
                  <a:pt x="419822" y="132844"/>
                </a:cubicBezTo>
                <a:close/>
                <a:moveTo>
                  <a:pt x="19010" y="132844"/>
                </a:moveTo>
                <a:lnTo>
                  <a:pt x="75398" y="132844"/>
                </a:lnTo>
                <a:cubicBezTo>
                  <a:pt x="71152" y="162048"/>
                  <a:pt x="48214" y="184984"/>
                  <a:pt x="19010" y="189232"/>
                </a:cubicBezTo>
                <a:close/>
                <a:moveTo>
                  <a:pt x="19010" y="361444"/>
                </a:moveTo>
                <a:lnTo>
                  <a:pt x="19010" y="305056"/>
                </a:lnTo>
                <a:cubicBezTo>
                  <a:pt x="48214" y="309304"/>
                  <a:pt x="71152" y="332240"/>
                  <a:pt x="75398" y="361444"/>
                </a:cubicBezTo>
                <a:close/>
                <a:moveTo>
                  <a:pt x="94638" y="361444"/>
                </a:moveTo>
                <a:cubicBezTo>
                  <a:pt x="90174" y="321668"/>
                  <a:pt x="58784" y="290283"/>
                  <a:pt x="19010" y="285816"/>
                </a:cubicBezTo>
                <a:lnTo>
                  <a:pt x="19010" y="208473"/>
                </a:lnTo>
                <a:cubicBezTo>
                  <a:pt x="58784" y="204006"/>
                  <a:pt x="90174" y="172621"/>
                  <a:pt x="94638" y="132844"/>
                </a:cubicBezTo>
                <a:lnTo>
                  <a:pt x="400581" y="132844"/>
                </a:lnTo>
                <a:cubicBezTo>
                  <a:pt x="405046" y="172621"/>
                  <a:pt x="436436" y="204006"/>
                  <a:pt x="476210" y="208473"/>
                </a:cubicBezTo>
                <a:lnTo>
                  <a:pt x="476210" y="285816"/>
                </a:lnTo>
                <a:cubicBezTo>
                  <a:pt x="436436" y="290283"/>
                  <a:pt x="405046" y="321668"/>
                  <a:pt x="400581" y="361444"/>
                </a:cubicBezTo>
                <a:close/>
                <a:moveTo>
                  <a:pt x="419822" y="361444"/>
                </a:moveTo>
                <a:cubicBezTo>
                  <a:pt x="424068" y="332240"/>
                  <a:pt x="447006" y="309304"/>
                  <a:pt x="476210" y="305056"/>
                </a:cubicBezTo>
                <a:lnTo>
                  <a:pt x="476210" y="361444"/>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5" name="Freeform: Shape 34">
            <a:extLst>
              <a:ext uri="{FF2B5EF4-FFF2-40B4-BE49-F238E27FC236}">
                <a16:creationId xmlns:a16="http://schemas.microsoft.com/office/drawing/2014/main" id="{A3FDF0A9-A2E9-FB35-6477-C4D2B2EEB42F}"/>
              </a:ext>
            </a:extLst>
          </p:cNvPr>
          <p:cNvSpPr/>
          <p:nvPr/>
        </p:nvSpPr>
        <p:spPr>
          <a:xfrm>
            <a:off x="7371265" y="2062187"/>
            <a:ext cx="357776" cy="417234"/>
          </a:xfrm>
          <a:custGeom>
            <a:avLst/>
            <a:gdLst>
              <a:gd name="connsiteX0" fmla="*/ 67111 w 457200"/>
              <a:gd name="connsiteY0" fmla="*/ 310677 h 533182"/>
              <a:gd name="connsiteX1" fmla="*/ 34060 w 457200"/>
              <a:gd name="connsiteY1" fmla="*/ 329727 h 533182"/>
              <a:gd name="connsiteX2" fmla="*/ 30469 w 457200"/>
              <a:gd name="connsiteY2" fmla="*/ 342709 h 533182"/>
              <a:gd name="connsiteX3" fmla="*/ 38822 w 457200"/>
              <a:gd name="connsiteY3" fmla="*/ 347539 h 533182"/>
              <a:gd name="connsiteX4" fmla="*/ 43585 w 457200"/>
              <a:gd name="connsiteY4" fmla="*/ 346300 h 533182"/>
              <a:gd name="connsiteX5" fmla="*/ 76636 w 457200"/>
              <a:gd name="connsiteY5" fmla="*/ 327250 h 533182"/>
              <a:gd name="connsiteX6" fmla="*/ 80160 w 457200"/>
              <a:gd name="connsiteY6" fmla="*/ 314201 h 533182"/>
              <a:gd name="connsiteX7" fmla="*/ 67111 w 457200"/>
              <a:gd name="connsiteY7" fmla="*/ 310677 h 533182"/>
              <a:gd name="connsiteX8" fmla="*/ 57110 w 457200"/>
              <a:gd name="connsiteY8" fmla="*/ 228476 h 533182"/>
              <a:gd name="connsiteX9" fmla="*/ 47585 w 457200"/>
              <a:gd name="connsiteY9" fmla="*/ 218951 h 533182"/>
              <a:gd name="connsiteX10" fmla="*/ 9485 w 457200"/>
              <a:gd name="connsiteY10" fmla="*/ 218951 h 533182"/>
              <a:gd name="connsiteX11" fmla="*/ -40 w 457200"/>
              <a:gd name="connsiteY11" fmla="*/ 228476 h 533182"/>
              <a:gd name="connsiteX12" fmla="*/ 9485 w 457200"/>
              <a:gd name="connsiteY12" fmla="*/ 238001 h 533182"/>
              <a:gd name="connsiteX13" fmla="*/ 47585 w 457200"/>
              <a:gd name="connsiteY13" fmla="*/ 238001 h 533182"/>
              <a:gd name="connsiteX14" fmla="*/ 57110 w 457200"/>
              <a:gd name="connsiteY14" fmla="*/ 228476 h 533182"/>
              <a:gd name="connsiteX15" fmla="*/ 34060 w 457200"/>
              <a:gd name="connsiteY15" fmla="*/ 127225 h 533182"/>
              <a:gd name="connsiteX16" fmla="*/ 67111 w 457200"/>
              <a:gd name="connsiteY16" fmla="*/ 146275 h 533182"/>
              <a:gd name="connsiteX17" fmla="*/ 71778 w 457200"/>
              <a:gd name="connsiteY17" fmla="*/ 147514 h 533182"/>
              <a:gd name="connsiteX18" fmla="*/ 80065 w 457200"/>
              <a:gd name="connsiteY18" fmla="*/ 142751 h 533182"/>
              <a:gd name="connsiteX19" fmla="*/ 76665 w 457200"/>
              <a:gd name="connsiteY19" fmla="*/ 129721 h 533182"/>
              <a:gd name="connsiteX20" fmla="*/ 76636 w 457200"/>
              <a:gd name="connsiteY20" fmla="*/ 129702 h 533182"/>
              <a:gd name="connsiteX21" fmla="*/ 43585 w 457200"/>
              <a:gd name="connsiteY21" fmla="*/ 110652 h 533182"/>
              <a:gd name="connsiteX22" fmla="*/ 30535 w 457200"/>
              <a:gd name="connsiteY22" fmla="*/ 114176 h 533182"/>
              <a:gd name="connsiteX23" fmla="*/ 34060 w 457200"/>
              <a:gd name="connsiteY23" fmla="*/ 127225 h 533182"/>
              <a:gd name="connsiteX24" fmla="*/ 129310 w 457200"/>
              <a:gd name="connsiteY24" fmla="*/ 76552 h 533182"/>
              <a:gd name="connsiteX25" fmla="*/ 142330 w 457200"/>
              <a:gd name="connsiteY25" fmla="*/ 80000 h 533182"/>
              <a:gd name="connsiteX26" fmla="*/ 142359 w 457200"/>
              <a:gd name="connsiteY26" fmla="*/ 79981 h 533182"/>
              <a:gd name="connsiteX27" fmla="*/ 145883 w 457200"/>
              <a:gd name="connsiteY27" fmla="*/ 67027 h 533182"/>
              <a:gd name="connsiteX28" fmla="*/ 126833 w 457200"/>
              <a:gd name="connsiteY28" fmla="*/ 33976 h 533182"/>
              <a:gd name="connsiteX29" fmla="*/ 113784 w 457200"/>
              <a:gd name="connsiteY29" fmla="*/ 30451 h 533182"/>
              <a:gd name="connsiteX30" fmla="*/ 110260 w 457200"/>
              <a:gd name="connsiteY30" fmla="*/ 43501 h 533182"/>
              <a:gd name="connsiteX31" fmla="*/ 228560 w 457200"/>
              <a:gd name="connsiteY31" fmla="*/ 57026 h 533182"/>
              <a:gd name="connsiteX32" fmla="*/ 238085 w 457200"/>
              <a:gd name="connsiteY32" fmla="*/ 47501 h 533182"/>
              <a:gd name="connsiteX33" fmla="*/ 238085 w 457200"/>
              <a:gd name="connsiteY33" fmla="*/ 9401 h 533182"/>
              <a:gd name="connsiteX34" fmla="*/ 228560 w 457200"/>
              <a:gd name="connsiteY34" fmla="*/ -124 h 533182"/>
              <a:gd name="connsiteX35" fmla="*/ 219035 w 457200"/>
              <a:gd name="connsiteY35" fmla="*/ 9401 h 533182"/>
              <a:gd name="connsiteX36" fmla="*/ 219035 w 457200"/>
              <a:gd name="connsiteY36" fmla="*/ 47501 h 533182"/>
              <a:gd name="connsiteX37" fmla="*/ 228560 w 457200"/>
              <a:gd name="connsiteY37" fmla="*/ 57026 h 533182"/>
              <a:gd name="connsiteX38" fmla="*/ 423060 w 457200"/>
              <a:gd name="connsiteY38" fmla="*/ 329727 h 533182"/>
              <a:gd name="connsiteX39" fmla="*/ 390009 w 457200"/>
              <a:gd name="connsiteY39" fmla="*/ 310677 h 533182"/>
              <a:gd name="connsiteX40" fmla="*/ 376960 w 457200"/>
              <a:gd name="connsiteY40" fmla="*/ 314201 h 533182"/>
              <a:gd name="connsiteX41" fmla="*/ 380484 w 457200"/>
              <a:gd name="connsiteY41" fmla="*/ 327250 h 533182"/>
              <a:gd name="connsiteX42" fmla="*/ 413535 w 457200"/>
              <a:gd name="connsiteY42" fmla="*/ 346300 h 533182"/>
              <a:gd name="connsiteX43" fmla="*/ 418298 w 457200"/>
              <a:gd name="connsiteY43" fmla="*/ 347539 h 533182"/>
              <a:gd name="connsiteX44" fmla="*/ 427890 w 457200"/>
              <a:gd name="connsiteY44" fmla="*/ 338080 h 533182"/>
              <a:gd name="connsiteX45" fmla="*/ 423060 w 457200"/>
              <a:gd name="connsiteY45" fmla="*/ 329727 h 533182"/>
              <a:gd name="connsiteX46" fmla="*/ 447635 w 457200"/>
              <a:gd name="connsiteY46" fmla="*/ 218951 h 533182"/>
              <a:gd name="connsiteX47" fmla="*/ 409535 w 457200"/>
              <a:gd name="connsiteY47" fmla="*/ 218951 h 533182"/>
              <a:gd name="connsiteX48" fmla="*/ 400010 w 457200"/>
              <a:gd name="connsiteY48" fmla="*/ 228476 h 533182"/>
              <a:gd name="connsiteX49" fmla="*/ 409535 w 457200"/>
              <a:gd name="connsiteY49" fmla="*/ 238001 h 533182"/>
              <a:gd name="connsiteX50" fmla="*/ 447635 w 457200"/>
              <a:gd name="connsiteY50" fmla="*/ 238001 h 533182"/>
              <a:gd name="connsiteX51" fmla="*/ 457160 w 457200"/>
              <a:gd name="connsiteY51" fmla="*/ 228476 h 533182"/>
              <a:gd name="connsiteX52" fmla="*/ 447635 w 457200"/>
              <a:gd name="connsiteY52" fmla="*/ 218951 h 533182"/>
              <a:gd name="connsiteX53" fmla="*/ 385342 w 457200"/>
              <a:gd name="connsiteY53" fmla="*/ 147514 h 533182"/>
              <a:gd name="connsiteX54" fmla="*/ 390009 w 457200"/>
              <a:gd name="connsiteY54" fmla="*/ 146275 h 533182"/>
              <a:gd name="connsiteX55" fmla="*/ 423060 w 457200"/>
              <a:gd name="connsiteY55" fmla="*/ 127225 h 533182"/>
              <a:gd name="connsiteX56" fmla="*/ 426585 w 457200"/>
              <a:gd name="connsiteY56" fmla="*/ 114176 h 533182"/>
              <a:gd name="connsiteX57" fmla="*/ 413535 w 457200"/>
              <a:gd name="connsiteY57" fmla="*/ 110652 h 533182"/>
              <a:gd name="connsiteX58" fmla="*/ 380484 w 457200"/>
              <a:gd name="connsiteY58" fmla="*/ 129702 h 533182"/>
              <a:gd name="connsiteX59" fmla="*/ 377036 w 457200"/>
              <a:gd name="connsiteY59" fmla="*/ 142722 h 533182"/>
              <a:gd name="connsiteX60" fmla="*/ 377055 w 457200"/>
              <a:gd name="connsiteY60" fmla="*/ 142751 h 533182"/>
              <a:gd name="connsiteX61" fmla="*/ 385342 w 457200"/>
              <a:gd name="connsiteY61" fmla="*/ 147514 h 533182"/>
              <a:gd name="connsiteX62" fmla="*/ 314285 w 457200"/>
              <a:gd name="connsiteY62" fmla="*/ 79981 h 533182"/>
              <a:gd name="connsiteX63" fmla="*/ 327315 w 457200"/>
              <a:gd name="connsiteY63" fmla="*/ 76581 h 533182"/>
              <a:gd name="connsiteX64" fmla="*/ 327334 w 457200"/>
              <a:gd name="connsiteY64" fmla="*/ 76552 h 533182"/>
              <a:gd name="connsiteX65" fmla="*/ 346384 w 457200"/>
              <a:gd name="connsiteY65" fmla="*/ 43501 h 533182"/>
              <a:gd name="connsiteX66" fmla="*/ 342860 w 457200"/>
              <a:gd name="connsiteY66" fmla="*/ 30451 h 533182"/>
              <a:gd name="connsiteX67" fmla="*/ 329811 w 457200"/>
              <a:gd name="connsiteY67" fmla="*/ 33976 h 533182"/>
              <a:gd name="connsiteX68" fmla="*/ 310761 w 457200"/>
              <a:gd name="connsiteY68" fmla="*/ 67027 h 533182"/>
              <a:gd name="connsiteX69" fmla="*/ 314285 w 457200"/>
              <a:gd name="connsiteY69" fmla="*/ 79981 h 533182"/>
              <a:gd name="connsiteX70" fmla="*/ 228560 w 457200"/>
              <a:gd name="connsiteY70" fmla="*/ 76076 h 533182"/>
              <a:gd name="connsiteX71" fmla="*/ 76246 w 457200"/>
              <a:gd name="connsiteY71" fmla="*/ 228562 h 533182"/>
              <a:gd name="connsiteX72" fmla="*/ 125309 w 457200"/>
              <a:gd name="connsiteY72" fmla="*/ 340490 h 533182"/>
              <a:gd name="connsiteX73" fmla="*/ 152360 w 457200"/>
              <a:gd name="connsiteY73" fmla="*/ 402879 h 533182"/>
              <a:gd name="connsiteX74" fmla="*/ 152360 w 457200"/>
              <a:gd name="connsiteY74" fmla="*/ 409451 h 533182"/>
              <a:gd name="connsiteX75" fmla="*/ 171410 w 457200"/>
              <a:gd name="connsiteY75" fmla="*/ 436312 h 533182"/>
              <a:gd name="connsiteX76" fmla="*/ 171410 w 457200"/>
              <a:gd name="connsiteY76" fmla="*/ 485651 h 533182"/>
              <a:gd name="connsiteX77" fmla="*/ 199985 w 457200"/>
              <a:gd name="connsiteY77" fmla="*/ 514226 h 533182"/>
              <a:gd name="connsiteX78" fmla="*/ 201699 w 457200"/>
              <a:gd name="connsiteY78" fmla="*/ 514226 h 533182"/>
              <a:gd name="connsiteX79" fmla="*/ 238314 w 457200"/>
              <a:gd name="connsiteY79" fmla="*/ 531333 h 533182"/>
              <a:gd name="connsiteX80" fmla="*/ 255421 w 457200"/>
              <a:gd name="connsiteY80" fmla="*/ 514226 h 533182"/>
              <a:gd name="connsiteX81" fmla="*/ 257135 w 457200"/>
              <a:gd name="connsiteY81" fmla="*/ 514226 h 533182"/>
              <a:gd name="connsiteX82" fmla="*/ 285710 w 457200"/>
              <a:gd name="connsiteY82" fmla="*/ 485651 h 533182"/>
              <a:gd name="connsiteX83" fmla="*/ 285710 w 457200"/>
              <a:gd name="connsiteY83" fmla="*/ 436312 h 533182"/>
              <a:gd name="connsiteX84" fmla="*/ 304760 w 457200"/>
              <a:gd name="connsiteY84" fmla="*/ 409451 h 533182"/>
              <a:gd name="connsiteX85" fmla="*/ 304760 w 457200"/>
              <a:gd name="connsiteY85" fmla="*/ 402879 h 533182"/>
              <a:gd name="connsiteX86" fmla="*/ 331811 w 457200"/>
              <a:gd name="connsiteY86" fmla="*/ 340490 h 533182"/>
              <a:gd name="connsiteX87" fmla="*/ 340488 w 457200"/>
              <a:gd name="connsiteY87" fmla="*/ 125139 h 533182"/>
              <a:gd name="connsiteX88" fmla="*/ 228560 w 457200"/>
              <a:gd name="connsiteY88" fmla="*/ 76076 h 533182"/>
              <a:gd name="connsiteX89" fmla="*/ 266660 w 457200"/>
              <a:gd name="connsiteY89" fmla="*/ 457076 h 533182"/>
              <a:gd name="connsiteX90" fmla="*/ 238085 w 457200"/>
              <a:gd name="connsiteY90" fmla="*/ 457076 h 533182"/>
              <a:gd name="connsiteX91" fmla="*/ 228560 w 457200"/>
              <a:gd name="connsiteY91" fmla="*/ 466601 h 533182"/>
              <a:gd name="connsiteX92" fmla="*/ 238085 w 457200"/>
              <a:gd name="connsiteY92" fmla="*/ 476126 h 533182"/>
              <a:gd name="connsiteX93" fmla="*/ 266660 w 457200"/>
              <a:gd name="connsiteY93" fmla="*/ 476126 h 533182"/>
              <a:gd name="connsiteX94" fmla="*/ 266660 w 457200"/>
              <a:gd name="connsiteY94" fmla="*/ 485651 h 533182"/>
              <a:gd name="connsiteX95" fmla="*/ 257135 w 457200"/>
              <a:gd name="connsiteY95" fmla="*/ 495176 h 533182"/>
              <a:gd name="connsiteX96" fmla="*/ 199985 w 457200"/>
              <a:gd name="connsiteY96" fmla="*/ 495176 h 533182"/>
              <a:gd name="connsiteX97" fmla="*/ 190460 w 457200"/>
              <a:gd name="connsiteY97" fmla="*/ 485651 h 533182"/>
              <a:gd name="connsiteX98" fmla="*/ 190460 w 457200"/>
              <a:gd name="connsiteY98" fmla="*/ 438026 h 533182"/>
              <a:gd name="connsiteX99" fmla="*/ 266660 w 457200"/>
              <a:gd name="connsiteY99" fmla="*/ 438026 h 533182"/>
              <a:gd name="connsiteX100" fmla="*/ 318952 w 457200"/>
              <a:gd name="connsiteY100" fmla="*/ 326488 h 533182"/>
              <a:gd name="connsiteX101" fmla="*/ 285710 w 457200"/>
              <a:gd name="connsiteY101" fmla="*/ 402688 h 533182"/>
              <a:gd name="connsiteX102" fmla="*/ 285710 w 457200"/>
              <a:gd name="connsiteY102" fmla="*/ 409451 h 533182"/>
              <a:gd name="connsiteX103" fmla="*/ 276185 w 457200"/>
              <a:gd name="connsiteY103" fmla="*/ 418976 h 533182"/>
              <a:gd name="connsiteX104" fmla="*/ 180935 w 457200"/>
              <a:gd name="connsiteY104" fmla="*/ 418976 h 533182"/>
              <a:gd name="connsiteX105" fmla="*/ 171410 w 457200"/>
              <a:gd name="connsiteY105" fmla="*/ 409451 h 533182"/>
              <a:gd name="connsiteX106" fmla="*/ 171410 w 457200"/>
              <a:gd name="connsiteY106" fmla="*/ 402879 h 533182"/>
              <a:gd name="connsiteX107" fmla="*/ 138168 w 457200"/>
              <a:gd name="connsiteY107" fmla="*/ 326679 h 533182"/>
              <a:gd name="connsiteX108" fmla="*/ 130710 w 457200"/>
              <a:gd name="connsiteY108" fmla="*/ 138246 h 533182"/>
              <a:gd name="connsiteX109" fmla="*/ 319143 w 457200"/>
              <a:gd name="connsiteY109" fmla="*/ 130778 h 533182"/>
              <a:gd name="connsiteX110" fmla="*/ 326601 w 457200"/>
              <a:gd name="connsiteY110" fmla="*/ 319221 h 533182"/>
              <a:gd name="connsiteX111" fmla="*/ 319143 w 457200"/>
              <a:gd name="connsiteY111" fmla="*/ 326679 h 533182"/>
              <a:gd name="connsiteX112" fmla="*/ 219035 w 457200"/>
              <a:gd name="connsiteY112" fmla="*/ 209426 h 533182"/>
              <a:gd name="connsiteX113" fmla="*/ 257135 w 457200"/>
              <a:gd name="connsiteY113" fmla="*/ 209426 h 533182"/>
              <a:gd name="connsiteX114" fmla="*/ 266660 w 457200"/>
              <a:gd name="connsiteY114" fmla="*/ 199901 h 533182"/>
              <a:gd name="connsiteX115" fmla="*/ 257135 w 457200"/>
              <a:gd name="connsiteY115" fmla="*/ 190376 h 533182"/>
              <a:gd name="connsiteX116" fmla="*/ 238085 w 457200"/>
              <a:gd name="connsiteY116" fmla="*/ 190376 h 533182"/>
              <a:gd name="connsiteX117" fmla="*/ 238085 w 457200"/>
              <a:gd name="connsiteY117" fmla="*/ 171326 h 533182"/>
              <a:gd name="connsiteX118" fmla="*/ 228560 w 457200"/>
              <a:gd name="connsiteY118" fmla="*/ 161801 h 533182"/>
              <a:gd name="connsiteX119" fmla="*/ 219035 w 457200"/>
              <a:gd name="connsiteY119" fmla="*/ 171326 h 533182"/>
              <a:gd name="connsiteX120" fmla="*/ 219035 w 457200"/>
              <a:gd name="connsiteY120" fmla="*/ 190376 h 533182"/>
              <a:gd name="connsiteX121" fmla="*/ 190460 w 457200"/>
              <a:gd name="connsiteY121" fmla="*/ 218951 h 533182"/>
              <a:gd name="connsiteX122" fmla="*/ 219035 w 457200"/>
              <a:gd name="connsiteY122" fmla="*/ 247526 h 533182"/>
              <a:gd name="connsiteX123" fmla="*/ 238085 w 457200"/>
              <a:gd name="connsiteY123" fmla="*/ 247526 h 533182"/>
              <a:gd name="connsiteX124" fmla="*/ 247610 w 457200"/>
              <a:gd name="connsiteY124" fmla="*/ 257051 h 533182"/>
              <a:gd name="connsiteX125" fmla="*/ 238085 w 457200"/>
              <a:gd name="connsiteY125" fmla="*/ 266576 h 533182"/>
              <a:gd name="connsiteX126" fmla="*/ 199985 w 457200"/>
              <a:gd name="connsiteY126" fmla="*/ 266576 h 533182"/>
              <a:gd name="connsiteX127" fmla="*/ 190460 w 457200"/>
              <a:gd name="connsiteY127" fmla="*/ 276101 h 533182"/>
              <a:gd name="connsiteX128" fmla="*/ 199985 w 457200"/>
              <a:gd name="connsiteY128" fmla="*/ 285626 h 533182"/>
              <a:gd name="connsiteX129" fmla="*/ 219035 w 457200"/>
              <a:gd name="connsiteY129" fmla="*/ 285626 h 533182"/>
              <a:gd name="connsiteX130" fmla="*/ 219035 w 457200"/>
              <a:gd name="connsiteY130" fmla="*/ 304676 h 533182"/>
              <a:gd name="connsiteX131" fmla="*/ 228560 w 457200"/>
              <a:gd name="connsiteY131" fmla="*/ 314201 h 533182"/>
              <a:gd name="connsiteX132" fmla="*/ 238085 w 457200"/>
              <a:gd name="connsiteY132" fmla="*/ 304676 h 533182"/>
              <a:gd name="connsiteX133" fmla="*/ 238085 w 457200"/>
              <a:gd name="connsiteY133" fmla="*/ 285626 h 533182"/>
              <a:gd name="connsiteX134" fmla="*/ 266660 w 457200"/>
              <a:gd name="connsiteY134" fmla="*/ 257051 h 533182"/>
              <a:gd name="connsiteX135" fmla="*/ 238085 w 457200"/>
              <a:gd name="connsiteY135" fmla="*/ 228476 h 533182"/>
              <a:gd name="connsiteX136" fmla="*/ 219035 w 457200"/>
              <a:gd name="connsiteY136" fmla="*/ 228476 h 533182"/>
              <a:gd name="connsiteX137" fmla="*/ 209510 w 457200"/>
              <a:gd name="connsiteY137" fmla="*/ 218951 h 533182"/>
              <a:gd name="connsiteX138" fmla="*/ 219035 w 457200"/>
              <a:gd name="connsiteY138" fmla="*/ 209426 h 53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457200" h="533182">
                <a:moveTo>
                  <a:pt x="67111" y="310677"/>
                </a:moveTo>
                <a:lnTo>
                  <a:pt x="34060" y="329727"/>
                </a:lnTo>
                <a:cubicBezTo>
                  <a:pt x="29488" y="332317"/>
                  <a:pt x="27878" y="338137"/>
                  <a:pt x="30469" y="342709"/>
                </a:cubicBezTo>
                <a:cubicBezTo>
                  <a:pt x="32174" y="345719"/>
                  <a:pt x="35364" y="347567"/>
                  <a:pt x="38822" y="347539"/>
                </a:cubicBezTo>
                <a:cubicBezTo>
                  <a:pt x="40489" y="347548"/>
                  <a:pt x="42137" y="347119"/>
                  <a:pt x="43585" y="346300"/>
                </a:cubicBezTo>
                <a:lnTo>
                  <a:pt x="76636" y="327250"/>
                </a:lnTo>
                <a:cubicBezTo>
                  <a:pt x="81208" y="324621"/>
                  <a:pt x="82789" y="318773"/>
                  <a:pt x="80160" y="314201"/>
                </a:cubicBezTo>
                <a:cubicBezTo>
                  <a:pt x="77532" y="309629"/>
                  <a:pt x="71683" y="308048"/>
                  <a:pt x="67111" y="310677"/>
                </a:cubicBezTo>
                <a:close/>
                <a:moveTo>
                  <a:pt x="57110" y="228476"/>
                </a:moveTo>
                <a:cubicBezTo>
                  <a:pt x="57110" y="223218"/>
                  <a:pt x="52843" y="218951"/>
                  <a:pt x="47585" y="218951"/>
                </a:cubicBezTo>
                <a:lnTo>
                  <a:pt x="9485" y="218951"/>
                </a:lnTo>
                <a:cubicBezTo>
                  <a:pt x="4227" y="218951"/>
                  <a:pt x="-40" y="223218"/>
                  <a:pt x="-40" y="228476"/>
                </a:cubicBezTo>
                <a:cubicBezTo>
                  <a:pt x="-40" y="233734"/>
                  <a:pt x="4227" y="238001"/>
                  <a:pt x="9485" y="238001"/>
                </a:cubicBezTo>
                <a:lnTo>
                  <a:pt x="47585" y="238001"/>
                </a:lnTo>
                <a:cubicBezTo>
                  <a:pt x="52843" y="238001"/>
                  <a:pt x="57110" y="233734"/>
                  <a:pt x="57110" y="228476"/>
                </a:cubicBezTo>
                <a:close/>
                <a:moveTo>
                  <a:pt x="34060" y="127225"/>
                </a:moveTo>
                <a:lnTo>
                  <a:pt x="67111" y="146275"/>
                </a:lnTo>
                <a:cubicBezTo>
                  <a:pt x="68531" y="147085"/>
                  <a:pt x="70140" y="147504"/>
                  <a:pt x="71778" y="147514"/>
                </a:cubicBezTo>
                <a:cubicBezTo>
                  <a:pt x="75198" y="147523"/>
                  <a:pt x="78360" y="145713"/>
                  <a:pt x="80065" y="142751"/>
                </a:cubicBezTo>
                <a:cubicBezTo>
                  <a:pt x="82723" y="138208"/>
                  <a:pt x="81199" y="132378"/>
                  <a:pt x="76665" y="129721"/>
                </a:cubicBezTo>
                <a:cubicBezTo>
                  <a:pt x="76655" y="129711"/>
                  <a:pt x="76646" y="129711"/>
                  <a:pt x="76636" y="129702"/>
                </a:cubicBezTo>
                <a:lnTo>
                  <a:pt x="43585" y="110652"/>
                </a:lnTo>
                <a:cubicBezTo>
                  <a:pt x="39013" y="108023"/>
                  <a:pt x="33164" y="109604"/>
                  <a:pt x="30535" y="114176"/>
                </a:cubicBezTo>
                <a:cubicBezTo>
                  <a:pt x="27906" y="118748"/>
                  <a:pt x="29488" y="124596"/>
                  <a:pt x="34060" y="127225"/>
                </a:cubicBezTo>
                <a:close/>
                <a:moveTo>
                  <a:pt x="129310" y="76552"/>
                </a:moveTo>
                <a:cubicBezTo>
                  <a:pt x="131957" y="81096"/>
                  <a:pt x="137787" y="82639"/>
                  <a:pt x="142330" y="80000"/>
                </a:cubicBezTo>
                <a:cubicBezTo>
                  <a:pt x="142340" y="79991"/>
                  <a:pt x="142349" y="79991"/>
                  <a:pt x="142359" y="79981"/>
                </a:cubicBezTo>
                <a:cubicBezTo>
                  <a:pt x="146893" y="77362"/>
                  <a:pt x="148464" y="71580"/>
                  <a:pt x="145883" y="67027"/>
                </a:cubicBezTo>
                <a:lnTo>
                  <a:pt x="126833" y="33976"/>
                </a:lnTo>
                <a:cubicBezTo>
                  <a:pt x="124204" y="29403"/>
                  <a:pt x="118356" y="27822"/>
                  <a:pt x="113784" y="30451"/>
                </a:cubicBezTo>
                <a:cubicBezTo>
                  <a:pt x="109212" y="33080"/>
                  <a:pt x="107631" y="38929"/>
                  <a:pt x="110260" y="43501"/>
                </a:cubicBezTo>
                <a:close/>
                <a:moveTo>
                  <a:pt x="228560" y="57026"/>
                </a:moveTo>
                <a:cubicBezTo>
                  <a:pt x="233818" y="57026"/>
                  <a:pt x="238085" y="52759"/>
                  <a:pt x="238085" y="47501"/>
                </a:cubicBezTo>
                <a:lnTo>
                  <a:pt x="238085" y="9401"/>
                </a:lnTo>
                <a:cubicBezTo>
                  <a:pt x="238085" y="4143"/>
                  <a:pt x="233818" y="-124"/>
                  <a:pt x="228560" y="-124"/>
                </a:cubicBezTo>
                <a:cubicBezTo>
                  <a:pt x="223302" y="-124"/>
                  <a:pt x="219035" y="4143"/>
                  <a:pt x="219035" y="9401"/>
                </a:cubicBezTo>
                <a:lnTo>
                  <a:pt x="219035" y="47501"/>
                </a:lnTo>
                <a:cubicBezTo>
                  <a:pt x="219035" y="52759"/>
                  <a:pt x="223302" y="57026"/>
                  <a:pt x="228560" y="57026"/>
                </a:cubicBezTo>
                <a:close/>
                <a:moveTo>
                  <a:pt x="423060" y="329727"/>
                </a:moveTo>
                <a:lnTo>
                  <a:pt x="390009" y="310677"/>
                </a:lnTo>
                <a:cubicBezTo>
                  <a:pt x="385437" y="308048"/>
                  <a:pt x="379588" y="309629"/>
                  <a:pt x="376960" y="314201"/>
                </a:cubicBezTo>
                <a:cubicBezTo>
                  <a:pt x="374331" y="318773"/>
                  <a:pt x="375912" y="324621"/>
                  <a:pt x="380484" y="327250"/>
                </a:cubicBezTo>
                <a:lnTo>
                  <a:pt x="413535" y="346300"/>
                </a:lnTo>
                <a:cubicBezTo>
                  <a:pt x="414983" y="347119"/>
                  <a:pt x="416631" y="347548"/>
                  <a:pt x="418298" y="347539"/>
                </a:cubicBezTo>
                <a:cubicBezTo>
                  <a:pt x="423556" y="347577"/>
                  <a:pt x="427852" y="343338"/>
                  <a:pt x="427890" y="338080"/>
                </a:cubicBezTo>
                <a:cubicBezTo>
                  <a:pt x="427918" y="334623"/>
                  <a:pt x="426070" y="331432"/>
                  <a:pt x="423060" y="329727"/>
                </a:cubicBezTo>
                <a:close/>
                <a:moveTo>
                  <a:pt x="447635" y="218951"/>
                </a:moveTo>
                <a:lnTo>
                  <a:pt x="409535" y="218951"/>
                </a:lnTo>
                <a:cubicBezTo>
                  <a:pt x="404277" y="218951"/>
                  <a:pt x="400010" y="223218"/>
                  <a:pt x="400010" y="228476"/>
                </a:cubicBezTo>
                <a:cubicBezTo>
                  <a:pt x="400010" y="233734"/>
                  <a:pt x="404277" y="238001"/>
                  <a:pt x="409535" y="238001"/>
                </a:cubicBezTo>
                <a:lnTo>
                  <a:pt x="447635" y="238001"/>
                </a:lnTo>
                <a:cubicBezTo>
                  <a:pt x="452893" y="238001"/>
                  <a:pt x="457160" y="233734"/>
                  <a:pt x="457160" y="228476"/>
                </a:cubicBezTo>
                <a:cubicBezTo>
                  <a:pt x="457160" y="223218"/>
                  <a:pt x="452893" y="218951"/>
                  <a:pt x="447635" y="218951"/>
                </a:cubicBezTo>
                <a:close/>
                <a:moveTo>
                  <a:pt x="385342" y="147514"/>
                </a:moveTo>
                <a:cubicBezTo>
                  <a:pt x="386980" y="147504"/>
                  <a:pt x="388589" y="147085"/>
                  <a:pt x="390009" y="146275"/>
                </a:cubicBezTo>
                <a:lnTo>
                  <a:pt x="423060" y="127225"/>
                </a:lnTo>
                <a:cubicBezTo>
                  <a:pt x="427632" y="124596"/>
                  <a:pt x="429214" y="118748"/>
                  <a:pt x="426585" y="114176"/>
                </a:cubicBezTo>
                <a:cubicBezTo>
                  <a:pt x="423956" y="109604"/>
                  <a:pt x="418107" y="108023"/>
                  <a:pt x="413535" y="110652"/>
                </a:cubicBezTo>
                <a:lnTo>
                  <a:pt x="380484" y="129702"/>
                </a:lnTo>
                <a:cubicBezTo>
                  <a:pt x="375940" y="132350"/>
                  <a:pt x="374397" y="138179"/>
                  <a:pt x="377036" y="142722"/>
                </a:cubicBezTo>
                <a:cubicBezTo>
                  <a:pt x="377045" y="142732"/>
                  <a:pt x="377045" y="142741"/>
                  <a:pt x="377055" y="142751"/>
                </a:cubicBezTo>
                <a:cubicBezTo>
                  <a:pt x="378760" y="145713"/>
                  <a:pt x="381922" y="147523"/>
                  <a:pt x="385342" y="147514"/>
                </a:cubicBezTo>
                <a:close/>
                <a:moveTo>
                  <a:pt x="314285" y="79981"/>
                </a:moveTo>
                <a:cubicBezTo>
                  <a:pt x="318828" y="82639"/>
                  <a:pt x="324658" y="81115"/>
                  <a:pt x="327315" y="76581"/>
                </a:cubicBezTo>
                <a:cubicBezTo>
                  <a:pt x="327325" y="76571"/>
                  <a:pt x="327325" y="76562"/>
                  <a:pt x="327334" y="76552"/>
                </a:cubicBezTo>
                <a:lnTo>
                  <a:pt x="346384" y="43501"/>
                </a:lnTo>
                <a:cubicBezTo>
                  <a:pt x="349013" y="38929"/>
                  <a:pt x="347432" y="33080"/>
                  <a:pt x="342860" y="30451"/>
                </a:cubicBezTo>
                <a:cubicBezTo>
                  <a:pt x="338288" y="27822"/>
                  <a:pt x="332440" y="29403"/>
                  <a:pt x="329811" y="33976"/>
                </a:cubicBezTo>
                <a:lnTo>
                  <a:pt x="310761" y="67027"/>
                </a:lnTo>
                <a:cubicBezTo>
                  <a:pt x="308179" y="71580"/>
                  <a:pt x="309751" y="77362"/>
                  <a:pt x="314285" y="79981"/>
                </a:cubicBezTo>
                <a:close/>
                <a:moveTo>
                  <a:pt x="228560" y="76076"/>
                </a:moveTo>
                <a:cubicBezTo>
                  <a:pt x="144388" y="76124"/>
                  <a:pt x="76198" y="144399"/>
                  <a:pt x="76246" y="228562"/>
                </a:cubicBezTo>
                <a:cubicBezTo>
                  <a:pt x="76274" y="271081"/>
                  <a:pt x="94057" y="311658"/>
                  <a:pt x="125309" y="340490"/>
                </a:cubicBezTo>
                <a:cubicBezTo>
                  <a:pt x="142606" y="356616"/>
                  <a:pt x="152408" y="379228"/>
                  <a:pt x="152360" y="402879"/>
                </a:cubicBezTo>
                <a:lnTo>
                  <a:pt x="152360" y="409451"/>
                </a:lnTo>
                <a:cubicBezTo>
                  <a:pt x="152398" y="421529"/>
                  <a:pt x="160018" y="432282"/>
                  <a:pt x="171410" y="436312"/>
                </a:cubicBezTo>
                <a:lnTo>
                  <a:pt x="171410" y="485651"/>
                </a:lnTo>
                <a:cubicBezTo>
                  <a:pt x="171410" y="501434"/>
                  <a:pt x="184202" y="514226"/>
                  <a:pt x="199985" y="514226"/>
                </a:cubicBezTo>
                <a:lnTo>
                  <a:pt x="201699" y="514226"/>
                </a:lnTo>
                <a:cubicBezTo>
                  <a:pt x="207081" y="529057"/>
                  <a:pt x="223474" y="536724"/>
                  <a:pt x="238314" y="531333"/>
                </a:cubicBezTo>
                <a:cubicBezTo>
                  <a:pt x="246267" y="528447"/>
                  <a:pt x="252534" y="522179"/>
                  <a:pt x="255421" y="514226"/>
                </a:cubicBezTo>
                <a:lnTo>
                  <a:pt x="257135" y="514226"/>
                </a:lnTo>
                <a:cubicBezTo>
                  <a:pt x="272918" y="514226"/>
                  <a:pt x="285710" y="501434"/>
                  <a:pt x="285710" y="485651"/>
                </a:cubicBezTo>
                <a:lnTo>
                  <a:pt x="285710" y="436312"/>
                </a:lnTo>
                <a:cubicBezTo>
                  <a:pt x="297102" y="432282"/>
                  <a:pt x="304722" y="421529"/>
                  <a:pt x="304760" y="409451"/>
                </a:cubicBezTo>
                <a:lnTo>
                  <a:pt x="304760" y="402879"/>
                </a:lnTo>
                <a:cubicBezTo>
                  <a:pt x="304712" y="379228"/>
                  <a:pt x="314514" y="356616"/>
                  <a:pt x="331811" y="340490"/>
                </a:cubicBezTo>
                <a:cubicBezTo>
                  <a:pt x="393676" y="283416"/>
                  <a:pt x="397562" y="187004"/>
                  <a:pt x="340488" y="125139"/>
                </a:cubicBezTo>
                <a:cubicBezTo>
                  <a:pt x="311656" y="93888"/>
                  <a:pt x="271080" y="76105"/>
                  <a:pt x="228560" y="76076"/>
                </a:cubicBezTo>
                <a:close/>
                <a:moveTo>
                  <a:pt x="266660" y="457076"/>
                </a:moveTo>
                <a:lnTo>
                  <a:pt x="238085" y="457076"/>
                </a:lnTo>
                <a:cubicBezTo>
                  <a:pt x="232827" y="457076"/>
                  <a:pt x="228560" y="461343"/>
                  <a:pt x="228560" y="466601"/>
                </a:cubicBezTo>
                <a:cubicBezTo>
                  <a:pt x="228560" y="471859"/>
                  <a:pt x="232827" y="476126"/>
                  <a:pt x="238085" y="476126"/>
                </a:cubicBezTo>
                <a:lnTo>
                  <a:pt x="266660" y="476126"/>
                </a:lnTo>
                <a:lnTo>
                  <a:pt x="266660" y="485651"/>
                </a:lnTo>
                <a:cubicBezTo>
                  <a:pt x="266660" y="490909"/>
                  <a:pt x="262393" y="495176"/>
                  <a:pt x="257135" y="495176"/>
                </a:cubicBezTo>
                <a:lnTo>
                  <a:pt x="199985" y="495176"/>
                </a:lnTo>
                <a:cubicBezTo>
                  <a:pt x="194727" y="495176"/>
                  <a:pt x="190460" y="490909"/>
                  <a:pt x="190460" y="485651"/>
                </a:cubicBezTo>
                <a:lnTo>
                  <a:pt x="190460" y="438026"/>
                </a:lnTo>
                <a:lnTo>
                  <a:pt x="266660" y="438026"/>
                </a:lnTo>
                <a:close/>
                <a:moveTo>
                  <a:pt x="318952" y="326488"/>
                </a:moveTo>
                <a:cubicBezTo>
                  <a:pt x="297750" y="346157"/>
                  <a:pt x="285710" y="373770"/>
                  <a:pt x="285710" y="402688"/>
                </a:cubicBezTo>
                <a:lnTo>
                  <a:pt x="285710" y="409451"/>
                </a:lnTo>
                <a:cubicBezTo>
                  <a:pt x="285710" y="414709"/>
                  <a:pt x="281443" y="418976"/>
                  <a:pt x="276185" y="418976"/>
                </a:cubicBezTo>
                <a:lnTo>
                  <a:pt x="180935" y="418976"/>
                </a:lnTo>
                <a:cubicBezTo>
                  <a:pt x="175677" y="418976"/>
                  <a:pt x="171410" y="414709"/>
                  <a:pt x="171410" y="409451"/>
                </a:cubicBezTo>
                <a:lnTo>
                  <a:pt x="171410" y="402879"/>
                </a:lnTo>
                <a:cubicBezTo>
                  <a:pt x="171410" y="373961"/>
                  <a:pt x="159370" y="346348"/>
                  <a:pt x="138168" y="326679"/>
                </a:cubicBezTo>
                <a:cubicBezTo>
                  <a:pt x="84075" y="276701"/>
                  <a:pt x="80732" y="192338"/>
                  <a:pt x="130710" y="138246"/>
                </a:cubicBezTo>
                <a:cubicBezTo>
                  <a:pt x="180678" y="84144"/>
                  <a:pt x="265050" y="80800"/>
                  <a:pt x="319143" y="130778"/>
                </a:cubicBezTo>
                <a:cubicBezTo>
                  <a:pt x="373235" y="180756"/>
                  <a:pt x="376578" y="265119"/>
                  <a:pt x="326601" y="319221"/>
                </a:cubicBezTo>
                <a:cubicBezTo>
                  <a:pt x="324220" y="321802"/>
                  <a:pt x="321724" y="324288"/>
                  <a:pt x="319143" y="326679"/>
                </a:cubicBezTo>
                <a:close/>
                <a:moveTo>
                  <a:pt x="219035" y="209426"/>
                </a:moveTo>
                <a:lnTo>
                  <a:pt x="257135" y="209426"/>
                </a:lnTo>
                <a:cubicBezTo>
                  <a:pt x="262393" y="209426"/>
                  <a:pt x="266660" y="205159"/>
                  <a:pt x="266660" y="199901"/>
                </a:cubicBezTo>
                <a:cubicBezTo>
                  <a:pt x="266660" y="194643"/>
                  <a:pt x="262393" y="190376"/>
                  <a:pt x="257135" y="190376"/>
                </a:cubicBezTo>
                <a:lnTo>
                  <a:pt x="238085" y="190376"/>
                </a:lnTo>
                <a:lnTo>
                  <a:pt x="238085" y="171326"/>
                </a:lnTo>
                <a:cubicBezTo>
                  <a:pt x="238085" y="166068"/>
                  <a:pt x="233818" y="161801"/>
                  <a:pt x="228560" y="161801"/>
                </a:cubicBezTo>
                <a:cubicBezTo>
                  <a:pt x="223302" y="161801"/>
                  <a:pt x="219035" y="166068"/>
                  <a:pt x="219035" y="171326"/>
                </a:cubicBezTo>
                <a:lnTo>
                  <a:pt x="219035" y="190376"/>
                </a:lnTo>
                <a:cubicBezTo>
                  <a:pt x="203252" y="190376"/>
                  <a:pt x="190460" y="203168"/>
                  <a:pt x="190460" y="218951"/>
                </a:cubicBezTo>
                <a:cubicBezTo>
                  <a:pt x="190460" y="234734"/>
                  <a:pt x="203252" y="247526"/>
                  <a:pt x="219035" y="247526"/>
                </a:cubicBezTo>
                <a:lnTo>
                  <a:pt x="238085" y="247526"/>
                </a:lnTo>
                <a:cubicBezTo>
                  <a:pt x="243343" y="247526"/>
                  <a:pt x="247610" y="251793"/>
                  <a:pt x="247610" y="257051"/>
                </a:cubicBezTo>
                <a:cubicBezTo>
                  <a:pt x="247610" y="262309"/>
                  <a:pt x="243343" y="266576"/>
                  <a:pt x="238085" y="266576"/>
                </a:cubicBezTo>
                <a:lnTo>
                  <a:pt x="199985" y="266576"/>
                </a:lnTo>
                <a:cubicBezTo>
                  <a:pt x="194727" y="266576"/>
                  <a:pt x="190460" y="270843"/>
                  <a:pt x="190460" y="276101"/>
                </a:cubicBezTo>
                <a:cubicBezTo>
                  <a:pt x="190460" y="281359"/>
                  <a:pt x="194727" y="285626"/>
                  <a:pt x="199985" y="285626"/>
                </a:cubicBezTo>
                <a:lnTo>
                  <a:pt x="219035" y="285626"/>
                </a:lnTo>
                <a:lnTo>
                  <a:pt x="219035" y="304676"/>
                </a:lnTo>
                <a:cubicBezTo>
                  <a:pt x="219035" y="309934"/>
                  <a:pt x="223302" y="314201"/>
                  <a:pt x="228560" y="314201"/>
                </a:cubicBezTo>
                <a:cubicBezTo>
                  <a:pt x="233818" y="314201"/>
                  <a:pt x="238085" y="309934"/>
                  <a:pt x="238085" y="304676"/>
                </a:cubicBezTo>
                <a:lnTo>
                  <a:pt x="238085" y="285626"/>
                </a:lnTo>
                <a:cubicBezTo>
                  <a:pt x="253868" y="285626"/>
                  <a:pt x="266660" y="272834"/>
                  <a:pt x="266660" y="257051"/>
                </a:cubicBezTo>
                <a:cubicBezTo>
                  <a:pt x="266660" y="241268"/>
                  <a:pt x="253868" y="228476"/>
                  <a:pt x="238085" y="228476"/>
                </a:cubicBezTo>
                <a:lnTo>
                  <a:pt x="219035" y="228476"/>
                </a:lnTo>
                <a:cubicBezTo>
                  <a:pt x="213777" y="228476"/>
                  <a:pt x="209510" y="224209"/>
                  <a:pt x="209510" y="218951"/>
                </a:cubicBezTo>
                <a:cubicBezTo>
                  <a:pt x="209510" y="213693"/>
                  <a:pt x="213777" y="209426"/>
                  <a:pt x="219035" y="209426"/>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6" name="Freeform: Shape 35">
            <a:extLst>
              <a:ext uri="{FF2B5EF4-FFF2-40B4-BE49-F238E27FC236}">
                <a16:creationId xmlns:a16="http://schemas.microsoft.com/office/drawing/2014/main" id="{3AC8D282-4E41-B411-9F6C-AE0536ACC360}"/>
              </a:ext>
            </a:extLst>
          </p:cNvPr>
          <p:cNvSpPr/>
          <p:nvPr/>
        </p:nvSpPr>
        <p:spPr>
          <a:xfrm>
            <a:off x="8957408" y="2077924"/>
            <a:ext cx="387811" cy="387504"/>
          </a:xfrm>
          <a:custGeom>
            <a:avLst/>
            <a:gdLst>
              <a:gd name="connsiteX0" fmla="*/ 257126 w 495581"/>
              <a:gd name="connsiteY0" fmla="*/ 418962 h 495190"/>
              <a:gd name="connsiteX1" fmla="*/ 219026 w 495581"/>
              <a:gd name="connsiteY1" fmla="*/ 418962 h 495190"/>
              <a:gd name="connsiteX2" fmla="*/ 209501 w 495581"/>
              <a:gd name="connsiteY2" fmla="*/ 428487 h 495190"/>
              <a:gd name="connsiteX3" fmla="*/ 219026 w 495581"/>
              <a:gd name="connsiteY3" fmla="*/ 438012 h 495190"/>
              <a:gd name="connsiteX4" fmla="*/ 238076 w 495581"/>
              <a:gd name="connsiteY4" fmla="*/ 438012 h 495190"/>
              <a:gd name="connsiteX5" fmla="*/ 238076 w 495581"/>
              <a:gd name="connsiteY5" fmla="*/ 447537 h 495190"/>
              <a:gd name="connsiteX6" fmla="*/ 247601 w 495581"/>
              <a:gd name="connsiteY6" fmla="*/ 457062 h 495190"/>
              <a:gd name="connsiteX7" fmla="*/ 257126 w 495581"/>
              <a:gd name="connsiteY7" fmla="*/ 447537 h 495190"/>
              <a:gd name="connsiteX8" fmla="*/ 257126 w 495581"/>
              <a:gd name="connsiteY8" fmla="*/ 438012 h 495190"/>
              <a:gd name="connsiteX9" fmla="*/ 285701 w 495581"/>
              <a:gd name="connsiteY9" fmla="*/ 409437 h 495190"/>
              <a:gd name="connsiteX10" fmla="*/ 257126 w 495581"/>
              <a:gd name="connsiteY10" fmla="*/ 380862 h 495190"/>
              <a:gd name="connsiteX11" fmla="*/ 238076 w 495581"/>
              <a:gd name="connsiteY11" fmla="*/ 380862 h 495190"/>
              <a:gd name="connsiteX12" fmla="*/ 228551 w 495581"/>
              <a:gd name="connsiteY12" fmla="*/ 371337 h 495190"/>
              <a:gd name="connsiteX13" fmla="*/ 238076 w 495581"/>
              <a:gd name="connsiteY13" fmla="*/ 361812 h 495190"/>
              <a:gd name="connsiteX14" fmla="*/ 276176 w 495581"/>
              <a:gd name="connsiteY14" fmla="*/ 361812 h 495190"/>
              <a:gd name="connsiteX15" fmla="*/ 285701 w 495581"/>
              <a:gd name="connsiteY15" fmla="*/ 352287 h 495190"/>
              <a:gd name="connsiteX16" fmla="*/ 276176 w 495581"/>
              <a:gd name="connsiteY16" fmla="*/ 342762 h 495190"/>
              <a:gd name="connsiteX17" fmla="*/ 257126 w 495581"/>
              <a:gd name="connsiteY17" fmla="*/ 342762 h 495190"/>
              <a:gd name="connsiteX18" fmla="*/ 257126 w 495581"/>
              <a:gd name="connsiteY18" fmla="*/ 333237 h 495190"/>
              <a:gd name="connsiteX19" fmla="*/ 247601 w 495581"/>
              <a:gd name="connsiteY19" fmla="*/ 323712 h 495190"/>
              <a:gd name="connsiteX20" fmla="*/ 238076 w 495581"/>
              <a:gd name="connsiteY20" fmla="*/ 333237 h 495190"/>
              <a:gd name="connsiteX21" fmla="*/ 238076 w 495581"/>
              <a:gd name="connsiteY21" fmla="*/ 342762 h 495190"/>
              <a:gd name="connsiteX22" fmla="*/ 209501 w 495581"/>
              <a:gd name="connsiteY22" fmla="*/ 371337 h 495190"/>
              <a:gd name="connsiteX23" fmla="*/ 238076 w 495581"/>
              <a:gd name="connsiteY23" fmla="*/ 399912 h 495190"/>
              <a:gd name="connsiteX24" fmla="*/ 257126 w 495581"/>
              <a:gd name="connsiteY24" fmla="*/ 399912 h 495190"/>
              <a:gd name="connsiteX25" fmla="*/ 266651 w 495581"/>
              <a:gd name="connsiteY25" fmla="*/ 409437 h 495190"/>
              <a:gd name="connsiteX26" fmla="*/ 257126 w 495581"/>
              <a:gd name="connsiteY26" fmla="*/ 418962 h 495190"/>
              <a:gd name="connsiteX27" fmla="*/ 493441 w 495581"/>
              <a:gd name="connsiteY27" fmla="*/ 52440 h 495190"/>
              <a:gd name="connsiteX28" fmla="*/ 327515 w 495581"/>
              <a:gd name="connsiteY28" fmla="*/ 9101 h 495190"/>
              <a:gd name="connsiteX29" fmla="*/ 271127 w 495581"/>
              <a:gd name="connsiteY29" fmla="*/ 120258 h 495190"/>
              <a:gd name="connsiteX30" fmla="*/ 274175 w 495581"/>
              <a:gd name="connsiteY30" fmla="*/ 127592 h 495190"/>
              <a:gd name="connsiteX31" fmla="*/ 242457 w 495581"/>
              <a:gd name="connsiteY31" fmla="*/ 190362 h 495190"/>
              <a:gd name="connsiteX32" fmla="*/ 222169 w 495581"/>
              <a:gd name="connsiteY32" fmla="*/ 163025 h 495190"/>
              <a:gd name="connsiteX33" fmla="*/ 224074 w 495581"/>
              <a:gd name="connsiteY33" fmla="*/ 158358 h 495190"/>
              <a:gd name="connsiteX34" fmla="*/ 167686 w 495581"/>
              <a:gd name="connsiteY34" fmla="*/ 47106 h 495190"/>
              <a:gd name="connsiteX35" fmla="*/ 1760 w 495581"/>
              <a:gd name="connsiteY35" fmla="*/ 90540 h 495190"/>
              <a:gd name="connsiteX36" fmla="*/ 236 w 495581"/>
              <a:gd name="connsiteY36" fmla="*/ 98636 h 495190"/>
              <a:gd name="connsiteX37" fmla="*/ 5570 w 495581"/>
              <a:gd name="connsiteY37" fmla="*/ 104827 h 495190"/>
              <a:gd name="connsiteX38" fmla="*/ 58815 w 495581"/>
              <a:gd name="connsiteY38" fmla="*/ 154643 h 495190"/>
              <a:gd name="connsiteX39" fmla="*/ 110917 w 495581"/>
              <a:gd name="connsiteY39" fmla="*/ 202268 h 495190"/>
              <a:gd name="connsiteX40" fmla="*/ 147302 w 495581"/>
              <a:gd name="connsiteY40" fmla="*/ 209316 h 495190"/>
              <a:gd name="connsiteX41" fmla="*/ 183211 w 495581"/>
              <a:gd name="connsiteY41" fmla="*/ 201792 h 495190"/>
              <a:gd name="connsiteX42" fmla="*/ 211786 w 495581"/>
              <a:gd name="connsiteY42" fmla="*/ 179694 h 495190"/>
              <a:gd name="connsiteX43" fmla="*/ 236552 w 495581"/>
              <a:gd name="connsiteY43" fmla="*/ 228366 h 495190"/>
              <a:gd name="connsiteX44" fmla="*/ 104726 w 495581"/>
              <a:gd name="connsiteY44" fmla="*/ 228366 h 495190"/>
              <a:gd name="connsiteX45" fmla="*/ 95201 w 495581"/>
              <a:gd name="connsiteY45" fmla="*/ 237891 h 495190"/>
              <a:gd name="connsiteX46" fmla="*/ 95201 w 495581"/>
              <a:gd name="connsiteY46" fmla="*/ 275991 h 495190"/>
              <a:gd name="connsiteX47" fmla="*/ 115012 w 495581"/>
              <a:gd name="connsiteY47" fmla="*/ 303042 h 495190"/>
              <a:gd name="connsiteX48" fmla="*/ 131681 w 495581"/>
              <a:gd name="connsiteY48" fmla="*/ 469349 h 495190"/>
              <a:gd name="connsiteX49" fmla="*/ 160256 w 495581"/>
              <a:gd name="connsiteY49" fmla="*/ 495066 h 495190"/>
              <a:gd name="connsiteX50" fmla="*/ 335326 w 495581"/>
              <a:gd name="connsiteY50" fmla="*/ 495066 h 495190"/>
              <a:gd name="connsiteX51" fmla="*/ 363901 w 495581"/>
              <a:gd name="connsiteY51" fmla="*/ 469349 h 495190"/>
              <a:gd name="connsiteX52" fmla="*/ 380569 w 495581"/>
              <a:gd name="connsiteY52" fmla="*/ 303042 h 495190"/>
              <a:gd name="connsiteX53" fmla="*/ 400001 w 495581"/>
              <a:gd name="connsiteY53" fmla="*/ 276087 h 495190"/>
              <a:gd name="connsiteX54" fmla="*/ 400001 w 495581"/>
              <a:gd name="connsiteY54" fmla="*/ 237987 h 495190"/>
              <a:gd name="connsiteX55" fmla="*/ 390476 w 495581"/>
              <a:gd name="connsiteY55" fmla="*/ 228462 h 495190"/>
              <a:gd name="connsiteX56" fmla="*/ 257126 w 495581"/>
              <a:gd name="connsiteY56" fmla="*/ 228462 h 495190"/>
              <a:gd name="connsiteX57" fmla="*/ 285701 w 495581"/>
              <a:gd name="connsiteY57" fmla="*/ 144165 h 495190"/>
              <a:gd name="connsiteX58" fmla="*/ 312370 w 495581"/>
              <a:gd name="connsiteY58" fmla="*/ 163787 h 495190"/>
              <a:gd name="connsiteX59" fmla="*/ 348280 w 495581"/>
              <a:gd name="connsiteY59" fmla="*/ 171312 h 495190"/>
              <a:gd name="connsiteX60" fmla="*/ 384665 w 495581"/>
              <a:gd name="connsiteY60" fmla="*/ 164263 h 495190"/>
              <a:gd name="connsiteX61" fmla="*/ 436767 w 495581"/>
              <a:gd name="connsiteY61" fmla="*/ 116638 h 495190"/>
              <a:gd name="connsiteX62" fmla="*/ 490012 w 495581"/>
              <a:gd name="connsiteY62" fmla="*/ 66822 h 495190"/>
              <a:gd name="connsiteX63" fmla="*/ 495346 w 495581"/>
              <a:gd name="connsiteY63" fmla="*/ 60631 h 495190"/>
              <a:gd name="connsiteX64" fmla="*/ 493441 w 495581"/>
              <a:gd name="connsiteY64" fmla="*/ 52440 h 495190"/>
              <a:gd name="connsiteX65" fmla="*/ 207024 w 495581"/>
              <a:gd name="connsiteY65" fmla="*/ 149023 h 495190"/>
              <a:gd name="connsiteX66" fmla="*/ 135110 w 495581"/>
              <a:gd name="connsiteY66" fmla="*/ 114352 h 495190"/>
              <a:gd name="connsiteX67" fmla="*/ 123776 w 495581"/>
              <a:gd name="connsiteY67" fmla="*/ 122067 h 495190"/>
              <a:gd name="connsiteX68" fmla="*/ 131491 w 495581"/>
              <a:gd name="connsiteY68" fmla="*/ 133402 h 495190"/>
              <a:gd name="connsiteX69" fmla="*/ 198166 w 495581"/>
              <a:gd name="connsiteY69" fmla="*/ 166359 h 495190"/>
              <a:gd name="connsiteX70" fmla="*/ 175306 w 495581"/>
              <a:gd name="connsiteY70" fmla="*/ 184837 h 495190"/>
              <a:gd name="connsiteX71" fmla="*/ 118156 w 495581"/>
              <a:gd name="connsiteY71" fmla="*/ 184837 h 495190"/>
              <a:gd name="connsiteX72" fmla="*/ 74150 w 495581"/>
              <a:gd name="connsiteY72" fmla="*/ 143213 h 495190"/>
              <a:gd name="connsiteX73" fmla="*/ 24620 w 495581"/>
              <a:gd name="connsiteY73" fmla="*/ 93492 h 495190"/>
              <a:gd name="connsiteX74" fmla="*/ 160637 w 495581"/>
              <a:gd name="connsiteY74" fmla="*/ 64917 h 495190"/>
              <a:gd name="connsiteX75" fmla="*/ 207024 w 495581"/>
              <a:gd name="connsiteY75" fmla="*/ 149023 h 495190"/>
              <a:gd name="connsiteX76" fmla="*/ 344565 w 495581"/>
              <a:gd name="connsiteY76" fmla="*/ 467539 h 495190"/>
              <a:gd name="connsiteX77" fmla="*/ 335040 w 495581"/>
              <a:gd name="connsiteY77" fmla="*/ 476112 h 495190"/>
              <a:gd name="connsiteX78" fmla="*/ 160066 w 495581"/>
              <a:gd name="connsiteY78" fmla="*/ 476112 h 495190"/>
              <a:gd name="connsiteX79" fmla="*/ 150541 w 495581"/>
              <a:gd name="connsiteY79" fmla="*/ 467539 h 495190"/>
              <a:gd name="connsiteX80" fmla="*/ 134348 w 495581"/>
              <a:gd name="connsiteY80" fmla="*/ 304662 h 495190"/>
              <a:gd name="connsiteX81" fmla="*/ 360853 w 495581"/>
              <a:gd name="connsiteY81" fmla="*/ 304662 h 495190"/>
              <a:gd name="connsiteX82" fmla="*/ 380951 w 495581"/>
              <a:gd name="connsiteY82" fmla="*/ 247512 h 495190"/>
              <a:gd name="connsiteX83" fmla="*/ 380951 w 495581"/>
              <a:gd name="connsiteY83" fmla="*/ 276087 h 495190"/>
              <a:gd name="connsiteX84" fmla="*/ 371426 w 495581"/>
              <a:gd name="connsiteY84" fmla="*/ 285612 h 495190"/>
              <a:gd name="connsiteX85" fmla="*/ 123776 w 495581"/>
              <a:gd name="connsiteY85" fmla="*/ 285612 h 495190"/>
              <a:gd name="connsiteX86" fmla="*/ 114251 w 495581"/>
              <a:gd name="connsiteY86" fmla="*/ 276087 h 495190"/>
              <a:gd name="connsiteX87" fmla="*/ 114251 w 495581"/>
              <a:gd name="connsiteY87" fmla="*/ 247512 h 495190"/>
              <a:gd name="connsiteX88" fmla="*/ 421241 w 495581"/>
              <a:gd name="connsiteY88" fmla="*/ 104637 h 495190"/>
              <a:gd name="connsiteX89" fmla="*/ 377236 w 495581"/>
              <a:gd name="connsiteY89" fmla="*/ 146166 h 495190"/>
              <a:gd name="connsiteX90" fmla="*/ 320086 w 495581"/>
              <a:gd name="connsiteY90" fmla="*/ 146166 h 495190"/>
              <a:gd name="connsiteX91" fmla="*/ 298464 w 495581"/>
              <a:gd name="connsiteY91" fmla="*/ 129402 h 495190"/>
              <a:gd name="connsiteX92" fmla="*/ 363996 w 495581"/>
              <a:gd name="connsiteY92" fmla="*/ 94731 h 495190"/>
              <a:gd name="connsiteX93" fmla="*/ 371711 w 495581"/>
              <a:gd name="connsiteY93" fmla="*/ 83396 h 495190"/>
              <a:gd name="connsiteX94" fmla="*/ 360377 w 495581"/>
              <a:gd name="connsiteY94" fmla="*/ 75681 h 495190"/>
              <a:gd name="connsiteX95" fmla="*/ 288939 w 495581"/>
              <a:gd name="connsiteY95" fmla="*/ 111971 h 495190"/>
              <a:gd name="connsiteX96" fmla="*/ 335040 w 495581"/>
              <a:gd name="connsiteY96" fmla="*/ 26246 h 495190"/>
              <a:gd name="connsiteX97" fmla="*/ 376664 w 495581"/>
              <a:gd name="connsiteY97" fmla="*/ 18435 h 495190"/>
              <a:gd name="connsiteX98" fmla="*/ 471057 w 495581"/>
              <a:gd name="connsiteY98" fmla="*/ 54821 h 495190"/>
              <a:gd name="connsiteX99" fmla="*/ 421241 w 495581"/>
              <a:gd name="connsiteY99" fmla="*/ 104637 h 49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95581" h="495190">
                <a:moveTo>
                  <a:pt x="257126" y="418962"/>
                </a:moveTo>
                <a:lnTo>
                  <a:pt x="219026" y="418962"/>
                </a:lnTo>
                <a:cubicBezTo>
                  <a:pt x="213768" y="418962"/>
                  <a:pt x="209501" y="423229"/>
                  <a:pt x="209501" y="428487"/>
                </a:cubicBezTo>
                <a:cubicBezTo>
                  <a:pt x="209501" y="433744"/>
                  <a:pt x="213768" y="438012"/>
                  <a:pt x="219026" y="438012"/>
                </a:cubicBezTo>
                <a:lnTo>
                  <a:pt x="238076" y="438012"/>
                </a:lnTo>
                <a:lnTo>
                  <a:pt x="238076" y="447537"/>
                </a:lnTo>
                <a:cubicBezTo>
                  <a:pt x="238076" y="452794"/>
                  <a:pt x="242343" y="457062"/>
                  <a:pt x="247601" y="457062"/>
                </a:cubicBezTo>
                <a:cubicBezTo>
                  <a:pt x="252858" y="457062"/>
                  <a:pt x="257126" y="452794"/>
                  <a:pt x="257126" y="447537"/>
                </a:cubicBezTo>
                <a:lnTo>
                  <a:pt x="257126" y="438012"/>
                </a:lnTo>
                <a:cubicBezTo>
                  <a:pt x="272909" y="438012"/>
                  <a:pt x="285701" y="425220"/>
                  <a:pt x="285701" y="409437"/>
                </a:cubicBezTo>
                <a:cubicBezTo>
                  <a:pt x="285701" y="393654"/>
                  <a:pt x="272909" y="380862"/>
                  <a:pt x="257126" y="380862"/>
                </a:cubicBezTo>
                <a:lnTo>
                  <a:pt x="238076" y="380862"/>
                </a:lnTo>
                <a:cubicBezTo>
                  <a:pt x="232818" y="380862"/>
                  <a:pt x="228551" y="376594"/>
                  <a:pt x="228551" y="371337"/>
                </a:cubicBezTo>
                <a:cubicBezTo>
                  <a:pt x="228551" y="366079"/>
                  <a:pt x="232818" y="361812"/>
                  <a:pt x="238076" y="361812"/>
                </a:cubicBezTo>
                <a:lnTo>
                  <a:pt x="276176" y="361812"/>
                </a:lnTo>
                <a:cubicBezTo>
                  <a:pt x="281433" y="361812"/>
                  <a:pt x="285701" y="357544"/>
                  <a:pt x="285701" y="352287"/>
                </a:cubicBezTo>
                <a:cubicBezTo>
                  <a:pt x="285701" y="347029"/>
                  <a:pt x="281433" y="342762"/>
                  <a:pt x="276176" y="342762"/>
                </a:cubicBezTo>
                <a:lnTo>
                  <a:pt x="257126" y="342762"/>
                </a:lnTo>
                <a:lnTo>
                  <a:pt x="257126" y="333237"/>
                </a:lnTo>
                <a:cubicBezTo>
                  <a:pt x="257126" y="327979"/>
                  <a:pt x="252858" y="323712"/>
                  <a:pt x="247601" y="323712"/>
                </a:cubicBezTo>
                <a:cubicBezTo>
                  <a:pt x="242343" y="323712"/>
                  <a:pt x="238076" y="327979"/>
                  <a:pt x="238076" y="333237"/>
                </a:cubicBezTo>
                <a:lnTo>
                  <a:pt x="238076" y="342762"/>
                </a:lnTo>
                <a:cubicBezTo>
                  <a:pt x="222293" y="342762"/>
                  <a:pt x="209501" y="355554"/>
                  <a:pt x="209501" y="371337"/>
                </a:cubicBezTo>
                <a:cubicBezTo>
                  <a:pt x="209501" y="387120"/>
                  <a:pt x="222293" y="399912"/>
                  <a:pt x="238076" y="399912"/>
                </a:cubicBezTo>
                <a:lnTo>
                  <a:pt x="257126" y="399912"/>
                </a:lnTo>
                <a:cubicBezTo>
                  <a:pt x="262383" y="399912"/>
                  <a:pt x="266651" y="404179"/>
                  <a:pt x="266651" y="409437"/>
                </a:cubicBezTo>
                <a:cubicBezTo>
                  <a:pt x="266651" y="414694"/>
                  <a:pt x="262383" y="418962"/>
                  <a:pt x="257126" y="418962"/>
                </a:cubicBezTo>
                <a:close/>
                <a:moveTo>
                  <a:pt x="493441" y="52440"/>
                </a:moveTo>
                <a:cubicBezTo>
                  <a:pt x="463818" y="11958"/>
                  <a:pt x="386570" y="-15283"/>
                  <a:pt x="327515" y="9101"/>
                </a:cubicBezTo>
                <a:cubicBezTo>
                  <a:pt x="281128" y="28151"/>
                  <a:pt x="255887" y="78062"/>
                  <a:pt x="271127" y="120258"/>
                </a:cubicBezTo>
                <a:cubicBezTo>
                  <a:pt x="272004" y="122763"/>
                  <a:pt x="273023" y="125211"/>
                  <a:pt x="274175" y="127592"/>
                </a:cubicBezTo>
                <a:cubicBezTo>
                  <a:pt x="258821" y="145737"/>
                  <a:pt x="247953" y="167235"/>
                  <a:pt x="242457" y="190362"/>
                </a:cubicBezTo>
                <a:cubicBezTo>
                  <a:pt x="236771" y="180503"/>
                  <a:pt x="229960" y="171331"/>
                  <a:pt x="222169" y="163025"/>
                </a:cubicBezTo>
                <a:cubicBezTo>
                  <a:pt x="222835" y="161501"/>
                  <a:pt x="223502" y="159977"/>
                  <a:pt x="224074" y="158358"/>
                </a:cubicBezTo>
                <a:cubicBezTo>
                  <a:pt x="239314" y="116067"/>
                  <a:pt x="214549" y="66251"/>
                  <a:pt x="167686" y="47106"/>
                </a:cubicBezTo>
                <a:cubicBezTo>
                  <a:pt x="108631" y="22817"/>
                  <a:pt x="31383" y="50058"/>
                  <a:pt x="1760" y="90540"/>
                </a:cubicBezTo>
                <a:cubicBezTo>
                  <a:pt x="122" y="92902"/>
                  <a:pt x="-431" y="95845"/>
                  <a:pt x="236" y="98636"/>
                </a:cubicBezTo>
                <a:cubicBezTo>
                  <a:pt x="998" y="101398"/>
                  <a:pt x="2951" y="103665"/>
                  <a:pt x="5570" y="104827"/>
                </a:cubicBezTo>
                <a:cubicBezTo>
                  <a:pt x="29192" y="115686"/>
                  <a:pt x="44242" y="135498"/>
                  <a:pt x="58815" y="154643"/>
                </a:cubicBezTo>
                <a:cubicBezTo>
                  <a:pt x="73388" y="173788"/>
                  <a:pt x="88152" y="193219"/>
                  <a:pt x="110917" y="202268"/>
                </a:cubicBezTo>
                <a:cubicBezTo>
                  <a:pt x="122499" y="206878"/>
                  <a:pt x="134834" y="209269"/>
                  <a:pt x="147302" y="209316"/>
                </a:cubicBezTo>
                <a:cubicBezTo>
                  <a:pt x="159675" y="209383"/>
                  <a:pt x="171915" y="206821"/>
                  <a:pt x="183211" y="201792"/>
                </a:cubicBezTo>
                <a:cubicBezTo>
                  <a:pt x="194346" y="196791"/>
                  <a:pt x="204138" y="189219"/>
                  <a:pt x="211786" y="179694"/>
                </a:cubicBezTo>
                <a:cubicBezTo>
                  <a:pt x="224198" y="193448"/>
                  <a:pt x="232742" y="210240"/>
                  <a:pt x="236552" y="228366"/>
                </a:cubicBezTo>
                <a:lnTo>
                  <a:pt x="104726" y="228366"/>
                </a:lnTo>
                <a:cubicBezTo>
                  <a:pt x="99468" y="228366"/>
                  <a:pt x="95201" y="232634"/>
                  <a:pt x="95201" y="237891"/>
                </a:cubicBezTo>
                <a:lnTo>
                  <a:pt x="95201" y="275991"/>
                </a:lnTo>
                <a:cubicBezTo>
                  <a:pt x="95267" y="288345"/>
                  <a:pt x="103259" y="299251"/>
                  <a:pt x="115012" y="303042"/>
                </a:cubicBezTo>
                <a:lnTo>
                  <a:pt x="131681" y="469349"/>
                </a:lnTo>
                <a:cubicBezTo>
                  <a:pt x="133158" y="484008"/>
                  <a:pt x="145531" y="495143"/>
                  <a:pt x="160256" y="495066"/>
                </a:cubicBezTo>
                <a:lnTo>
                  <a:pt x="335326" y="495066"/>
                </a:lnTo>
                <a:cubicBezTo>
                  <a:pt x="350052" y="495143"/>
                  <a:pt x="362424" y="484008"/>
                  <a:pt x="363901" y="469349"/>
                </a:cubicBezTo>
                <a:lnTo>
                  <a:pt x="380569" y="303042"/>
                </a:lnTo>
                <a:cubicBezTo>
                  <a:pt x="392142" y="299137"/>
                  <a:pt x="399953" y="288298"/>
                  <a:pt x="400001" y="276087"/>
                </a:cubicBezTo>
                <a:lnTo>
                  <a:pt x="400001" y="237987"/>
                </a:lnTo>
                <a:cubicBezTo>
                  <a:pt x="400001" y="232729"/>
                  <a:pt x="395733" y="228462"/>
                  <a:pt x="390476" y="228462"/>
                </a:cubicBezTo>
                <a:lnTo>
                  <a:pt x="257126" y="228462"/>
                </a:lnTo>
                <a:cubicBezTo>
                  <a:pt x="256935" y="197953"/>
                  <a:pt x="266994" y="168264"/>
                  <a:pt x="285701" y="144165"/>
                </a:cubicBezTo>
                <a:cubicBezTo>
                  <a:pt x="293082" y="152547"/>
                  <a:pt x="302179" y="159234"/>
                  <a:pt x="312370" y="163787"/>
                </a:cubicBezTo>
                <a:cubicBezTo>
                  <a:pt x="323667" y="168816"/>
                  <a:pt x="335907" y="171378"/>
                  <a:pt x="348280" y="171312"/>
                </a:cubicBezTo>
                <a:cubicBezTo>
                  <a:pt x="360738" y="171264"/>
                  <a:pt x="373083" y="168873"/>
                  <a:pt x="384665" y="164263"/>
                </a:cubicBezTo>
                <a:cubicBezTo>
                  <a:pt x="407430" y="154738"/>
                  <a:pt x="422765" y="135688"/>
                  <a:pt x="436767" y="116638"/>
                </a:cubicBezTo>
                <a:cubicBezTo>
                  <a:pt x="450769" y="97588"/>
                  <a:pt x="466390" y="77681"/>
                  <a:pt x="490012" y="66822"/>
                </a:cubicBezTo>
                <a:cubicBezTo>
                  <a:pt x="492631" y="65660"/>
                  <a:pt x="494584" y="63393"/>
                  <a:pt x="495346" y="60631"/>
                </a:cubicBezTo>
                <a:cubicBezTo>
                  <a:pt x="495917" y="57755"/>
                  <a:pt x="495222" y="54773"/>
                  <a:pt x="493441" y="52440"/>
                </a:cubicBezTo>
                <a:close/>
                <a:moveTo>
                  <a:pt x="207024" y="149023"/>
                </a:moveTo>
                <a:cubicBezTo>
                  <a:pt x="186355" y="131592"/>
                  <a:pt x="161618" y="119667"/>
                  <a:pt x="135110" y="114352"/>
                </a:cubicBezTo>
                <a:cubicBezTo>
                  <a:pt x="129853" y="113352"/>
                  <a:pt x="124776" y="116810"/>
                  <a:pt x="123776" y="122067"/>
                </a:cubicBezTo>
                <a:cubicBezTo>
                  <a:pt x="122775" y="127325"/>
                  <a:pt x="126233" y="132402"/>
                  <a:pt x="131491" y="133402"/>
                </a:cubicBezTo>
                <a:cubicBezTo>
                  <a:pt x="156218" y="138355"/>
                  <a:pt x="179211" y="149718"/>
                  <a:pt x="198166" y="166359"/>
                </a:cubicBezTo>
                <a:cubicBezTo>
                  <a:pt x="192289" y="174407"/>
                  <a:pt x="184402" y="180779"/>
                  <a:pt x="175306" y="184837"/>
                </a:cubicBezTo>
                <a:cubicBezTo>
                  <a:pt x="157018" y="192476"/>
                  <a:pt x="136444" y="192476"/>
                  <a:pt x="118156" y="184837"/>
                </a:cubicBezTo>
                <a:cubicBezTo>
                  <a:pt x="100249" y="177598"/>
                  <a:pt x="87581" y="160929"/>
                  <a:pt x="74150" y="143213"/>
                </a:cubicBezTo>
                <a:cubicBezTo>
                  <a:pt x="60968" y="123620"/>
                  <a:pt x="44156" y="106742"/>
                  <a:pt x="24620" y="93492"/>
                </a:cubicBezTo>
                <a:cubicBezTo>
                  <a:pt x="53767" y="64155"/>
                  <a:pt x="114632" y="45867"/>
                  <a:pt x="160637" y="64917"/>
                </a:cubicBezTo>
                <a:cubicBezTo>
                  <a:pt x="196451" y="79586"/>
                  <a:pt x="216740" y="116829"/>
                  <a:pt x="207024" y="149023"/>
                </a:cubicBezTo>
                <a:close/>
                <a:moveTo>
                  <a:pt x="344565" y="467539"/>
                </a:moveTo>
                <a:cubicBezTo>
                  <a:pt x="344070" y="472425"/>
                  <a:pt x="339946" y="476140"/>
                  <a:pt x="335040" y="476112"/>
                </a:cubicBezTo>
                <a:lnTo>
                  <a:pt x="160066" y="476112"/>
                </a:lnTo>
                <a:cubicBezTo>
                  <a:pt x="155161" y="476140"/>
                  <a:pt x="151036" y="472425"/>
                  <a:pt x="150541" y="467539"/>
                </a:cubicBezTo>
                <a:lnTo>
                  <a:pt x="134348" y="304662"/>
                </a:lnTo>
                <a:lnTo>
                  <a:pt x="360853" y="304662"/>
                </a:lnTo>
                <a:close/>
                <a:moveTo>
                  <a:pt x="380951" y="247512"/>
                </a:moveTo>
                <a:lnTo>
                  <a:pt x="380951" y="276087"/>
                </a:lnTo>
                <a:cubicBezTo>
                  <a:pt x="380951" y="281344"/>
                  <a:pt x="376683" y="285612"/>
                  <a:pt x="371426" y="285612"/>
                </a:cubicBezTo>
                <a:lnTo>
                  <a:pt x="123776" y="285612"/>
                </a:lnTo>
                <a:cubicBezTo>
                  <a:pt x="118518" y="285612"/>
                  <a:pt x="114251" y="281344"/>
                  <a:pt x="114251" y="276087"/>
                </a:cubicBezTo>
                <a:lnTo>
                  <a:pt x="114251" y="247512"/>
                </a:lnTo>
                <a:close/>
                <a:moveTo>
                  <a:pt x="421241" y="104637"/>
                </a:moveTo>
                <a:cubicBezTo>
                  <a:pt x="407811" y="122258"/>
                  <a:pt x="395143" y="138927"/>
                  <a:pt x="377236" y="146166"/>
                </a:cubicBezTo>
                <a:cubicBezTo>
                  <a:pt x="358948" y="153805"/>
                  <a:pt x="338374" y="153805"/>
                  <a:pt x="320086" y="146166"/>
                </a:cubicBezTo>
                <a:cubicBezTo>
                  <a:pt x="311647" y="142375"/>
                  <a:pt x="304236" y="136631"/>
                  <a:pt x="298464" y="129402"/>
                </a:cubicBezTo>
                <a:cubicBezTo>
                  <a:pt x="316533" y="111799"/>
                  <a:pt x="339279" y="99760"/>
                  <a:pt x="363996" y="94731"/>
                </a:cubicBezTo>
                <a:cubicBezTo>
                  <a:pt x="369254" y="93730"/>
                  <a:pt x="372712" y="88654"/>
                  <a:pt x="371711" y="83396"/>
                </a:cubicBezTo>
                <a:cubicBezTo>
                  <a:pt x="370711" y="78138"/>
                  <a:pt x="365634" y="74680"/>
                  <a:pt x="360377" y="75681"/>
                </a:cubicBezTo>
                <a:cubicBezTo>
                  <a:pt x="333697" y="81024"/>
                  <a:pt x="308989" y="93569"/>
                  <a:pt x="288939" y="111971"/>
                </a:cubicBezTo>
                <a:cubicBezTo>
                  <a:pt x="278081" y="79395"/>
                  <a:pt x="298464" y="41200"/>
                  <a:pt x="335040" y="26246"/>
                </a:cubicBezTo>
                <a:cubicBezTo>
                  <a:pt x="348261" y="20921"/>
                  <a:pt x="362405" y="18273"/>
                  <a:pt x="376664" y="18435"/>
                </a:cubicBezTo>
                <a:cubicBezTo>
                  <a:pt x="411573" y="18340"/>
                  <a:pt x="445244" y="31323"/>
                  <a:pt x="471057" y="54821"/>
                </a:cubicBezTo>
                <a:cubicBezTo>
                  <a:pt x="451369" y="68023"/>
                  <a:pt x="434443" y="84948"/>
                  <a:pt x="421241" y="104637"/>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7" name="Freeform: Shape 36">
            <a:extLst>
              <a:ext uri="{FF2B5EF4-FFF2-40B4-BE49-F238E27FC236}">
                <a16:creationId xmlns:a16="http://schemas.microsoft.com/office/drawing/2014/main" id="{64EB9224-0208-8998-868F-4349056C1FDA}"/>
              </a:ext>
            </a:extLst>
          </p:cNvPr>
          <p:cNvSpPr/>
          <p:nvPr/>
        </p:nvSpPr>
        <p:spPr>
          <a:xfrm>
            <a:off x="6557323" y="4478320"/>
            <a:ext cx="387684" cy="387553"/>
          </a:xfrm>
          <a:custGeom>
            <a:avLst/>
            <a:gdLst>
              <a:gd name="connsiteX0" fmla="*/ 485488 w 495415"/>
              <a:gd name="connsiteY0" fmla="*/ 298378 h 495249"/>
              <a:gd name="connsiteX1" fmla="*/ 437863 w 495415"/>
              <a:gd name="connsiteY1" fmla="*/ 290091 h 495249"/>
              <a:gd name="connsiteX2" fmla="*/ 375379 w 495415"/>
              <a:gd name="connsiteY2" fmla="*/ 323619 h 495249"/>
              <a:gd name="connsiteX3" fmla="*/ 370236 w 495415"/>
              <a:gd name="connsiteY3" fmla="*/ 316761 h 495249"/>
              <a:gd name="connsiteX4" fmla="*/ 342613 w 495415"/>
              <a:gd name="connsiteY4" fmla="*/ 304569 h 495249"/>
              <a:gd name="connsiteX5" fmla="*/ 249935 w 495415"/>
              <a:gd name="connsiteY5" fmla="*/ 304569 h 495249"/>
              <a:gd name="connsiteX6" fmla="*/ 235171 w 495415"/>
              <a:gd name="connsiteY6" fmla="*/ 300474 h 495249"/>
              <a:gd name="connsiteX7" fmla="*/ 171163 w 495415"/>
              <a:gd name="connsiteY7" fmla="*/ 285519 h 495249"/>
              <a:gd name="connsiteX8" fmla="*/ 56863 w 495415"/>
              <a:gd name="connsiteY8" fmla="*/ 338478 h 495249"/>
              <a:gd name="connsiteX9" fmla="*/ 54387 w 495415"/>
              <a:gd name="connsiteY9" fmla="*/ 335907 h 495249"/>
              <a:gd name="connsiteX10" fmla="*/ 40916 w 495415"/>
              <a:gd name="connsiteY10" fmla="*/ 335849 h 495249"/>
              <a:gd name="connsiteX11" fmla="*/ 40861 w 495415"/>
              <a:gd name="connsiteY11" fmla="*/ 335907 h 495249"/>
              <a:gd name="connsiteX12" fmla="*/ 2761 w 495415"/>
              <a:gd name="connsiteY12" fmla="*/ 374007 h 495249"/>
              <a:gd name="connsiteX13" fmla="*/ 2761 w 495415"/>
              <a:gd name="connsiteY13" fmla="*/ 387532 h 495249"/>
              <a:gd name="connsiteX14" fmla="*/ 16287 w 495415"/>
              <a:gd name="connsiteY14" fmla="*/ 387532 h 495249"/>
              <a:gd name="connsiteX15" fmla="*/ 47624 w 495415"/>
              <a:gd name="connsiteY15" fmla="*/ 356100 h 495249"/>
              <a:gd name="connsiteX16" fmla="*/ 148208 w 495415"/>
              <a:gd name="connsiteY16" fmla="*/ 456969 h 495249"/>
              <a:gd name="connsiteX17" fmla="*/ 126300 w 495415"/>
              <a:gd name="connsiteY17" fmla="*/ 478782 h 495249"/>
              <a:gd name="connsiteX18" fmla="*/ 126245 w 495415"/>
              <a:gd name="connsiteY18" fmla="*/ 492250 h 495249"/>
              <a:gd name="connsiteX19" fmla="*/ 126300 w 495415"/>
              <a:gd name="connsiteY19" fmla="*/ 492307 h 495249"/>
              <a:gd name="connsiteX20" fmla="*/ 139771 w 495415"/>
              <a:gd name="connsiteY20" fmla="*/ 492364 h 495249"/>
              <a:gd name="connsiteX21" fmla="*/ 139826 w 495415"/>
              <a:gd name="connsiteY21" fmla="*/ 492307 h 495249"/>
              <a:gd name="connsiteX22" fmla="*/ 168401 w 495415"/>
              <a:gd name="connsiteY22" fmla="*/ 463732 h 495249"/>
              <a:gd name="connsiteX23" fmla="*/ 168401 w 495415"/>
              <a:gd name="connsiteY23" fmla="*/ 463732 h 495249"/>
              <a:gd name="connsiteX24" fmla="*/ 184593 w 495415"/>
              <a:gd name="connsiteY24" fmla="*/ 456969 h 495249"/>
              <a:gd name="connsiteX25" fmla="*/ 292131 w 495415"/>
              <a:gd name="connsiteY25" fmla="*/ 456969 h 495249"/>
              <a:gd name="connsiteX26" fmla="*/ 337660 w 495415"/>
              <a:gd name="connsiteY26" fmla="*/ 443825 h 495249"/>
              <a:gd name="connsiteX27" fmla="*/ 476820 w 495415"/>
              <a:gd name="connsiteY27" fmla="*/ 356385 h 495249"/>
              <a:gd name="connsiteX28" fmla="*/ 495013 w 495415"/>
              <a:gd name="connsiteY28" fmla="*/ 329525 h 495249"/>
              <a:gd name="connsiteX29" fmla="*/ 485488 w 495415"/>
              <a:gd name="connsiteY29" fmla="*/ 298378 h 495249"/>
              <a:gd name="connsiteX30" fmla="*/ 475963 w 495415"/>
              <a:gd name="connsiteY30" fmla="*/ 326953 h 495249"/>
              <a:gd name="connsiteX31" fmla="*/ 466438 w 495415"/>
              <a:gd name="connsiteY31" fmla="*/ 340574 h 495249"/>
              <a:gd name="connsiteX32" fmla="*/ 327278 w 495415"/>
              <a:gd name="connsiteY32" fmla="*/ 428013 h 495249"/>
              <a:gd name="connsiteX33" fmla="*/ 292131 w 495415"/>
              <a:gd name="connsiteY33" fmla="*/ 437919 h 495249"/>
              <a:gd name="connsiteX34" fmla="*/ 184593 w 495415"/>
              <a:gd name="connsiteY34" fmla="*/ 437919 h 495249"/>
              <a:gd name="connsiteX35" fmla="*/ 162495 w 495415"/>
              <a:gd name="connsiteY35" fmla="*/ 444301 h 495249"/>
              <a:gd name="connsiteX36" fmla="*/ 70103 w 495415"/>
              <a:gd name="connsiteY36" fmla="*/ 352194 h 495249"/>
              <a:gd name="connsiteX37" fmla="*/ 171163 w 495415"/>
              <a:gd name="connsiteY37" fmla="*/ 304569 h 495249"/>
              <a:gd name="connsiteX38" fmla="*/ 225360 w 495415"/>
              <a:gd name="connsiteY38" fmla="*/ 316857 h 495249"/>
              <a:gd name="connsiteX39" fmla="*/ 249935 w 495415"/>
              <a:gd name="connsiteY39" fmla="*/ 323619 h 495249"/>
              <a:gd name="connsiteX40" fmla="*/ 342613 w 495415"/>
              <a:gd name="connsiteY40" fmla="*/ 323619 h 495249"/>
              <a:gd name="connsiteX41" fmla="*/ 361692 w 495415"/>
              <a:gd name="connsiteY41" fmla="*/ 342641 h 495249"/>
              <a:gd name="connsiteX42" fmla="*/ 361663 w 495415"/>
              <a:gd name="connsiteY42" fmla="*/ 343717 h 495249"/>
              <a:gd name="connsiteX43" fmla="*/ 340994 w 495415"/>
              <a:gd name="connsiteY43" fmla="*/ 361719 h 495249"/>
              <a:gd name="connsiteX44" fmla="*/ 218788 w 495415"/>
              <a:gd name="connsiteY44" fmla="*/ 361719 h 495249"/>
              <a:gd name="connsiteX45" fmla="*/ 209263 w 495415"/>
              <a:gd name="connsiteY45" fmla="*/ 371244 h 495249"/>
              <a:gd name="connsiteX46" fmla="*/ 218788 w 495415"/>
              <a:gd name="connsiteY46" fmla="*/ 380769 h 495249"/>
              <a:gd name="connsiteX47" fmla="*/ 340994 w 495415"/>
              <a:gd name="connsiteY47" fmla="*/ 380769 h 495249"/>
              <a:gd name="connsiteX48" fmla="*/ 380713 w 495415"/>
              <a:gd name="connsiteY48" fmla="*/ 344670 h 495249"/>
              <a:gd name="connsiteX49" fmla="*/ 380713 w 495415"/>
              <a:gd name="connsiteY49" fmla="*/ 342193 h 495249"/>
              <a:gd name="connsiteX50" fmla="*/ 446817 w 495415"/>
              <a:gd name="connsiteY50" fmla="*/ 306951 h 495249"/>
              <a:gd name="connsiteX51" fmla="*/ 471296 w 495415"/>
              <a:gd name="connsiteY51" fmla="*/ 310856 h 495249"/>
              <a:gd name="connsiteX52" fmla="*/ 475963 w 495415"/>
              <a:gd name="connsiteY52" fmla="*/ 326667 h 495249"/>
              <a:gd name="connsiteX53" fmla="*/ 163448 w 495415"/>
              <a:gd name="connsiteY53" fmla="*/ 265898 h 495249"/>
              <a:gd name="connsiteX54" fmla="*/ 166402 w 495415"/>
              <a:gd name="connsiteY54" fmla="*/ 252753 h 495249"/>
              <a:gd name="connsiteX55" fmla="*/ 166401 w 495415"/>
              <a:gd name="connsiteY55" fmla="*/ 252753 h 495249"/>
              <a:gd name="connsiteX56" fmla="*/ 213774 w 495415"/>
              <a:gd name="connsiteY56" fmla="*/ 42498 h 495249"/>
              <a:gd name="connsiteX57" fmla="*/ 424030 w 495415"/>
              <a:gd name="connsiteY57" fmla="*/ 89876 h 495249"/>
              <a:gd name="connsiteX58" fmla="*/ 420432 w 495415"/>
              <a:gd name="connsiteY58" fmla="*/ 258183 h 495249"/>
              <a:gd name="connsiteX59" fmla="*/ 422726 w 495415"/>
              <a:gd name="connsiteY59" fmla="*/ 271460 h 495249"/>
              <a:gd name="connsiteX60" fmla="*/ 422814 w 495415"/>
              <a:gd name="connsiteY60" fmla="*/ 271518 h 495249"/>
              <a:gd name="connsiteX61" fmla="*/ 428243 w 495415"/>
              <a:gd name="connsiteY61" fmla="*/ 273137 h 495249"/>
              <a:gd name="connsiteX62" fmla="*/ 436053 w 495415"/>
              <a:gd name="connsiteY62" fmla="*/ 269136 h 495249"/>
              <a:gd name="connsiteX63" fmla="*/ 393025 w 495415"/>
              <a:gd name="connsiteY63" fmla="*/ 30516 h 495249"/>
              <a:gd name="connsiteX64" fmla="*/ 154407 w 495415"/>
              <a:gd name="connsiteY64" fmla="*/ 73550 h 495249"/>
              <a:gd name="connsiteX65" fmla="*/ 150303 w 495415"/>
              <a:gd name="connsiteY65" fmla="*/ 262945 h 495249"/>
              <a:gd name="connsiteX66" fmla="*/ 163257 w 495415"/>
              <a:gd name="connsiteY66" fmla="*/ 265612 h 495249"/>
              <a:gd name="connsiteX67" fmla="*/ 285463 w 495415"/>
              <a:gd name="connsiteY67" fmla="*/ 152169 h 495249"/>
              <a:gd name="connsiteX68" fmla="*/ 323563 w 495415"/>
              <a:gd name="connsiteY68" fmla="*/ 152169 h 495249"/>
              <a:gd name="connsiteX69" fmla="*/ 333088 w 495415"/>
              <a:gd name="connsiteY69" fmla="*/ 142644 h 495249"/>
              <a:gd name="connsiteX70" fmla="*/ 323563 w 495415"/>
              <a:gd name="connsiteY70" fmla="*/ 133119 h 495249"/>
              <a:gd name="connsiteX71" fmla="*/ 304513 w 495415"/>
              <a:gd name="connsiteY71" fmla="*/ 133119 h 495249"/>
              <a:gd name="connsiteX72" fmla="*/ 304513 w 495415"/>
              <a:gd name="connsiteY72" fmla="*/ 114069 h 495249"/>
              <a:gd name="connsiteX73" fmla="*/ 294988 w 495415"/>
              <a:gd name="connsiteY73" fmla="*/ 104544 h 495249"/>
              <a:gd name="connsiteX74" fmla="*/ 285463 w 495415"/>
              <a:gd name="connsiteY74" fmla="*/ 114069 h 495249"/>
              <a:gd name="connsiteX75" fmla="*/ 285463 w 495415"/>
              <a:gd name="connsiteY75" fmla="*/ 133119 h 495249"/>
              <a:gd name="connsiteX76" fmla="*/ 256888 w 495415"/>
              <a:gd name="connsiteY76" fmla="*/ 161694 h 495249"/>
              <a:gd name="connsiteX77" fmla="*/ 285463 w 495415"/>
              <a:gd name="connsiteY77" fmla="*/ 190269 h 495249"/>
              <a:gd name="connsiteX78" fmla="*/ 304513 w 495415"/>
              <a:gd name="connsiteY78" fmla="*/ 190269 h 495249"/>
              <a:gd name="connsiteX79" fmla="*/ 314038 w 495415"/>
              <a:gd name="connsiteY79" fmla="*/ 199794 h 495249"/>
              <a:gd name="connsiteX80" fmla="*/ 304513 w 495415"/>
              <a:gd name="connsiteY80" fmla="*/ 209319 h 495249"/>
              <a:gd name="connsiteX81" fmla="*/ 266413 w 495415"/>
              <a:gd name="connsiteY81" fmla="*/ 209319 h 495249"/>
              <a:gd name="connsiteX82" fmla="*/ 256888 w 495415"/>
              <a:gd name="connsiteY82" fmla="*/ 218844 h 495249"/>
              <a:gd name="connsiteX83" fmla="*/ 266413 w 495415"/>
              <a:gd name="connsiteY83" fmla="*/ 228369 h 495249"/>
              <a:gd name="connsiteX84" fmla="*/ 285463 w 495415"/>
              <a:gd name="connsiteY84" fmla="*/ 228369 h 495249"/>
              <a:gd name="connsiteX85" fmla="*/ 285463 w 495415"/>
              <a:gd name="connsiteY85" fmla="*/ 247419 h 495249"/>
              <a:gd name="connsiteX86" fmla="*/ 294988 w 495415"/>
              <a:gd name="connsiteY86" fmla="*/ 256944 h 495249"/>
              <a:gd name="connsiteX87" fmla="*/ 304513 w 495415"/>
              <a:gd name="connsiteY87" fmla="*/ 247419 h 495249"/>
              <a:gd name="connsiteX88" fmla="*/ 304513 w 495415"/>
              <a:gd name="connsiteY88" fmla="*/ 228369 h 495249"/>
              <a:gd name="connsiteX89" fmla="*/ 333088 w 495415"/>
              <a:gd name="connsiteY89" fmla="*/ 199794 h 495249"/>
              <a:gd name="connsiteX90" fmla="*/ 304513 w 495415"/>
              <a:gd name="connsiteY90" fmla="*/ 171219 h 495249"/>
              <a:gd name="connsiteX91" fmla="*/ 285463 w 495415"/>
              <a:gd name="connsiteY91" fmla="*/ 171219 h 495249"/>
              <a:gd name="connsiteX92" fmla="*/ 275938 w 495415"/>
              <a:gd name="connsiteY92" fmla="*/ 161694 h 495249"/>
              <a:gd name="connsiteX93" fmla="*/ 285463 w 495415"/>
              <a:gd name="connsiteY93" fmla="*/ 152169 h 4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95415" h="495249">
                <a:moveTo>
                  <a:pt x="485488" y="298378"/>
                </a:moveTo>
                <a:cubicBezTo>
                  <a:pt x="473436" y="284938"/>
                  <a:pt x="453745" y="281519"/>
                  <a:pt x="437863" y="290091"/>
                </a:cubicBezTo>
                <a:lnTo>
                  <a:pt x="375379" y="323619"/>
                </a:lnTo>
                <a:cubicBezTo>
                  <a:pt x="373922" y="321152"/>
                  <a:pt x="372197" y="318847"/>
                  <a:pt x="370236" y="316761"/>
                </a:cubicBezTo>
                <a:cubicBezTo>
                  <a:pt x="363100" y="309065"/>
                  <a:pt x="353107" y="304655"/>
                  <a:pt x="342613" y="304569"/>
                </a:cubicBezTo>
                <a:lnTo>
                  <a:pt x="249935" y="304569"/>
                </a:lnTo>
                <a:cubicBezTo>
                  <a:pt x="244732" y="304569"/>
                  <a:pt x="239628" y="303160"/>
                  <a:pt x="235171" y="300474"/>
                </a:cubicBezTo>
                <a:cubicBezTo>
                  <a:pt x="215571" y="289815"/>
                  <a:pt x="193456" y="284643"/>
                  <a:pt x="171163" y="285519"/>
                </a:cubicBezTo>
                <a:cubicBezTo>
                  <a:pt x="115251" y="285519"/>
                  <a:pt x="72770" y="322191"/>
                  <a:pt x="56863" y="338478"/>
                </a:cubicBezTo>
                <a:lnTo>
                  <a:pt x="54387" y="335907"/>
                </a:lnTo>
                <a:cubicBezTo>
                  <a:pt x="50682" y="332173"/>
                  <a:pt x="44651" y="332144"/>
                  <a:pt x="40916" y="335849"/>
                </a:cubicBezTo>
                <a:cubicBezTo>
                  <a:pt x="40898" y="335869"/>
                  <a:pt x="40879" y="335888"/>
                  <a:pt x="40861" y="335907"/>
                </a:cubicBezTo>
                <a:lnTo>
                  <a:pt x="2761" y="374007"/>
                </a:lnTo>
                <a:cubicBezTo>
                  <a:pt x="-974" y="377740"/>
                  <a:pt x="-974" y="383798"/>
                  <a:pt x="2761" y="387532"/>
                </a:cubicBezTo>
                <a:cubicBezTo>
                  <a:pt x="6496" y="391266"/>
                  <a:pt x="12552" y="391266"/>
                  <a:pt x="16287" y="387532"/>
                </a:cubicBezTo>
                <a:lnTo>
                  <a:pt x="47624" y="356100"/>
                </a:lnTo>
                <a:lnTo>
                  <a:pt x="148208" y="456969"/>
                </a:lnTo>
                <a:lnTo>
                  <a:pt x="126300" y="478782"/>
                </a:lnTo>
                <a:cubicBezTo>
                  <a:pt x="122566" y="482487"/>
                  <a:pt x="122541" y="488516"/>
                  <a:pt x="126245" y="492250"/>
                </a:cubicBezTo>
                <a:cubicBezTo>
                  <a:pt x="126263" y="492269"/>
                  <a:pt x="126282" y="492288"/>
                  <a:pt x="126300" y="492307"/>
                </a:cubicBezTo>
                <a:cubicBezTo>
                  <a:pt x="130005" y="496041"/>
                  <a:pt x="136036" y="496070"/>
                  <a:pt x="139771" y="492364"/>
                </a:cubicBezTo>
                <a:cubicBezTo>
                  <a:pt x="139789" y="492345"/>
                  <a:pt x="139808" y="492326"/>
                  <a:pt x="139826" y="492307"/>
                </a:cubicBezTo>
                <a:lnTo>
                  <a:pt x="168401" y="463732"/>
                </a:lnTo>
                <a:lnTo>
                  <a:pt x="168401" y="463732"/>
                </a:lnTo>
                <a:cubicBezTo>
                  <a:pt x="172665" y="459389"/>
                  <a:pt x="178505" y="456950"/>
                  <a:pt x="184593" y="456969"/>
                </a:cubicBezTo>
                <a:lnTo>
                  <a:pt x="292131" y="456969"/>
                </a:lnTo>
                <a:cubicBezTo>
                  <a:pt x="308240" y="456950"/>
                  <a:pt x="324020" y="452397"/>
                  <a:pt x="337660" y="443825"/>
                </a:cubicBezTo>
                <a:lnTo>
                  <a:pt x="476820" y="356385"/>
                </a:lnTo>
                <a:cubicBezTo>
                  <a:pt x="486584" y="350594"/>
                  <a:pt x="493254" y="340745"/>
                  <a:pt x="495013" y="329525"/>
                </a:cubicBezTo>
                <a:cubicBezTo>
                  <a:pt x="496565" y="318247"/>
                  <a:pt x="493082" y="306855"/>
                  <a:pt x="485488" y="298378"/>
                </a:cubicBezTo>
                <a:close/>
                <a:moveTo>
                  <a:pt x="475963" y="326953"/>
                </a:moveTo>
                <a:cubicBezTo>
                  <a:pt x="474963" y="332678"/>
                  <a:pt x="471474" y="337669"/>
                  <a:pt x="466438" y="340574"/>
                </a:cubicBezTo>
                <a:lnTo>
                  <a:pt x="327278" y="428013"/>
                </a:lnTo>
                <a:cubicBezTo>
                  <a:pt x="316712" y="434519"/>
                  <a:pt x="304540" y="437948"/>
                  <a:pt x="292131" y="437919"/>
                </a:cubicBezTo>
                <a:lnTo>
                  <a:pt x="184593" y="437919"/>
                </a:lnTo>
                <a:cubicBezTo>
                  <a:pt x="176775" y="437939"/>
                  <a:pt x="169120" y="440148"/>
                  <a:pt x="162495" y="444301"/>
                </a:cubicBezTo>
                <a:lnTo>
                  <a:pt x="70103" y="352194"/>
                </a:lnTo>
                <a:cubicBezTo>
                  <a:pt x="84295" y="338002"/>
                  <a:pt x="122681" y="304569"/>
                  <a:pt x="171163" y="304569"/>
                </a:cubicBezTo>
                <a:cubicBezTo>
                  <a:pt x="190005" y="303712"/>
                  <a:pt x="208730" y="307960"/>
                  <a:pt x="225360" y="316857"/>
                </a:cubicBezTo>
                <a:cubicBezTo>
                  <a:pt x="232811" y="321238"/>
                  <a:pt x="241290" y="323572"/>
                  <a:pt x="249935" y="323619"/>
                </a:cubicBezTo>
                <a:lnTo>
                  <a:pt x="342613" y="323619"/>
                </a:lnTo>
                <a:cubicBezTo>
                  <a:pt x="353134" y="323600"/>
                  <a:pt x="361676" y="332116"/>
                  <a:pt x="361692" y="342641"/>
                </a:cubicBezTo>
                <a:cubicBezTo>
                  <a:pt x="361693" y="343003"/>
                  <a:pt x="361683" y="343355"/>
                  <a:pt x="361663" y="343717"/>
                </a:cubicBezTo>
                <a:cubicBezTo>
                  <a:pt x="360481" y="354166"/>
                  <a:pt x="351508" y="361986"/>
                  <a:pt x="340994" y="361719"/>
                </a:cubicBezTo>
                <a:lnTo>
                  <a:pt x="218788" y="361719"/>
                </a:lnTo>
                <a:cubicBezTo>
                  <a:pt x="213527" y="361719"/>
                  <a:pt x="209263" y="365987"/>
                  <a:pt x="209263" y="371244"/>
                </a:cubicBezTo>
                <a:cubicBezTo>
                  <a:pt x="209263" y="376502"/>
                  <a:pt x="213527" y="380769"/>
                  <a:pt x="218788" y="380769"/>
                </a:cubicBezTo>
                <a:lnTo>
                  <a:pt x="340994" y="380769"/>
                </a:lnTo>
                <a:cubicBezTo>
                  <a:pt x="361734" y="381227"/>
                  <a:pt x="379197" y="365358"/>
                  <a:pt x="380713" y="344670"/>
                </a:cubicBezTo>
                <a:cubicBezTo>
                  <a:pt x="380759" y="343841"/>
                  <a:pt x="380759" y="343022"/>
                  <a:pt x="380713" y="342193"/>
                </a:cubicBezTo>
                <a:lnTo>
                  <a:pt x="446817" y="306951"/>
                </a:lnTo>
                <a:cubicBezTo>
                  <a:pt x="454927" y="302607"/>
                  <a:pt x="464940" y="304198"/>
                  <a:pt x="471296" y="310856"/>
                </a:cubicBezTo>
                <a:cubicBezTo>
                  <a:pt x="475086" y="315190"/>
                  <a:pt x="476791" y="320971"/>
                  <a:pt x="475963" y="326667"/>
                </a:cubicBezTo>
                <a:close/>
                <a:moveTo>
                  <a:pt x="163448" y="265898"/>
                </a:moveTo>
                <a:cubicBezTo>
                  <a:pt x="167893" y="263088"/>
                  <a:pt x="169215" y="257202"/>
                  <a:pt x="166402" y="252753"/>
                </a:cubicBezTo>
                <a:cubicBezTo>
                  <a:pt x="166402" y="252753"/>
                  <a:pt x="166401" y="252753"/>
                  <a:pt x="166401" y="252753"/>
                </a:cubicBezTo>
                <a:cubicBezTo>
                  <a:pt x="121423" y="181611"/>
                  <a:pt x="142632" y="87476"/>
                  <a:pt x="213774" y="42498"/>
                </a:cubicBezTo>
                <a:cubicBezTo>
                  <a:pt x="284916" y="-2478"/>
                  <a:pt x="379051" y="18734"/>
                  <a:pt x="424030" y="89876"/>
                </a:cubicBezTo>
                <a:cubicBezTo>
                  <a:pt x="456739" y="141606"/>
                  <a:pt x="455321" y="207891"/>
                  <a:pt x="420432" y="258183"/>
                </a:cubicBezTo>
                <a:cubicBezTo>
                  <a:pt x="417401" y="262478"/>
                  <a:pt x="418427" y="268422"/>
                  <a:pt x="422726" y="271460"/>
                </a:cubicBezTo>
                <a:cubicBezTo>
                  <a:pt x="422755" y="271480"/>
                  <a:pt x="422784" y="271499"/>
                  <a:pt x="422814" y="271518"/>
                </a:cubicBezTo>
                <a:cubicBezTo>
                  <a:pt x="424418" y="272594"/>
                  <a:pt x="426311" y="273156"/>
                  <a:pt x="428243" y="273137"/>
                </a:cubicBezTo>
                <a:cubicBezTo>
                  <a:pt x="431342" y="273156"/>
                  <a:pt x="434256" y="271661"/>
                  <a:pt x="436053" y="269136"/>
                </a:cubicBezTo>
                <a:cubicBezTo>
                  <a:pt x="490064" y="191365"/>
                  <a:pt x="470800" y="84532"/>
                  <a:pt x="393025" y="30516"/>
                </a:cubicBezTo>
                <a:cubicBezTo>
                  <a:pt x="315251" y="-23491"/>
                  <a:pt x="208418" y="-4231"/>
                  <a:pt x="154407" y="73550"/>
                </a:cubicBezTo>
                <a:cubicBezTo>
                  <a:pt x="115117" y="130119"/>
                  <a:pt x="113501" y="204719"/>
                  <a:pt x="150303" y="262945"/>
                </a:cubicBezTo>
                <a:cubicBezTo>
                  <a:pt x="153200" y="267174"/>
                  <a:pt x="158925" y="268355"/>
                  <a:pt x="163257" y="265612"/>
                </a:cubicBezTo>
                <a:close/>
                <a:moveTo>
                  <a:pt x="285463" y="152169"/>
                </a:moveTo>
                <a:lnTo>
                  <a:pt x="323563" y="152169"/>
                </a:lnTo>
                <a:cubicBezTo>
                  <a:pt x="328824" y="152169"/>
                  <a:pt x="333088" y="147902"/>
                  <a:pt x="333088" y="142644"/>
                </a:cubicBezTo>
                <a:cubicBezTo>
                  <a:pt x="333088" y="137387"/>
                  <a:pt x="328824" y="133119"/>
                  <a:pt x="323563" y="133119"/>
                </a:cubicBezTo>
                <a:lnTo>
                  <a:pt x="304513" y="133119"/>
                </a:lnTo>
                <a:lnTo>
                  <a:pt x="304513" y="114069"/>
                </a:lnTo>
                <a:cubicBezTo>
                  <a:pt x="304513" y="108812"/>
                  <a:pt x="300249" y="104544"/>
                  <a:pt x="294988" y="104544"/>
                </a:cubicBezTo>
                <a:cubicBezTo>
                  <a:pt x="289727" y="104544"/>
                  <a:pt x="285463" y="108812"/>
                  <a:pt x="285463" y="114069"/>
                </a:cubicBezTo>
                <a:lnTo>
                  <a:pt x="285463" y="133119"/>
                </a:lnTo>
                <a:cubicBezTo>
                  <a:pt x="269681" y="133119"/>
                  <a:pt x="256888" y="145911"/>
                  <a:pt x="256888" y="161694"/>
                </a:cubicBezTo>
                <a:cubicBezTo>
                  <a:pt x="256888" y="177477"/>
                  <a:pt x="269681" y="190269"/>
                  <a:pt x="285463" y="190269"/>
                </a:cubicBezTo>
                <a:lnTo>
                  <a:pt x="304513" y="190269"/>
                </a:lnTo>
                <a:cubicBezTo>
                  <a:pt x="309774" y="190269"/>
                  <a:pt x="314038" y="194537"/>
                  <a:pt x="314038" y="199794"/>
                </a:cubicBezTo>
                <a:cubicBezTo>
                  <a:pt x="314038" y="205052"/>
                  <a:pt x="309774" y="209319"/>
                  <a:pt x="304513" y="209319"/>
                </a:cubicBezTo>
                <a:lnTo>
                  <a:pt x="266413" y="209319"/>
                </a:lnTo>
                <a:cubicBezTo>
                  <a:pt x="261152" y="209319"/>
                  <a:pt x="256888" y="213587"/>
                  <a:pt x="256888" y="218844"/>
                </a:cubicBezTo>
                <a:cubicBezTo>
                  <a:pt x="256888" y="224102"/>
                  <a:pt x="261152" y="228369"/>
                  <a:pt x="266413" y="228369"/>
                </a:cubicBezTo>
                <a:lnTo>
                  <a:pt x="285463" y="228369"/>
                </a:lnTo>
                <a:lnTo>
                  <a:pt x="285463" y="247419"/>
                </a:lnTo>
                <a:cubicBezTo>
                  <a:pt x="285463" y="252677"/>
                  <a:pt x="289727" y="256944"/>
                  <a:pt x="294988" y="256944"/>
                </a:cubicBezTo>
                <a:cubicBezTo>
                  <a:pt x="300249" y="256944"/>
                  <a:pt x="304513" y="252677"/>
                  <a:pt x="304513" y="247419"/>
                </a:cubicBezTo>
                <a:lnTo>
                  <a:pt x="304513" y="228369"/>
                </a:lnTo>
                <a:cubicBezTo>
                  <a:pt x="320295" y="228369"/>
                  <a:pt x="333088" y="215577"/>
                  <a:pt x="333088" y="199794"/>
                </a:cubicBezTo>
                <a:cubicBezTo>
                  <a:pt x="333088" y="184011"/>
                  <a:pt x="320295" y="171219"/>
                  <a:pt x="304513" y="171219"/>
                </a:cubicBezTo>
                <a:lnTo>
                  <a:pt x="285463" y="171219"/>
                </a:lnTo>
                <a:cubicBezTo>
                  <a:pt x="280202" y="171219"/>
                  <a:pt x="275938" y="166952"/>
                  <a:pt x="275938" y="161694"/>
                </a:cubicBezTo>
                <a:cubicBezTo>
                  <a:pt x="275938" y="156437"/>
                  <a:pt x="280202" y="152169"/>
                  <a:pt x="285463" y="152169"/>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8" name="Freeform: Shape 37">
            <a:extLst>
              <a:ext uri="{FF2B5EF4-FFF2-40B4-BE49-F238E27FC236}">
                <a16:creationId xmlns:a16="http://schemas.microsoft.com/office/drawing/2014/main" id="{9AA74A04-0F6C-382C-68DD-DD1CF139580C}"/>
              </a:ext>
            </a:extLst>
          </p:cNvPr>
          <p:cNvSpPr/>
          <p:nvPr/>
        </p:nvSpPr>
        <p:spPr>
          <a:xfrm>
            <a:off x="9743378" y="2109345"/>
            <a:ext cx="417511" cy="327962"/>
          </a:xfrm>
          <a:custGeom>
            <a:avLst/>
            <a:gdLst>
              <a:gd name="connsiteX0" fmla="*/ 530598 w 533533"/>
              <a:gd name="connsiteY0" fmla="*/ 297913 h 419100"/>
              <a:gd name="connsiteX1" fmla="*/ 511548 w 533533"/>
              <a:gd name="connsiteY1" fmla="*/ 278863 h 419100"/>
              <a:gd name="connsiteX2" fmla="*/ 500118 w 533533"/>
              <a:gd name="connsiteY2" fmla="*/ 277530 h 419100"/>
              <a:gd name="connsiteX3" fmla="*/ 472209 w 533533"/>
              <a:gd name="connsiteY3" fmla="*/ 179898 h 419100"/>
              <a:gd name="connsiteX4" fmla="*/ 435633 w 533533"/>
              <a:gd name="connsiteY4" fmla="*/ 152276 h 419100"/>
              <a:gd name="connsiteX5" fmla="*/ 403915 w 533533"/>
              <a:gd name="connsiteY5" fmla="*/ 152276 h 419100"/>
              <a:gd name="connsiteX6" fmla="*/ 452398 w 533533"/>
              <a:gd name="connsiteY6" fmla="*/ 103794 h 419100"/>
              <a:gd name="connsiteX7" fmla="*/ 478972 w 533533"/>
              <a:gd name="connsiteY7" fmla="*/ 130464 h 419100"/>
              <a:gd name="connsiteX8" fmla="*/ 489355 w 533533"/>
              <a:gd name="connsiteY8" fmla="*/ 132464 h 419100"/>
              <a:gd name="connsiteX9" fmla="*/ 495260 w 533533"/>
              <a:gd name="connsiteY9" fmla="*/ 123701 h 419100"/>
              <a:gd name="connsiteX10" fmla="*/ 495260 w 533533"/>
              <a:gd name="connsiteY10" fmla="*/ 9401 h 419100"/>
              <a:gd name="connsiteX11" fmla="*/ 485735 w 533533"/>
              <a:gd name="connsiteY11" fmla="*/ -124 h 419100"/>
              <a:gd name="connsiteX12" fmla="*/ 371435 w 533533"/>
              <a:gd name="connsiteY12" fmla="*/ -124 h 419100"/>
              <a:gd name="connsiteX13" fmla="*/ 362672 w 533533"/>
              <a:gd name="connsiteY13" fmla="*/ 5781 h 419100"/>
              <a:gd name="connsiteX14" fmla="*/ 364672 w 533533"/>
              <a:gd name="connsiteY14" fmla="*/ 16164 h 419100"/>
              <a:gd name="connsiteX15" fmla="*/ 391342 w 533533"/>
              <a:gd name="connsiteY15" fmla="*/ 42739 h 419100"/>
              <a:gd name="connsiteX16" fmla="*/ 257135 w 533533"/>
              <a:gd name="connsiteY16" fmla="*/ 176946 h 419100"/>
              <a:gd name="connsiteX17" fmla="*/ 168648 w 533533"/>
              <a:gd name="connsiteY17" fmla="*/ 88363 h 419100"/>
              <a:gd name="connsiteX18" fmla="*/ 155179 w 533533"/>
              <a:gd name="connsiteY18" fmla="*/ 88306 h 419100"/>
              <a:gd name="connsiteX19" fmla="*/ 155122 w 533533"/>
              <a:gd name="connsiteY19" fmla="*/ 88363 h 419100"/>
              <a:gd name="connsiteX20" fmla="*/ 78922 w 533533"/>
              <a:gd name="connsiteY20" fmla="*/ 164563 h 419100"/>
              <a:gd name="connsiteX21" fmla="*/ 78922 w 533533"/>
              <a:gd name="connsiteY21" fmla="*/ 178089 h 419100"/>
              <a:gd name="connsiteX22" fmla="*/ 92448 w 533533"/>
              <a:gd name="connsiteY22" fmla="*/ 178089 h 419100"/>
              <a:gd name="connsiteX23" fmla="*/ 161885 w 533533"/>
              <a:gd name="connsiteY23" fmla="*/ 108556 h 419100"/>
              <a:gd name="connsiteX24" fmla="*/ 250372 w 533533"/>
              <a:gd name="connsiteY24" fmla="*/ 197139 h 419100"/>
              <a:gd name="connsiteX25" fmla="*/ 263841 w 533533"/>
              <a:gd name="connsiteY25" fmla="*/ 197196 h 419100"/>
              <a:gd name="connsiteX26" fmla="*/ 263898 w 533533"/>
              <a:gd name="connsiteY26" fmla="*/ 197139 h 419100"/>
              <a:gd name="connsiteX27" fmla="*/ 411535 w 533533"/>
              <a:gd name="connsiteY27" fmla="*/ 49501 h 419100"/>
              <a:gd name="connsiteX28" fmla="*/ 411592 w 533533"/>
              <a:gd name="connsiteY28" fmla="*/ 36033 h 419100"/>
              <a:gd name="connsiteX29" fmla="*/ 411535 w 533533"/>
              <a:gd name="connsiteY29" fmla="*/ 35976 h 419100"/>
              <a:gd name="connsiteX30" fmla="*/ 394390 w 533533"/>
              <a:gd name="connsiteY30" fmla="*/ 18926 h 419100"/>
              <a:gd name="connsiteX31" fmla="*/ 476210 w 533533"/>
              <a:gd name="connsiteY31" fmla="*/ 18926 h 419100"/>
              <a:gd name="connsiteX32" fmla="*/ 476210 w 533533"/>
              <a:gd name="connsiteY32" fmla="*/ 100746 h 419100"/>
              <a:gd name="connsiteX33" fmla="*/ 459160 w 533533"/>
              <a:gd name="connsiteY33" fmla="*/ 83601 h 419100"/>
              <a:gd name="connsiteX34" fmla="*/ 445692 w 533533"/>
              <a:gd name="connsiteY34" fmla="*/ 83544 h 419100"/>
              <a:gd name="connsiteX35" fmla="*/ 445635 w 533533"/>
              <a:gd name="connsiteY35" fmla="*/ 83601 h 419100"/>
              <a:gd name="connsiteX36" fmla="*/ 374197 w 533533"/>
              <a:gd name="connsiteY36" fmla="*/ 155038 h 419100"/>
              <a:gd name="connsiteX37" fmla="*/ 335526 w 533533"/>
              <a:gd name="connsiteY37" fmla="*/ 193710 h 419100"/>
              <a:gd name="connsiteX38" fmla="*/ 320762 w 533533"/>
              <a:gd name="connsiteY38" fmla="*/ 190376 h 419100"/>
              <a:gd name="connsiteX39" fmla="*/ 320762 w 533533"/>
              <a:gd name="connsiteY39" fmla="*/ 190376 h 419100"/>
              <a:gd name="connsiteX40" fmla="*/ 295997 w 533533"/>
              <a:gd name="connsiteY40" fmla="*/ 200663 h 419100"/>
              <a:gd name="connsiteX41" fmla="*/ 295997 w 533533"/>
              <a:gd name="connsiteY41" fmla="*/ 200663 h 419100"/>
              <a:gd name="connsiteX42" fmla="*/ 285996 w 533533"/>
              <a:gd name="connsiteY42" fmla="*/ 225238 h 419100"/>
              <a:gd name="connsiteX43" fmla="*/ 296283 w 533533"/>
              <a:gd name="connsiteY43" fmla="*/ 250002 h 419100"/>
              <a:gd name="connsiteX44" fmla="*/ 337621 w 533533"/>
              <a:gd name="connsiteY44" fmla="*/ 291436 h 419100"/>
              <a:gd name="connsiteX45" fmla="*/ 342670 w 533533"/>
              <a:gd name="connsiteY45" fmla="*/ 300009 h 419100"/>
              <a:gd name="connsiteX46" fmla="*/ 399820 w 533533"/>
              <a:gd name="connsiteY46" fmla="*/ 377066 h 419100"/>
              <a:gd name="connsiteX47" fmla="*/ 393342 w 533533"/>
              <a:gd name="connsiteY47" fmla="*/ 383448 h 419100"/>
              <a:gd name="connsiteX48" fmla="*/ 393285 w 533533"/>
              <a:gd name="connsiteY48" fmla="*/ 396916 h 419100"/>
              <a:gd name="connsiteX49" fmla="*/ 393342 w 533533"/>
              <a:gd name="connsiteY49" fmla="*/ 396973 h 419100"/>
              <a:gd name="connsiteX50" fmla="*/ 412392 w 533533"/>
              <a:gd name="connsiteY50" fmla="*/ 416023 h 419100"/>
              <a:gd name="connsiteX51" fmla="*/ 425861 w 533533"/>
              <a:gd name="connsiteY51" fmla="*/ 416080 h 419100"/>
              <a:gd name="connsiteX52" fmla="*/ 425918 w 533533"/>
              <a:gd name="connsiteY52" fmla="*/ 416023 h 419100"/>
              <a:gd name="connsiteX53" fmla="*/ 425975 w 533533"/>
              <a:gd name="connsiteY53" fmla="*/ 402555 h 419100"/>
              <a:gd name="connsiteX54" fmla="*/ 425918 w 533533"/>
              <a:gd name="connsiteY54" fmla="*/ 402498 h 419100"/>
              <a:gd name="connsiteX55" fmla="*/ 413536 w 533533"/>
              <a:gd name="connsiteY55" fmla="*/ 390210 h 419100"/>
              <a:gd name="connsiteX56" fmla="*/ 504880 w 533533"/>
              <a:gd name="connsiteY56" fmla="*/ 298866 h 419100"/>
              <a:gd name="connsiteX57" fmla="*/ 517167 w 533533"/>
              <a:gd name="connsiteY57" fmla="*/ 311248 h 419100"/>
              <a:gd name="connsiteX58" fmla="*/ 530693 w 533533"/>
              <a:gd name="connsiteY58" fmla="*/ 311248 h 419100"/>
              <a:gd name="connsiteX59" fmla="*/ 530693 w 533533"/>
              <a:gd name="connsiteY59" fmla="*/ 297723 h 419100"/>
              <a:gd name="connsiteX60" fmla="*/ 415440 w 533533"/>
              <a:gd name="connsiteY60" fmla="*/ 361826 h 419100"/>
              <a:gd name="connsiteX61" fmla="*/ 360767 w 533533"/>
              <a:gd name="connsiteY61" fmla="*/ 295151 h 419100"/>
              <a:gd name="connsiteX62" fmla="*/ 351242 w 533533"/>
              <a:gd name="connsiteY62" fmla="*/ 278006 h 419100"/>
              <a:gd name="connsiteX63" fmla="*/ 309808 w 533533"/>
              <a:gd name="connsiteY63" fmla="*/ 236572 h 419100"/>
              <a:gd name="connsiteX64" fmla="*/ 309808 w 533533"/>
              <a:gd name="connsiteY64" fmla="*/ 214093 h 419100"/>
              <a:gd name="connsiteX65" fmla="*/ 309808 w 533533"/>
              <a:gd name="connsiteY65" fmla="*/ 214093 h 419100"/>
              <a:gd name="connsiteX66" fmla="*/ 320953 w 533533"/>
              <a:gd name="connsiteY66" fmla="*/ 209617 h 419100"/>
              <a:gd name="connsiteX67" fmla="*/ 320953 w 533533"/>
              <a:gd name="connsiteY67" fmla="*/ 209617 h 419100"/>
              <a:gd name="connsiteX68" fmla="*/ 330478 w 533533"/>
              <a:gd name="connsiteY68" fmla="*/ 212760 h 419100"/>
              <a:gd name="connsiteX69" fmla="*/ 330478 w 533533"/>
              <a:gd name="connsiteY69" fmla="*/ 212760 h 419100"/>
              <a:gd name="connsiteX70" fmla="*/ 332382 w 533533"/>
              <a:gd name="connsiteY70" fmla="*/ 214284 h 419100"/>
              <a:gd name="connsiteX71" fmla="*/ 374769 w 533533"/>
              <a:gd name="connsiteY71" fmla="*/ 256765 h 419100"/>
              <a:gd name="connsiteX72" fmla="*/ 377722 w 533533"/>
              <a:gd name="connsiteY72" fmla="*/ 259337 h 419100"/>
              <a:gd name="connsiteX73" fmla="*/ 397629 w 533533"/>
              <a:gd name="connsiteY73" fmla="*/ 262290 h 419100"/>
              <a:gd name="connsiteX74" fmla="*/ 413155 w 533533"/>
              <a:gd name="connsiteY74" fmla="*/ 246955 h 419100"/>
              <a:gd name="connsiteX75" fmla="*/ 416203 w 533533"/>
              <a:gd name="connsiteY75" fmla="*/ 237430 h 419100"/>
              <a:gd name="connsiteX76" fmla="*/ 411069 w 533533"/>
              <a:gd name="connsiteY76" fmla="*/ 224980 h 419100"/>
              <a:gd name="connsiteX77" fmla="*/ 398610 w 533533"/>
              <a:gd name="connsiteY77" fmla="*/ 230114 h 419100"/>
              <a:gd name="connsiteX78" fmla="*/ 398200 w 533533"/>
              <a:gd name="connsiteY78" fmla="*/ 231334 h 419100"/>
              <a:gd name="connsiteX79" fmla="*/ 395057 w 533533"/>
              <a:gd name="connsiteY79" fmla="*/ 240859 h 419100"/>
              <a:gd name="connsiteX80" fmla="*/ 391723 w 533533"/>
              <a:gd name="connsiteY80" fmla="*/ 244192 h 419100"/>
              <a:gd name="connsiteX81" fmla="*/ 388199 w 533533"/>
              <a:gd name="connsiteY81" fmla="*/ 243335 h 419100"/>
              <a:gd name="connsiteX82" fmla="*/ 350861 w 533533"/>
              <a:gd name="connsiteY82" fmla="*/ 205902 h 419100"/>
              <a:gd name="connsiteX83" fmla="*/ 385151 w 533533"/>
              <a:gd name="connsiteY83" fmla="*/ 171517 h 419100"/>
              <a:gd name="connsiteX84" fmla="*/ 435919 w 533533"/>
              <a:gd name="connsiteY84" fmla="*/ 171517 h 419100"/>
              <a:gd name="connsiteX85" fmla="*/ 454207 w 533533"/>
              <a:gd name="connsiteY85" fmla="*/ 185328 h 419100"/>
              <a:gd name="connsiteX86" fmla="*/ 484878 w 533533"/>
              <a:gd name="connsiteY86" fmla="*/ 292579 h 419100"/>
              <a:gd name="connsiteX87" fmla="*/ 361910 w 533533"/>
              <a:gd name="connsiteY87" fmla="*/ 399926 h 419100"/>
              <a:gd name="connsiteX88" fmla="*/ 57110 w 533533"/>
              <a:gd name="connsiteY88" fmla="*/ 399926 h 419100"/>
              <a:gd name="connsiteX89" fmla="*/ 57110 w 533533"/>
              <a:gd name="connsiteY89" fmla="*/ 28451 h 419100"/>
              <a:gd name="connsiteX90" fmla="*/ 47585 w 533533"/>
              <a:gd name="connsiteY90" fmla="*/ 18926 h 419100"/>
              <a:gd name="connsiteX91" fmla="*/ 38060 w 533533"/>
              <a:gd name="connsiteY91" fmla="*/ 28451 h 419100"/>
              <a:gd name="connsiteX92" fmla="*/ 38060 w 533533"/>
              <a:gd name="connsiteY92" fmla="*/ 57026 h 419100"/>
              <a:gd name="connsiteX93" fmla="*/ 9485 w 533533"/>
              <a:gd name="connsiteY93" fmla="*/ 57026 h 419100"/>
              <a:gd name="connsiteX94" fmla="*/ -40 w 533533"/>
              <a:gd name="connsiteY94" fmla="*/ 66551 h 419100"/>
              <a:gd name="connsiteX95" fmla="*/ 9485 w 533533"/>
              <a:gd name="connsiteY95" fmla="*/ 76076 h 419100"/>
              <a:gd name="connsiteX96" fmla="*/ 38060 w 533533"/>
              <a:gd name="connsiteY96" fmla="*/ 76076 h 419100"/>
              <a:gd name="connsiteX97" fmla="*/ 38060 w 533533"/>
              <a:gd name="connsiteY97" fmla="*/ 114176 h 419100"/>
              <a:gd name="connsiteX98" fmla="*/ 9485 w 533533"/>
              <a:gd name="connsiteY98" fmla="*/ 114176 h 419100"/>
              <a:gd name="connsiteX99" fmla="*/ -40 w 533533"/>
              <a:gd name="connsiteY99" fmla="*/ 123701 h 419100"/>
              <a:gd name="connsiteX100" fmla="*/ 9485 w 533533"/>
              <a:gd name="connsiteY100" fmla="*/ 133226 h 419100"/>
              <a:gd name="connsiteX101" fmla="*/ 38060 w 533533"/>
              <a:gd name="connsiteY101" fmla="*/ 133226 h 419100"/>
              <a:gd name="connsiteX102" fmla="*/ 38060 w 533533"/>
              <a:gd name="connsiteY102" fmla="*/ 171326 h 419100"/>
              <a:gd name="connsiteX103" fmla="*/ 9485 w 533533"/>
              <a:gd name="connsiteY103" fmla="*/ 171326 h 419100"/>
              <a:gd name="connsiteX104" fmla="*/ -40 w 533533"/>
              <a:gd name="connsiteY104" fmla="*/ 180851 h 419100"/>
              <a:gd name="connsiteX105" fmla="*/ 9485 w 533533"/>
              <a:gd name="connsiteY105" fmla="*/ 190376 h 419100"/>
              <a:gd name="connsiteX106" fmla="*/ 38060 w 533533"/>
              <a:gd name="connsiteY106" fmla="*/ 190376 h 419100"/>
              <a:gd name="connsiteX107" fmla="*/ 38060 w 533533"/>
              <a:gd name="connsiteY107" fmla="*/ 228476 h 419100"/>
              <a:gd name="connsiteX108" fmla="*/ 9485 w 533533"/>
              <a:gd name="connsiteY108" fmla="*/ 228476 h 419100"/>
              <a:gd name="connsiteX109" fmla="*/ -40 w 533533"/>
              <a:gd name="connsiteY109" fmla="*/ 238001 h 419100"/>
              <a:gd name="connsiteX110" fmla="*/ 9485 w 533533"/>
              <a:gd name="connsiteY110" fmla="*/ 247526 h 419100"/>
              <a:gd name="connsiteX111" fmla="*/ 38060 w 533533"/>
              <a:gd name="connsiteY111" fmla="*/ 247526 h 419100"/>
              <a:gd name="connsiteX112" fmla="*/ 38060 w 533533"/>
              <a:gd name="connsiteY112" fmla="*/ 285626 h 419100"/>
              <a:gd name="connsiteX113" fmla="*/ 9485 w 533533"/>
              <a:gd name="connsiteY113" fmla="*/ 285626 h 419100"/>
              <a:gd name="connsiteX114" fmla="*/ -40 w 533533"/>
              <a:gd name="connsiteY114" fmla="*/ 295151 h 419100"/>
              <a:gd name="connsiteX115" fmla="*/ 9485 w 533533"/>
              <a:gd name="connsiteY115" fmla="*/ 304676 h 419100"/>
              <a:gd name="connsiteX116" fmla="*/ 38060 w 533533"/>
              <a:gd name="connsiteY116" fmla="*/ 304676 h 419100"/>
              <a:gd name="connsiteX117" fmla="*/ 38060 w 533533"/>
              <a:gd name="connsiteY117" fmla="*/ 342776 h 419100"/>
              <a:gd name="connsiteX118" fmla="*/ 9485 w 533533"/>
              <a:gd name="connsiteY118" fmla="*/ 342776 h 419100"/>
              <a:gd name="connsiteX119" fmla="*/ -40 w 533533"/>
              <a:gd name="connsiteY119" fmla="*/ 352301 h 419100"/>
              <a:gd name="connsiteX120" fmla="*/ 9485 w 533533"/>
              <a:gd name="connsiteY120" fmla="*/ 361826 h 419100"/>
              <a:gd name="connsiteX121" fmla="*/ 38060 w 533533"/>
              <a:gd name="connsiteY121" fmla="*/ 361826 h 419100"/>
              <a:gd name="connsiteX122" fmla="*/ 38060 w 533533"/>
              <a:gd name="connsiteY122" fmla="*/ 409451 h 419100"/>
              <a:gd name="connsiteX123" fmla="*/ 47585 w 533533"/>
              <a:gd name="connsiteY123" fmla="*/ 418976 h 419100"/>
              <a:gd name="connsiteX124" fmla="*/ 361910 w 533533"/>
              <a:gd name="connsiteY124" fmla="*/ 418976 h 419100"/>
              <a:gd name="connsiteX125" fmla="*/ 371435 w 533533"/>
              <a:gd name="connsiteY125" fmla="*/ 409451 h 419100"/>
              <a:gd name="connsiteX126" fmla="*/ 361910 w 533533"/>
              <a:gd name="connsiteY126" fmla="*/ 399926 h 419100"/>
              <a:gd name="connsiteX127" fmla="*/ 104735 w 533533"/>
              <a:gd name="connsiteY127" fmla="*/ 323726 h 419100"/>
              <a:gd name="connsiteX128" fmla="*/ 95210 w 533533"/>
              <a:gd name="connsiteY128" fmla="*/ 333251 h 419100"/>
              <a:gd name="connsiteX129" fmla="*/ 104735 w 533533"/>
              <a:gd name="connsiteY129" fmla="*/ 342776 h 419100"/>
              <a:gd name="connsiteX130" fmla="*/ 114260 w 533533"/>
              <a:gd name="connsiteY130" fmla="*/ 333251 h 419100"/>
              <a:gd name="connsiteX131" fmla="*/ 104735 w 533533"/>
              <a:gd name="connsiteY131" fmla="*/ 323726 h 419100"/>
              <a:gd name="connsiteX132" fmla="*/ 104735 w 533533"/>
              <a:gd name="connsiteY132" fmla="*/ 361826 h 419100"/>
              <a:gd name="connsiteX133" fmla="*/ 95210 w 533533"/>
              <a:gd name="connsiteY133" fmla="*/ 371351 h 419100"/>
              <a:gd name="connsiteX134" fmla="*/ 104735 w 533533"/>
              <a:gd name="connsiteY134" fmla="*/ 380876 h 419100"/>
              <a:gd name="connsiteX135" fmla="*/ 114260 w 533533"/>
              <a:gd name="connsiteY135" fmla="*/ 371351 h 419100"/>
              <a:gd name="connsiteX136" fmla="*/ 104735 w 533533"/>
              <a:gd name="connsiteY136" fmla="*/ 361826 h 419100"/>
              <a:gd name="connsiteX137" fmla="*/ 104735 w 533533"/>
              <a:gd name="connsiteY137" fmla="*/ 285626 h 419100"/>
              <a:gd name="connsiteX138" fmla="*/ 95210 w 533533"/>
              <a:gd name="connsiteY138" fmla="*/ 295151 h 419100"/>
              <a:gd name="connsiteX139" fmla="*/ 104735 w 533533"/>
              <a:gd name="connsiteY139" fmla="*/ 304676 h 419100"/>
              <a:gd name="connsiteX140" fmla="*/ 114260 w 533533"/>
              <a:gd name="connsiteY140" fmla="*/ 295151 h 419100"/>
              <a:gd name="connsiteX141" fmla="*/ 104735 w 533533"/>
              <a:gd name="connsiteY141" fmla="*/ 285626 h 419100"/>
              <a:gd name="connsiteX142" fmla="*/ 142835 w 533533"/>
              <a:gd name="connsiteY142" fmla="*/ 361826 h 419100"/>
              <a:gd name="connsiteX143" fmla="*/ 133310 w 533533"/>
              <a:gd name="connsiteY143" fmla="*/ 371351 h 419100"/>
              <a:gd name="connsiteX144" fmla="*/ 142835 w 533533"/>
              <a:gd name="connsiteY144" fmla="*/ 380876 h 419100"/>
              <a:gd name="connsiteX145" fmla="*/ 152360 w 533533"/>
              <a:gd name="connsiteY145" fmla="*/ 371351 h 419100"/>
              <a:gd name="connsiteX146" fmla="*/ 142835 w 533533"/>
              <a:gd name="connsiteY146" fmla="*/ 361826 h 419100"/>
              <a:gd name="connsiteX147" fmla="*/ 142835 w 533533"/>
              <a:gd name="connsiteY147" fmla="*/ 323726 h 419100"/>
              <a:gd name="connsiteX148" fmla="*/ 133310 w 533533"/>
              <a:gd name="connsiteY148" fmla="*/ 333251 h 419100"/>
              <a:gd name="connsiteX149" fmla="*/ 142835 w 533533"/>
              <a:gd name="connsiteY149" fmla="*/ 342776 h 419100"/>
              <a:gd name="connsiteX150" fmla="*/ 152360 w 533533"/>
              <a:gd name="connsiteY150" fmla="*/ 333251 h 419100"/>
              <a:gd name="connsiteX151" fmla="*/ 142835 w 533533"/>
              <a:gd name="connsiteY151" fmla="*/ 323726 h 419100"/>
              <a:gd name="connsiteX152" fmla="*/ 142835 w 533533"/>
              <a:gd name="connsiteY152" fmla="*/ 285626 h 419100"/>
              <a:gd name="connsiteX153" fmla="*/ 133310 w 533533"/>
              <a:gd name="connsiteY153" fmla="*/ 295151 h 419100"/>
              <a:gd name="connsiteX154" fmla="*/ 142835 w 533533"/>
              <a:gd name="connsiteY154" fmla="*/ 304676 h 419100"/>
              <a:gd name="connsiteX155" fmla="*/ 152360 w 533533"/>
              <a:gd name="connsiteY155" fmla="*/ 295151 h 419100"/>
              <a:gd name="connsiteX156" fmla="*/ 142835 w 533533"/>
              <a:gd name="connsiteY156" fmla="*/ 285626 h 419100"/>
              <a:gd name="connsiteX157" fmla="*/ 142835 w 533533"/>
              <a:gd name="connsiteY157" fmla="*/ 247526 h 419100"/>
              <a:gd name="connsiteX158" fmla="*/ 133310 w 533533"/>
              <a:gd name="connsiteY158" fmla="*/ 257051 h 419100"/>
              <a:gd name="connsiteX159" fmla="*/ 142835 w 533533"/>
              <a:gd name="connsiteY159" fmla="*/ 266576 h 419100"/>
              <a:gd name="connsiteX160" fmla="*/ 152360 w 533533"/>
              <a:gd name="connsiteY160" fmla="*/ 257051 h 419100"/>
              <a:gd name="connsiteX161" fmla="*/ 142835 w 533533"/>
              <a:gd name="connsiteY161" fmla="*/ 247526 h 419100"/>
              <a:gd name="connsiteX162" fmla="*/ 180935 w 533533"/>
              <a:gd name="connsiteY162" fmla="*/ 285626 h 419100"/>
              <a:gd name="connsiteX163" fmla="*/ 171410 w 533533"/>
              <a:gd name="connsiteY163" fmla="*/ 295151 h 419100"/>
              <a:gd name="connsiteX164" fmla="*/ 180935 w 533533"/>
              <a:gd name="connsiteY164" fmla="*/ 304676 h 419100"/>
              <a:gd name="connsiteX165" fmla="*/ 190460 w 533533"/>
              <a:gd name="connsiteY165" fmla="*/ 295151 h 419100"/>
              <a:gd name="connsiteX166" fmla="*/ 180935 w 533533"/>
              <a:gd name="connsiteY166" fmla="*/ 285626 h 419100"/>
              <a:gd name="connsiteX167" fmla="*/ 180935 w 533533"/>
              <a:gd name="connsiteY167" fmla="*/ 323726 h 419100"/>
              <a:gd name="connsiteX168" fmla="*/ 171410 w 533533"/>
              <a:gd name="connsiteY168" fmla="*/ 333251 h 419100"/>
              <a:gd name="connsiteX169" fmla="*/ 180935 w 533533"/>
              <a:gd name="connsiteY169" fmla="*/ 342776 h 419100"/>
              <a:gd name="connsiteX170" fmla="*/ 190460 w 533533"/>
              <a:gd name="connsiteY170" fmla="*/ 333251 h 419100"/>
              <a:gd name="connsiteX171" fmla="*/ 180935 w 533533"/>
              <a:gd name="connsiteY171" fmla="*/ 323726 h 419100"/>
              <a:gd name="connsiteX172" fmla="*/ 180935 w 533533"/>
              <a:gd name="connsiteY172" fmla="*/ 361826 h 419100"/>
              <a:gd name="connsiteX173" fmla="*/ 171410 w 533533"/>
              <a:gd name="connsiteY173" fmla="*/ 371351 h 419100"/>
              <a:gd name="connsiteX174" fmla="*/ 180935 w 533533"/>
              <a:gd name="connsiteY174" fmla="*/ 380876 h 419100"/>
              <a:gd name="connsiteX175" fmla="*/ 190460 w 533533"/>
              <a:gd name="connsiteY175" fmla="*/ 371351 h 419100"/>
              <a:gd name="connsiteX176" fmla="*/ 180935 w 533533"/>
              <a:gd name="connsiteY176" fmla="*/ 361826 h 419100"/>
              <a:gd name="connsiteX177" fmla="*/ 180935 w 533533"/>
              <a:gd name="connsiteY177" fmla="*/ 247526 h 419100"/>
              <a:gd name="connsiteX178" fmla="*/ 171410 w 533533"/>
              <a:gd name="connsiteY178" fmla="*/ 257051 h 419100"/>
              <a:gd name="connsiteX179" fmla="*/ 180935 w 533533"/>
              <a:gd name="connsiteY179" fmla="*/ 266576 h 419100"/>
              <a:gd name="connsiteX180" fmla="*/ 190460 w 533533"/>
              <a:gd name="connsiteY180" fmla="*/ 257051 h 419100"/>
              <a:gd name="connsiteX181" fmla="*/ 180935 w 533533"/>
              <a:gd name="connsiteY181" fmla="*/ 247526 h 419100"/>
              <a:gd name="connsiteX182" fmla="*/ 219035 w 533533"/>
              <a:gd name="connsiteY182" fmla="*/ 323726 h 419100"/>
              <a:gd name="connsiteX183" fmla="*/ 209510 w 533533"/>
              <a:gd name="connsiteY183" fmla="*/ 333251 h 419100"/>
              <a:gd name="connsiteX184" fmla="*/ 219035 w 533533"/>
              <a:gd name="connsiteY184" fmla="*/ 342776 h 419100"/>
              <a:gd name="connsiteX185" fmla="*/ 228560 w 533533"/>
              <a:gd name="connsiteY185" fmla="*/ 333251 h 419100"/>
              <a:gd name="connsiteX186" fmla="*/ 219035 w 533533"/>
              <a:gd name="connsiteY186" fmla="*/ 323726 h 419100"/>
              <a:gd name="connsiteX187" fmla="*/ 219035 w 533533"/>
              <a:gd name="connsiteY187" fmla="*/ 361826 h 419100"/>
              <a:gd name="connsiteX188" fmla="*/ 209510 w 533533"/>
              <a:gd name="connsiteY188" fmla="*/ 371351 h 419100"/>
              <a:gd name="connsiteX189" fmla="*/ 219035 w 533533"/>
              <a:gd name="connsiteY189" fmla="*/ 380876 h 419100"/>
              <a:gd name="connsiteX190" fmla="*/ 228560 w 533533"/>
              <a:gd name="connsiteY190" fmla="*/ 371351 h 419100"/>
              <a:gd name="connsiteX191" fmla="*/ 219035 w 533533"/>
              <a:gd name="connsiteY191" fmla="*/ 361826 h 419100"/>
              <a:gd name="connsiteX192" fmla="*/ 219035 w 533533"/>
              <a:gd name="connsiteY192" fmla="*/ 285626 h 419100"/>
              <a:gd name="connsiteX193" fmla="*/ 209510 w 533533"/>
              <a:gd name="connsiteY193" fmla="*/ 295151 h 419100"/>
              <a:gd name="connsiteX194" fmla="*/ 219035 w 533533"/>
              <a:gd name="connsiteY194" fmla="*/ 304676 h 419100"/>
              <a:gd name="connsiteX195" fmla="*/ 228560 w 533533"/>
              <a:gd name="connsiteY195" fmla="*/ 295151 h 419100"/>
              <a:gd name="connsiteX196" fmla="*/ 219035 w 533533"/>
              <a:gd name="connsiteY196" fmla="*/ 285626 h 419100"/>
              <a:gd name="connsiteX197" fmla="*/ 257135 w 533533"/>
              <a:gd name="connsiteY197" fmla="*/ 361826 h 419100"/>
              <a:gd name="connsiteX198" fmla="*/ 247610 w 533533"/>
              <a:gd name="connsiteY198" fmla="*/ 371351 h 419100"/>
              <a:gd name="connsiteX199" fmla="*/ 257135 w 533533"/>
              <a:gd name="connsiteY199" fmla="*/ 380876 h 419100"/>
              <a:gd name="connsiteX200" fmla="*/ 266660 w 533533"/>
              <a:gd name="connsiteY200" fmla="*/ 371351 h 419100"/>
              <a:gd name="connsiteX201" fmla="*/ 257135 w 533533"/>
              <a:gd name="connsiteY201" fmla="*/ 361826 h 419100"/>
              <a:gd name="connsiteX202" fmla="*/ 257135 w 533533"/>
              <a:gd name="connsiteY202" fmla="*/ 323726 h 419100"/>
              <a:gd name="connsiteX203" fmla="*/ 247610 w 533533"/>
              <a:gd name="connsiteY203" fmla="*/ 333251 h 419100"/>
              <a:gd name="connsiteX204" fmla="*/ 257135 w 533533"/>
              <a:gd name="connsiteY204" fmla="*/ 342776 h 419100"/>
              <a:gd name="connsiteX205" fmla="*/ 266660 w 533533"/>
              <a:gd name="connsiteY205" fmla="*/ 333251 h 419100"/>
              <a:gd name="connsiteX206" fmla="*/ 257135 w 533533"/>
              <a:gd name="connsiteY206" fmla="*/ 323726 h 419100"/>
              <a:gd name="connsiteX207" fmla="*/ 295235 w 533533"/>
              <a:gd name="connsiteY207" fmla="*/ 285626 h 419100"/>
              <a:gd name="connsiteX208" fmla="*/ 285710 w 533533"/>
              <a:gd name="connsiteY208" fmla="*/ 295151 h 419100"/>
              <a:gd name="connsiteX209" fmla="*/ 295235 w 533533"/>
              <a:gd name="connsiteY209" fmla="*/ 304676 h 419100"/>
              <a:gd name="connsiteX210" fmla="*/ 304760 w 533533"/>
              <a:gd name="connsiteY210" fmla="*/ 295151 h 419100"/>
              <a:gd name="connsiteX211" fmla="*/ 295235 w 533533"/>
              <a:gd name="connsiteY211" fmla="*/ 285626 h 419100"/>
              <a:gd name="connsiteX212" fmla="*/ 295235 w 533533"/>
              <a:gd name="connsiteY212" fmla="*/ 323726 h 419100"/>
              <a:gd name="connsiteX213" fmla="*/ 285710 w 533533"/>
              <a:gd name="connsiteY213" fmla="*/ 333251 h 419100"/>
              <a:gd name="connsiteX214" fmla="*/ 295235 w 533533"/>
              <a:gd name="connsiteY214" fmla="*/ 342776 h 419100"/>
              <a:gd name="connsiteX215" fmla="*/ 304760 w 533533"/>
              <a:gd name="connsiteY215" fmla="*/ 333251 h 419100"/>
              <a:gd name="connsiteX216" fmla="*/ 295235 w 533533"/>
              <a:gd name="connsiteY216" fmla="*/ 323726 h 419100"/>
              <a:gd name="connsiteX217" fmla="*/ 295235 w 533533"/>
              <a:gd name="connsiteY217" fmla="*/ 361826 h 419100"/>
              <a:gd name="connsiteX218" fmla="*/ 285710 w 533533"/>
              <a:gd name="connsiteY218" fmla="*/ 371351 h 419100"/>
              <a:gd name="connsiteX219" fmla="*/ 295235 w 533533"/>
              <a:gd name="connsiteY219" fmla="*/ 380876 h 419100"/>
              <a:gd name="connsiteX220" fmla="*/ 304760 w 533533"/>
              <a:gd name="connsiteY220" fmla="*/ 371351 h 419100"/>
              <a:gd name="connsiteX221" fmla="*/ 295235 w 533533"/>
              <a:gd name="connsiteY221" fmla="*/ 361826 h 419100"/>
              <a:gd name="connsiteX222" fmla="*/ 342860 w 533533"/>
              <a:gd name="connsiteY222" fmla="*/ 371351 h 419100"/>
              <a:gd name="connsiteX223" fmla="*/ 333335 w 533533"/>
              <a:gd name="connsiteY223" fmla="*/ 361826 h 419100"/>
              <a:gd name="connsiteX224" fmla="*/ 323810 w 533533"/>
              <a:gd name="connsiteY224" fmla="*/ 371351 h 419100"/>
              <a:gd name="connsiteX225" fmla="*/ 333335 w 533533"/>
              <a:gd name="connsiteY225" fmla="*/ 380876 h 419100"/>
              <a:gd name="connsiteX226" fmla="*/ 342860 w 533533"/>
              <a:gd name="connsiteY226" fmla="*/ 371351 h 419100"/>
              <a:gd name="connsiteX227" fmla="*/ 269422 w 533533"/>
              <a:gd name="connsiteY227" fmla="*/ 259813 h 419100"/>
              <a:gd name="connsiteX228" fmla="*/ 257135 w 533533"/>
              <a:gd name="connsiteY228" fmla="*/ 272196 h 419100"/>
              <a:gd name="connsiteX229" fmla="*/ 168648 w 533533"/>
              <a:gd name="connsiteY229" fmla="*/ 183613 h 419100"/>
              <a:gd name="connsiteX230" fmla="*/ 155179 w 533533"/>
              <a:gd name="connsiteY230" fmla="*/ 183556 h 419100"/>
              <a:gd name="connsiteX231" fmla="*/ 155122 w 533533"/>
              <a:gd name="connsiteY231" fmla="*/ 183613 h 419100"/>
              <a:gd name="connsiteX232" fmla="*/ 78922 w 533533"/>
              <a:gd name="connsiteY232" fmla="*/ 259813 h 419100"/>
              <a:gd name="connsiteX233" fmla="*/ 78922 w 533533"/>
              <a:gd name="connsiteY233" fmla="*/ 273339 h 419100"/>
              <a:gd name="connsiteX234" fmla="*/ 92448 w 533533"/>
              <a:gd name="connsiteY234" fmla="*/ 273339 h 419100"/>
              <a:gd name="connsiteX235" fmla="*/ 161885 w 533533"/>
              <a:gd name="connsiteY235" fmla="*/ 203806 h 419100"/>
              <a:gd name="connsiteX236" fmla="*/ 250372 w 533533"/>
              <a:gd name="connsiteY236" fmla="*/ 292389 h 419100"/>
              <a:gd name="connsiteX237" fmla="*/ 263841 w 533533"/>
              <a:gd name="connsiteY237" fmla="*/ 292446 h 419100"/>
              <a:gd name="connsiteX238" fmla="*/ 263898 w 533533"/>
              <a:gd name="connsiteY238" fmla="*/ 292389 h 419100"/>
              <a:gd name="connsiteX239" fmla="*/ 282948 w 533533"/>
              <a:gd name="connsiteY239" fmla="*/ 273339 h 419100"/>
              <a:gd name="connsiteX240" fmla="*/ 282948 w 533533"/>
              <a:gd name="connsiteY240" fmla="*/ 259813 h 419100"/>
              <a:gd name="connsiteX241" fmla="*/ 269422 w 533533"/>
              <a:gd name="connsiteY241" fmla="*/ 25981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533533" h="419100">
                <a:moveTo>
                  <a:pt x="530598" y="297913"/>
                </a:moveTo>
                <a:lnTo>
                  <a:pt x="511548" y="278863"/>
                </a:lnTo>
                <a:cubicBezTo>
                  <a:pt x="508471" y="275910"/>
                  <a:pt x="503794" y="275358"/>
                  <a:pt x="500118" y="277530"/>
                </a:cubicBezTo>
                <a:lnTo>
                  <a:pt x="472209" y="179898"/>
                </a:lnTo>
                <a:cubicBezTo>
                  <a:pt x="467542" y="163563"/>
                  <a:pt x="452617" y="152305"/>
                  <a:pt x="435633" y="152276"/>
                </a:cubicBezTo>
                <a:lnTo>
                  <a:pt x="403915" y="152276"/>
                </a:lnTo>
                <a:lnTo>
                  <a:pt x="452398" y="103794"/>
                </a:lnTo>
                <a:lnTo>
                  <a:pt x="478972" y="130464"/>
                </a:lnTo>
                <a:cubicBezTo>
                  <a:pt x="481715" y="133169"/>
                  <a:pt x="485811" y="133959"/>
                  <a:pt x="489355" y="132464"/>
                </a:cubicBezTo>
                <a:cubicBezTo>
                  <a:pt x="492907" y="131007"/>
                  <a:pt x="495241" y="127549"/>
                  <a:pt x="495260" y="123701"/>
                </a:cubicBezTo>
                <a:lnTo>
                  <a:pt x="495260" y="9401"/>
                </a:lnTo>
                <a:cubicBezTo>
                  <a:pt x="495260" y="4143"/>
                  <a:pt x="490993" y="-124"/>
                  <a:pt x="485735" y="-124"/>
                </a:cubicBezTo>
                <a:lnTo>
                  <a:pt x="371435" y="-124"/>
                </a:lnTo>
                <a:cubicBezTo>
                  <a:pt x="367587" y="-105"/>
                  <a:pt x="364129" y="2229"/>
                  <a:pt x="362672" y="5781"/>
                </a:cubicBezTo>
                <a:cubicBezTo>
                  <a:pt x="361177" y="9325"/>
                  <a:pt x="361967" y="13421"/>
                  <a:pt x="364672" y="16164"/>
                </a:cubicBezTo>
                <a:lnTo>
                  <a:pt x="391342" y="42739"/>
                </a:lnTo>
                <a:lnTo>
                  <a:pt x="257135" y="176946"/>
                </a:lnTo>
                <a:lnTo>
                  <a:pt x="168648" y="88363"/>
                </a:lnTo>
                <a:cubicBezTo>
                  <a:pt x="164943" y="84629"/>
                  <a:pt x="158913" y="84601"/>
                  <a:pt x="155179" y="88306"/>
                </a:cubicBezTo>
                <a:cubicBezTo>
                  <a:pt x="155160" y="88325"/>
                  <a:pt x="155141" y="88344"/>
                  <a:pt x="155122" y="88363"/>
                </a:cubicBezTo>
                <a:lnTo>
                  <a:pt x="78922" y="164563"/>
                </a:lnTo>
                <a:cubicBezTo>
                  <a:pt x="75189" y="168297"/>
                  <a:pt x="75189" y="174355"/>
                  <a:pt x="78922" y="178089"/>
                </a:cubicBezTo>
                <a:cubicBezTo>
                  <a:pt x="82656" y="181823"/>
                  <a:pt x="88714" y="181823"/>
                  <a:pt x="92448" y="178089"/>
                </a:cubicBezTo>
                <a:lnTo>
                  <a:pt x="161885" y="108556"/>
                </a:lnTo>
                <a:lnTo>
                  <a:pt x="250372" y="197139"/>
                </a:lnTo>
                <a:cubicBezTo>
                  <a:pt x="254077" y="200873"/>
                  <a:pt x="260107" y="200901"/>
                  <a:pt x="263841" y="197196"/>
                </a:cubicBezTo>
                <a:cubicBezTo>
                  <a:pt x="263860" y="197177"/>
                  <a:pt x="263879" y="197158"/>
                  <a:pt x="263898" y="197139"/>
                </a:cubicBezTo>
                <a:lnTo>
                  <a:pt x="411535" y="49501"/>
                </a:lnTo>
                <a:cubicBezTo>
                  <a:pt x="415269" y="45796"/>
                  <a:pt x="415298" y="39767"/>
                  <a:pt x="411592" y="36033"/>
                </a:cubicBezTo>
                <a:cubicBezTo>
                  <a:pt x="411573" y="36014"/>
                  <a:pt x="411554" y="35995"/>
                  <a:pt x="411535" y="35976"/>
                </a:cubicBezTo>
                <a:lnTo>
                  <a:pt x="394390" y="18926"/>
                </a:lnTo>
                <a:lnTo>
                  <a:pt x="476210" y="18926"/>
                </a:lnTo>
                <a:lnTo>
                  <a:pt x="476210" y="100746"/>
                </a:lnTo>
                <a:lnTo>
                  <a:pt x="459160" y="83601"/>
                </a:lnTo>
                <a:cubicBezTo>
                  <a:pt x="455455" y="79867"/>
                  <a:pt x="449426" y="79838"/>
                  <a:pt x="445692" y="83544"/>
                </a:cubicBezTo>
                <a:cubicBezTo>
                  <a:pt x="445673" y="83563"/>
                  <a:pt x="445654" y="83582"/>
                  <a:pt x="445635" y="83601"/>
                </a:cubicBezTo>
                <a:lnTo>
                  <a:pt x="374197" y="155038"/>
                </a:lnTo>
                <a:lnTo>
                  <a:pt x="335526" y="193710"/>
                </a:lnTo>
                <a:cubicBezTo>
                  <a:pt x="330906" y="191538"/>
                  <a:pt x="325867" y="190405"/>
                  <a:pt x="320762" y="190376"/>
                </a:cubicBezTo>
                <a:lnTo>
                  <a:pt x="320762" y="190376"/>
                </a:lnTo>
                <a:cubicBezTo>
                  <a:pt x="311456" y="190338"/>
                  <a:pt x="302531" y="194043"/>
                  <a:pt x="295997" y="200663"/>
                </a:cubicBezTo>
                <a:lnTo>
                  <a:pt x="295997" y="200663"/>
                </a:lnTo>
                <a:cubicBezTo>
                  <a:pt x="289568" y="207226"/>
                  <a:pt x="285967" y="216046"/>
                  <a:pt x="285996" y="225238"/>
                </a:cubicBezTo>
                <a:cubicBezTo>
                  <a:pt x="285958" y="234543"/>
                  <a:pt x="289663" y="243468"/>
                  <a:pt x="296283" y="250002"/>
                </a:cubicBezTo>
                <a:lnTo>
                  <a:pt x="337621" y="291436"/>
                </a:lnTo>
                <a:cubicBezTo>
                  <a:pt x="340031" y="293798"/>
                  <a:pt x="341774" y="296751"/>
                  <a:pt x="342670" y="300009"/>
                </a:cubicBezTo>
                <a:cubicBezTo>
                  <a:pt x="351051" y="330870"/>
                  <a:pt x="370482" y="366017"/>
                  <a:pt x="399820" y="377066"/>
                </a:cubicBezTo>
                <a:lnTo>
                  <a:pt x="393342" y="383448"/>
                </a:lnTo>
                <a:cubicBezTo>
                  <a:pt x="389609" y="387153"/>
                  <a:pt x="389580" y="393182"/>
                  <a:pt x="393285" y="396916"/>
                </a:cubicBezTo>
                <a:cubicBezTo>
                  <a:pt x="393304" y="396935"/>
                  <a:pt x="393324" y="396954"/>
                  <a:pt x="393342" y="396973"/>
                </a:cubicBezTo>
                <a:lnTo>
                  <a:pt x="412392" y="416023"/>
                </a:lnTo>
                <a:cubicBezTo>
                  <a:pt x="416098" y="419757"/>
                  <a:pt x="422127" y="419786"/>
                  <a:pt x="425861" y="416080"/>
                </a:cubicBezTo>
                <a:cubicBezTo>
                  <a:pt x="425880" y="416061"/>
                  <a:pt x="425899" y="416042"/>
                  <a:pt x="425918" y="416023"/>
                </a:cubicBezTo>
                <a:cubicBezTo>
                  <a:pt x="429652" y="412318"/>
                  <a:pt x="429680" y="406289"/>
                  <a:pt x="425975" y="402555"/>
                </a:cubicBezTo>
                <a:cubicBezTo>
                  <a:pt x="425956" y="402536"/>
                  <a:pt x="425937" y="402517"/>
                  <a:pt x="425918" y="402498"/>
                </a:cubicBezTo>
                <a:lnTo>
                  <a:pt x="413536" y="390210"/>
                </a:lnTo>
                <a:lnTo>
                  <a:pt x="504880" y="298866"/>
                </a:lnTo>
                <a:lnTo>
                  <a:pt x="517167" y="311248"/>
                </a:lnTo>
                <a:cubicBezTo>
                  <a:pt x="520901" y="314982"/>
                  <a:pt x="526959" y="314982"/>
                  <a:pt x="530693" y="311248"/>
                </a:cubicBezTo>
                <a:cubicBezTo>
                  <a:pt x="534427" y="307515"/>
                  <a:pt x="534427" y="301457"/>
                  <a:pt x="530693" y="297723"/>
                </a:cubicBezTo>
                <a:close/>
                <a:moveTo>
                  <a:pt x="415440" y="361826"/>
                </a:moveTo>
                <a:cubicBezTo>
                  <a:pt x="385818" y="358778"/>
                  <a:pt x="367244" y="319249"/>
                  <a:pt x="360767" y="295151"/>
                </a:cubicBezTo>
                <a:cubicBezTo>
                  <a:pt x="359072" y="288731"/>
                  <a:pt x="355795" y="282835"/>
                  <a:pt x="351242" y="278006"/>
                </a:cubicBezTo>
                <a:lnTo>
                  <a:pt x="309808" y="236572"/>
                </a:lnTo>
                <a:cubicBezTo>
                  <a:pt x="303607" y="230362"/>
                  <a:pt x="303607" y="220304"/>
                  <a:pt x="309808" y="214093"/>
                </a:cubicBezTo>
                <a:lnTo>
                  <a:pt x="309808" y="214093"/>
                </a:lnTo>
                <a:cubicBezTo>
                  <a:pt x="312809" y="211226"/>
                  <a:pt x="316800" y="209626"/>
                  <a:pt x="320953" y="209617"/>
                </a:cubicBezTo>
                <a:lnTo>
                  <a:pt x="320953" y="209617"/>
                </a:lnTo>
                <a:cubicBezTo>
                  <a:pt x="324381" y="209617"/>
                  <a:pt x="327725" y="210721"/>
                  <a:pt x="330478" y="212760"/>
                </a:cubicBezTo>
                <a:lnTo>
                  <a:pt x="330478" y="212760"/>
                </a:lnTo>
                <a:cubicBezTo>
                  <a:pt x="331154" y="213217"/>
                  <a:pt x="331792" y="213722"/>
                  <a:pt x="332382" y="214284"/>
                </a:cubicBezTo>
                <a:lnTo>
                  <a:pt x="374769" y="256765"/>
                </a:lnTo>
                <a:cubicBezTo>
                  <a:pt x="375683" y="257699"/>
                  <a:pt x="376674" y="258556"/>
                  <a:pt x="377722" y="259337"/>
                </a:cubicBezTo>
                <a:cubicBezTo>
                  <a:pt x="383513" y="263433"/>
                  <a:pt x="390904" y="264528"/>
                  <a:pt x="397629" y="262290"/>
                </a:cubicBezTo>
                <a:cubicBezTo>
                  <a:pt x="404916" y="259880"/>
                  <a:pt x="410659" y="254213"/>
                  <a:pt x="413155" y="246955"/>
                </a:cubicBezTo>
                <a:lnTo>
                  <a:pt x="416203" y="237430"/>
                </a:lnTo>
                <a:cubicBezTo>
                  <a:pt x="418222" y="232572"/>
                  <a:pt x="415926" y="227000"/>
                  <a:pt x="411069" y="224980"/>
                </a:cubicBezTo>
                <a:cubicBezTo>
                  <a:pt x="406211" y="222961"/>
                  <a:pt x="400639" y="225257"/>
                  <a:pt x="398610" y="230114"/>
                </a:cubicBezTo>
                <a:cubicBezTo>
                  <a:pt x="398448" y="230514"/>
                  <a:pt x="398314" y="230914"/>
                  <a:pt x="398200" y="231334"/>
                </a:cubicBezTo>
                <a:lnTo>
                  <a:pt x="395057" y="240859"/>
                </a:lnTo>
                <a:cubicBezTo>
                  <a:pt x="394533" y="242440"/>
                  <a:pt x="393304" y="243668"/>
                  <a:pt x="391723" y="244192"/>
                </a:cubicBezTo>
                <a:cubicBezTo>
                  <a:pt x="390475" y="244535"/>
                  <a:pt x="389142" y="244211"/>
                  <a:pt x="388199" y="243335"/>
                </a:cubicBezTo>
                <a:lnTo>
                  <a:pt x="350861" y="205902"/>
                </a:lnTo>
                <a:lnTo>
                  <a:pt x="385151" y="171517"/>
                </a:lnTo>
                <a:lnTo>
                  <a:pt x="435919" y="171517"/>
                </a:lnTo>
                <a:cubicBezTo>
                  <a:pt x="444415" y="171526"/>
                  <a:pt x="451874" y="177165"/>
                  <a:pt x="454207" y="185328"/>
                </a:cubicBezTo>
                <a:lnTo>
                  <a:pt x="484878" y="292579"/>
                </a:lnTo>
                <a:close/>
                <a:moveTo>
                  <a:pt x="361910" y="399926"/>
                </a:moveTo>
                <a:lnTo>
                  <a:pt x="57110" y="399926"/>
                </a:lnTo>
                <a:lnTo>
                  <a:pt x="57110" y="28451"/>
                </a:lnTo>
                <a:cubicBezTo>
                  <a:pt x="57110" y="23193"/>
                  <a:pt x="52843" y="18926"/>
                  <a:pt x="47585" y="18926"/>
                </a:cubicBezTo>
                <a:cubicBezTo>
                  <a:pt x="42327" y="18926"/>
                  <a:pt x="38060" y="23193"/>
                  <a:pt x="38060" y="28451"/>
                </a:cubicBezTo>
                <a:lnTo>
                  <a:pt x="38060" y="57026"/>
                </a:lnTo>
                <a:lnTo>
                  <a:pt x="9485" y="57026"/>
                </a:lnTo>
                <a:cubicBezTo>
                  <a:pt x="4227" y="57026"/>
                  <a:pt x="-40" y="61293"/>
                  <a:pt x="-40" y="66551"/>
                </a:cubicBezTo>
                <a:cubicBezTo>
                  <a:pt x="-40" y="71809"/>
                  <a:pt x="4227" y="76076"/>
                  <a:pt x="9485" y="76076"/>
                </a:cubicBezTo>
                <a:lnTo>
                  <a:pt x="38060" y="76076"/>
                </a:lnTo>
                <a:lnTo>
                  <a:pt x="38060" y="114176"/>
                </a:lnTo>
                <a:lnTo>
                  <a:pt x="9485" y="114176"/>
                </a:lnTo>
                <a:cubicBezTo>
                  <a:pt x="4227" y="114176"/>
                  <a:pt x="-40" y="118443"/>
                  <a:pt x="-40" y="123701"/>
                </a:cubicBezTo>
                <a:cubicBezTo>
                  <a:pt x="-40" y="128959"/>
                  <a:pt x="4227" y="133226"/>
                  <a:pt x="9485" y="133226"/>
                </a:cubicBezTo>
                <a:lnTo>
                  <a:pt x="38060" y="133226"/>
                </a:lnTo>
                <a:lnTo>
                  <a:pt x="38060" y="171326"/>
                </a:lnTo>
                <a:lnTo>
                  <a:pt x="9485" y="171326"/>
                </a:lnTo>
                <a:cubicBezTo>
                  <a:pt x="4227" y="171326"/>
                  <a:pt x="-40" y="175593"/>
                  <a:pt x="-40" y="180851"/>
                </a:cubicBezTo>
                <a:cubicBezTo>
                  <a:pt x="-40" y="186109"/>
                  <a:pt x="4227" y="190376"/>
                  <a:pt x="9485" y="190376"/>
                </a:cubicBezTo>
                <a:lnTo>
                  <a:pt x="38060" y="190376"/>
                </a:lnTo>
                <a:lnTo>
                  <a:pt x="38060" y="228476"/>
                </a:lnTo>
                <a:lnTo>
                  <a:pt x="9485" y="228476"/>
                </a:lnTo>
                <a:cubicBezTo>
                  <a:pt x="4227" y="228476"/>
                  <a:pt x="-40" y="232743"/>
                  <a:pt x="-40" y="238001"/>
                </a:cubicBezTo>
                <a:cubicBezTo>
                  <a:pt x="-40" y="243259"/>
                  <a:pt x="4227" y="247526"/>
                  <a:pt x="9485" y="247526"/>
                </a:cubicBezTo>
                <a:lnTo>
                  <a:pt x="38060" y="247526"/>
                </a:lnTo>
                <a:lnTo>
                  <a:pt x="38060" y="285626"/>
                </a:lnTo>
                <a:lnTo>
                  <a:pt x="9485" y="285626"/>
                </a:lnTo>
                <a:cubicBezTo>
                  <a:pt x="4227" y="285626"/>
                  <a:pt x="-40" y="289893"/>
                  <a:pt x="-40" y="295151"/>
                </a:cubicBezTo>
                <a:cubicBezTo>
                  <a:pt x="-40" y="300409"/>
                  <a:pt x="4227" y="304676"/>
                  <a:pt x="9485" y="304676"/>
                </a:cubicBezTo>
                <a:lnTo>
                  <a:pt x="38060" y="304676"/>
                </a:lnTo>
                <a:lnTo>
                  <a:pt x="38060" y="342776"/>
                </a:lnTo>
                <a:lnTo>
                  <a:pt x="9485" y="342776"/>
                </a:lnTo>
                <a:cubicBezTo>
                  <a:pt x="4227" y="342776"/>
                  <a:pt x="-40" y="347043"/>
                  <a:pt x="-40" y="352301"/>
                </a:cubicBezTo>
                <a:cubicBezTo>
                  <a:pt x="-40" y="357559"/>
                  <a:pt x="4227" y="361826"/>
                  <a:pt x="9485" y="361826"/>
                </a:cubicBezTo>
                <a:lnTo>
                  <a:pt x="38060" y="361826"/>
                </a:lnTo>
                <a:lnTo>
                  <a:pt x="38060" y="409451"/>
                </a:lnTo>
                <a:cubicBezTo>
                  <a:pt x="38060" y="414709"/>
                  <a:pt x="42327" y="418976"/>
                  <a:pt x="47585" y="418976"/>
                </a:cubicBezTo>
                <a:lnTo>
                  <a:pt x="361910" y="418976"/>
                </a:lnTo>
                <a:cubicBezTo>
                  <a:pt x="367168" y="418976"/>
                  <a:pt x="371435" y="414709"/>
                  <a:pt x="371435" y="409451"/>
                </a:cubicBezTo>
                <a:cubicBezTo>
                  <a:pt x="371435" y="404193"/>
                  <a:pt x="367168" y="399926"/>
                  <a:pt x="361910" y="399926"/>
                </a:cubicBezTo>
                <a:close/>
                <a:moveTo>
                  <a:pt x="104735" y="323726"/>
                </a:moveTo>
                <a:cubicBezTo>
                  <a:pt x="99477" y="323726"/>
                  <a:pt x="95210" y="327993"/>
                  <a:pt x="95210" y="333251"/>
                </a:cubicBezTo>
                <a:cubicBezTo>
                  <a:pt x="95210" y="338509"/>
                  <a:pt x="99477" y="342776"/>
                  <a:pt x="104735" y="342776"/>
                </a:cubicBezTo>
                <a:cubicBezTo>
                  <a:pt x="109993" y="342776"/>
                  <a:pt x="114260" y="338509"/>
                  <a:pt x="114260" y="333251"/>
                </a:cubicBezTo>
                <a:cubicBezTo>
                  <a:pt x="114260" y="327993"/>
                  <a:pt x="109993" y="323726"/>
                  <a:pt x="104735" y="323726"/>
                </a:cubicBezTo>
                <a:close/>
                <a:moveTo>
                  <a:pt x="104735" y="361826"/>
                </a:moveTo>
                <a:cubicBezTo>
                  <a:pt x="99477" y="361826"/>
                  <a:pt x="95210" y="366093"/>
                  <a:pt x="95210" y="371351"/>
                </a:cubicBezTo>
                <a:cubicBezTo>
                  <a:pt x="95210" y="376609"/>
                  <a:pt x="99477" y="380876"/>
                  <a:pt x="104735" y="380876"/>
                </a:cubicBezTo>
                <a:cubicBezTo>
                  <a:pt x="109993" y="380876"/>
                  <a:pt x="114260" y="376609"/>
                  <a:pt x="114260" y="371351"/>
                </a:cubicBezTo>
                <a:cubicBezTo>
                  <a:pt x="114260" y="366093"/>
                  <a:pt x="109993" y="361826"/>
                  <a:pt x="104735" y="361826"/>
                </a:cubicBezTo>
                <a:close/>
                <a:moveTo>
                  <a:pt x="104735" y="285626"/>
                </a:moveTo>
                <a:cubicBezTo>
                  <a:pt x="99477" y="285626"/>
                  <a:pt x="95210" y="289893"/>
                  <a:pt x="95210" y="295151"/>
                </a:cubicBezTo>
                <a:cubicBezTo>
                  <a:pt x="95210" y="300409"/>
                  <a:pt x="99477" y="304676"/>
                  <a:pt x="104735" y="304676"/>
                </a:cubicBezTo>
                <a:cubicBezTo>
                  <a:pt x="109993" y="304676"/>
                  <a:pt x="114260" y="300409"/>
                  <a:pt x="114260" y="295151"/>
                </a:cubicBezTo>
                <a:cubicBezTo>
                  <a:pt x="114260" y="289893"/>
                  <a:pt x="109993" y="285626"/>
                  <a:pt x="104735" y="285626"/>
                </a:cubicBezTo>
                <a:close/>
                <a:moveTo>
                  <a:pt x="142835" y="361826"/>
                </a:moveTo>
                <a:cubicBezTo>
                  <a:pt x="137577" y="361826"/>
                  <a:pt x="133310" y="366093"/>
                  <a:pt x="133310" y="371351"/>
                </a:cubicBezTo>
                <a:cubicBezTo>
                  <a:pt x="133310" y="376609"/>
                  <a:pt x="137577" y="380876"/>
                  <a:pt x="142835" y="380876"/>
                </a:cubicBezTo>
                <a:cubicBezTo>
                  <a:pt x="148093" y="380876"/>
                  <a:pt x="152360" y="376609"/>
                  <a:pt x="152360" y="371351"/>
                </a:cubicBezTo>
                <a:cubicBezTo>
                  <a:pt x="152360" y="366093"/>
                  <a:pt x="148093" y="361826"/>
                  <a:pt x="142835" y="361826"/>
                </a:cubicBezTo>
                <a:close/>
                <a:moveTo>
                  <a:pt x="142835" y="323726"/>
                </a:moveTo>
                <a:cubicBezTo>
                  <a:pt x="137577" y="323726"/>
                  <a:pt x="133310" y="327993"/>
                  <a:pt x="133310" y="333251"/>
                </a:cubicBezTo>
                <a:cubicBezTo>
                  <a:pt x="133310" y="338509"/>
                  <a:pt x="137577" y="342776"/>
                  <a:pt x="142835" y="342776"/>
                </a:cubicBezTo>
                <a:cubicBezTo>
                  <a:pt x="148093" y="342776"/>
                  <a:pt x="152360" y="338509"/>
                  <a:pt x="152360" y="333251"/>
                </a:cubicBezTo>
                <a:cubicBezTo>
                  <a:pt x="152360" y="327993"/>
                  <a:pt x="148093" y="323726"/>
                  <a:pt x="142835" y="323726"/>
                </a:cubicBezTo>
                <a:close/>
                <a:moveTo>
                  <a:pt x="142835" y="285626"/>
                </a:moveTo>
                <a:cubicBezTo>
                  <a:pt x="137577" y="285626"/>
                  <a:pt x="133310" y="289893"/>
                  <a:pt x="133310" y="295151"/>
                </a:cubicBezTo>
                <a:cubicBezTo>
                  <a:pt x="133310" y="300409"/>
                  <a:pt x="137577" y="304676"/>
                  <a:pt x="142835" y="304676"/>
                </a:cubicBezTo>
                <a:cubicBezTo>
                  <a:pt x="148093" y="304676"/>
                  <a:pt x="152360" y="300409"/>
                  <a:pt x="152360" y="295151"/>
                </a:cubicBezTo>
                <a:cubicBezTo>
                  <a:pt x="152360" y="289893"/>
                  <a:pt x="148093" y="285626"/>
                  <a:pt x="142835" y="285626"/>
                </a:cubicBezTo>
                <a:close/>
                <a:moveTo>
                  <a:pt x="142835" y="247526"/>
                </a:moveTo>
                <a:cubicBezTo>
                  <a:pt x="137577" y="247526"/>
                  <a:pt x="133310" y="251793"/>
                  <a:pt x="133310" y="257051"/>
                </a:cubicBezTo>
                <a:cubicBezTo>
                  <a:pt x="133310" y="262309"/>
                  <a:pt x="137577" y="266576"/>
                  <a:pt x="142835" y="266576"/>
                </a:cubicBezTo>
                <a:cubicBezTo>
                  <a:pt x="148093" y="266576"/>
                  <a:pt x="152360" y="262309"/>
                  <a:pt x="152360" y="257051"/>
                </a:cubicBezTo>
                <a:cubicBezTo>
                  <a:pt x="152360" y="251793"/>
                  <a:pt x="148093" y="247526"/>
                  <a:pt x="142835" y="247526"/>
                </a:cubicBezTo>
                <a:close/>
                <a:moveTo>
                  <a:pt x="180935" y="285626"/>
                </a:moveTo>
                <a:cubicBezTo>
                  <a:pt x="175677" y="285626"/>
                  <a:pt x="171410" y="289893"/>
                  <a:pt x="171410" y="295151"/>
                </a:cubicBezTo>
                <a:cubicBezTo>
                  <a:pt x="171410" y="300409"/>
                  <a:pt x="175677" y="304676"/>
                  <a:pt x="180935" y="304676"/>
                </a:cubicBezTo>
                <a:cubicBezTo>
                  <a:pt x="186193" y="304676"/>
                  <a:pt x="190460" y="300409"/>
                  <a:pt x="190460" y="295151"/>
                </a:cubicBezTo>
                <a:cubicBezTo>
                  <a:pt x="190460" y="289893"/>
                  <a:pt x="186193" y="285626"/>
                  <a:pt x="180935" y="285626"/>
                </a:cubicBezTo>
                <a:close/>
                <a:moveTo>
                  <a:pt x="180935" y="323726"/>
                </a:moveTo>
                <a:cubicBezTo>
                  <a:pt x="175677" y="323726"/>
                  <a:pt x="171410" y="327993"/>
                  <a:pt x="171410" y="333251"/>
                </a:cubicBezTo>
                <a:cubicBezTo>
                  <a:pt x="171410" y="338509"/>
                  <a:pt x="175677" y="342776"/>
                  <a:pt x="180935" y="342776"/>
                </a:cubicBezTo>
                <a:cubicBezTo>
                  <a:pt x="186193" y="342776"/>
                  <a:pt x="190460" y="338509"/>
                  <a:pt x="190460" y="333251"/>
                </a:cubicBezTo>
                <a:cubicBezTo>
                  <a:pt x="190460" y="327993"/>
                  <a:pt x="186193" y="323726"/>
                  <a:pt x="180935" y="323726"/>
                </a:cubicBezTo>
                <a:close/>
                <a:moveTo>
                  <a:pt x="180935" y="361826"/>
                </a:moveTo>
                <a:cubicBezTo>
                  <a:pt x="175677" y="361826"/>
                  <a:pt x="171410" y="366093"/>
                  <a:pt x="171410" y="371351"/>
                </a:cubicBezTo>
                <a:cubicBezTo>
                  <a:pt x="171410" y="376609"/>
                  <a:pt x="175677" y="380876"/>
                  <a:pt x="180935" y="380876"/>
                </a:cubicBezTo>
                <a:cubicBezTo>
                  <a:pt x="186193" y="380876"/>
                  <a:pt x="190460" y="376609"/>
                  <a:pt x="190460" y="371351"/>
                </a:cubicBezTo>
                <a:cubicBezTo>
                  <a:pt x="190460" y="366093"/>
                  <a:pt x="186193" y="361826"/>
                  <a:pt x="180935" y="361826"/>
                </a:cubicBezTo>
                <a:close/>
                <a:moveTo>
                  <a:pt x="180935" y="247526"/>
                </a:moveTo>
                <a:cubicBezTo>
                  <a:pt x="175677" y="247526"/>
                  <a:pt x="171410" y="251793"/>
                  <a:pt x="171410" y="257051"/>
                </a:cubicBezTo>
                <a:cubicBezTo>
                  <a:pt x="171410" y="262309"/>
                  <a:pt x="175677" y="266576"/>
                  <a:pt x="180935" y="266576"/>
                </a:cubicBezTo>
                <a:cubicBezTo>
                  <a:pt x="186193" y="266576"/>
                  <a:pt x="190460" y="262309"/>
                  <a:pt x="190460" y="257051"/>
                </a:cubicBezTo>
                <a:cubicBezTo>
                  <a:pt x="190460" y="251793"/>
                  <a:pt x="186193" y="247526"/>
                  <a:pt x="180935" y="247526"/>
                </a:cubicBezTo>
                <a:close/>
                <a:moveTo>
                  <a:pt x="219035" y="323726"/>
                </a:moveTo>
                <a:cubicBezTo>
                  <a:pt x="213777" y="323726"/>
                  <a:pt x="209510" y="327993"/>
                  <a:pt x="209510" y="333251"/>
                </a:cubicBezTo>
                <a:cubicBezTo>
                  <a:pt x="209510" y="338509"/>
                  <a:pt x="213777" y="342776"/>
                  <a:pt x="219035" y="342776"/>
                </a:cubicBezTo>
                <a:cubicBezTo>
                  <a:pt x="224293" y="342776"/>
                  <a:pt x="228560" y="338509"/>
                  <a:pt x="228560" y="333251"/>
                </a:cubicBezTo>
                <a:cubicBezTo>
                  <a:pt x="228560" y="327993"/>
                  <a:pt x="224293" y="323726"/>
                  <a:pt x="219035" y="323726"/>
                </a:cubicBezTo>
                <a:close/>
                <a:moveTo>
                  <a:pt x="219035" y="361826"/>
                </a:moveTo>
                <a:cubicBezTo>
                  <a:pt x="213777" y="361826"/>
                  <a:pt x="209510" y="366093"/>
                  <a:pt x="209510" y="371351"/>
                </a:cubicBezTo>
                <a:cubicBezTo>
                  <a:pt x="209510" y="376609"/>
                  <a:pt x="213777" y="380876"/>
                  <a:pt x="219035" y="380876"/>
                </a:cubicBezTo>
                <a:cubicBezTo>
                  <a:pt x="224293" y="380876"/>
                  <a:pt x="228560" y="376609"/>
                  <a:pt x="228560" y="371351"/>
                </a:cubicBezTo>
                <a:cubicBezTo>
                  <a:pt x="228560" y="366093"/>
                  <a:pt x="224293" y="361826"/>
                  <a:pt x="219035" y="361826"/>
                </a:cubicBezTo>
                <a:close/>
                <a:moveTo>
                  <a:pt x="219035" y="285626"/>
                </a:moveTo>
                <a:cubicBezTo>
                  <a:pt x="213777" y="285626"/>
                  <a:pt x="209510" y="289893"/>
                  <a:pt x="209510" y="295151"/>
                </a:cubicBezTo>
                <a:cubicBezTo>
                  <a:pt x="209510" y="300409"/>
                  <a:pt x="213777" y="304676"/>
                  <a:pt x="219035" y="304676"/>
                </a:cubicBezTo>
                <a:cubicBezTo>
                  <a:pt x="224293" y="304676"/>
                  <a:pt x="228560" y="300409"/>
                  <a:pt x="228560" y="295151"/>
                </a:cubicBezTo>
                <a:cubicBezTo>
                  <a:pt x="228560" y="289893"/>
                  <a:pt x="224293" y="285626"/>
                  <a:pt x="219035" y="285626"/>
                </a:cubicBezTo>
                <a:close/>
                <a:moveTo>
                  <a:pt x="257135" y="361826"/>
                </a:moveTo>
                <a:cubicBezTo>
                  <a:pt x="251877" y="361826"/>
                  <a:pt x="247610" y="366093"/>
                  <a:pt x="247610" y="371351"/>
                </a:cubicBezTo>
                <a:cubicBezTo>
                  <a:pt x="247610" y="376609"/>
                  <a:pt x="251877" y="380876"/>
                  <a:pt x="257135" y="380876"/>
                </a:cubicBezTo>
                <a:cubicBezTo>
                  <a:pt x="262393" y="380876"/>
                  <a:pt x="266660" y="376609"/>
                  <a:pt x="266660" y="371351"/>
                </a:cubicBezTo>
                <a:cubicBezTo>
                  <a:pt x="266660" y="366093"/>
                  <a:pt x="262393" y="361826"/>
                  <a:pt x="257135" y="361826"/>
                </a:cubicBezTo>
                <a:close/>
                <a:moveTo>
                  <a:pt x="257135" y="323726"/>
                </a:moveTo>
                <a:cubicBezTo>
                  <a:pt x="251877" y="323726"/>
                  <a:pt x="247610" y="327993"/>
                  <a:pt x="247610" y="333251"/>
                </a:cubicBezTo>
                <a:cubicBezTo>
                  <a:pt x="247610" y="338509"/>
                  <a:pt x="251877" y="342776"/>
                  <a:pt x="257135" y="342776"/>
                </a:cubicBezTo>
                <a:cubicBezTo>
                  <a:pt x="262393" y="342776"/>
                  <a:pt x="266660" y="338509"/>
                  <a:pt x="266660" y="333251"/>
                </a:cubicBezTo>
                <a:cubicBezTo>
                  <a:pt x="266660" y="327993"/>
                  <a:pt x="262393" y="323726"/>
                  <a:pt x="257135" y="323726"/>
                </a:cubicBezTo>
                <a:close/>
                <a:moveTo>
                  <a:pt x="295235" y="285626"/>
                </a:moveTo>
                <a:cubicBezTo>
                  <a:pt x="289977" y="285626"/>
                  <a:pt x="285710" y="289893"/>
                  <a:pt x="285710" y="295151"/>
                </a:cubicBezTo>
                <a:cubicBezTo>
                  <a:pt x="285710" y="300409"/>
                  <a:pt x="289977" y="304676"/>
                  <a:pt x="295235" y="304676"/>
                </a:cubicBezTo>
                <a:cubicBezTo>
                  <a:pt x="300493" y="304676"/>
                  <a:pt x="304760" y="300409"/>
                  <a:pt x="304760" y="295151"/>
                </a:cubicBezTo>
                <a:cubicBezTo>
                  <a:pt x="304760" y="289893"/>
                  <a:pt x="300493" y="285626"/>
                  <a:pt x="295235" y="285626"/>
                </a:cubicBezTo>
                <a:close/>
                <a:moveTo>
                  <a:pt x="295235" y="323726"/>
                </a:moveTo>
                <a:cubicBezTo>
                  <a:pt x="289977" y="323726"/>
                  <a:pt x="285710" y="327993"/>
                  <a:pt x="285710" y="333251"/>
                </a:cubicBezTo>
                <a:cubicBezTo>
                  <a:pt x="285710" y="338509"/>
                  <a:pt x="289977" y="342776"/>
                  <a:pt x="295235" y="342776"/>
                </a:cubicBezTo>
                <a:cubicBezTo>
                  <a:pt x="300493" y="342776"/>
                  <a:pt x="304760" y="338509"/>
                  <a:pt x="304760" y="333251"/>
                </a:cubicBezTo>
                <a:cubicBezTo>
                  <a:pt x="304760" y="327993"/>
                  <a:pt x="300493" y="323726"/>
                  <a:pt x="295235" y="323726"/>
                </a:cubicBezTo>
                <a:close/>
                <a:moveTo>
                  <a:pt x="295235" y="361826"/>
                </a:moveTo>
                <a:cubicBezTo>
                  <a:pt x="289977" y="361826"/>
                  <a:pt x="285710" y="366093"/>
                  <a:pt x="285710" y="371351"/>
                </a:cubicBezTo>
                <a:cubicBezTo>
                  <a:pt x="285710" y="376609"/>
                  <a:pt x="289977" y="380876"/>
                  <a:pt x="295235" y="380876"/>
                </a:cubicBezTo>
                <a:cubicBezTo>
                  <a:pt x="300493" y="380876"/>
                  <a:pt x="304760" y="376609"/>
                  <a:pt x="304760" y="371351"/>
                </a:cubicBezTo>
                <a:cubicBezTo>
                  <a:pt x="304760" y="366093"/>
                  <a:pt x="300493" y="361826"/>
                  <a:pt x="295235" y="361826"/>
                </a:cubicBezTo>
                <a:close/>
                <a:moveTo>
                  <a:pt x="342860" y="371351"/>
                </a:moveTo>
                <a:cubicBezTo>
                  <a:pt x="342860" y="366093"/>
                  <a:pt x="338593" y="361826"/>
                  <a:pt x="333335" y="361826"/>
                </a:cubicBezTo>
                <a:cubicBezTo>
                  <a:pt x="328077" y="361826"/>
                  <a:pt x="323810" y="366093"/>
                  <a:pt x="323810" y="371351"/>
                </a:cubicBezTo>
                <a:cubicBezTo>
                  <a:pt x="323810" y="376609"/>
                  <a:pt x="328077" y="380876"/>
                  <a:pt x="333335" y="380876"/>
                </a:cubicBezTo>
                <a:cubicBezTo>
                  <a:pt x="338593" y="380876"/>
                  <a:pt x="342860" y="376609"/>
                  <a:pt x="342860" y="371351"/>
                </a:cubicBezTo>
                <a:close/>
                <a:moveTo>
                  <a:pt x="269422" y="259813"/>
                </a:moveTo>
                <a:lnTo>
                  <a:pt x="257135" y="272196"/>
                </a:lnTo>
                <a:lnTo>
                  <a:pt x="168648" y="183613"/>
                </a:lnTo>
                <a:cubicBezTo>
                  <a:pt x="164943" y="179879"/>
                  <a:pt x="158913" y="179851"/>
                  <a:pt x="155179" y="183556"/>
                </a:cubicBezTo>
                <a:cubicBezTo>
                  <a:pt x="155160" y="183575"/>
                  <a:pt x="155141" y="183594"/>
                  <a:pt x="155122" y="183613"/>
                </a:cubicBezTo>
                <a:lnTo>
                  <a:pt x="78922" y="259813"/>
                </a:lnTo>
                <a:cubicBezTo>
                  <a:pt x="75189" y="263547"/>
                  <a:pt x="75189" y="269605"/>
                  <a:pt x="78922" y="273339"/>
                </a:cubicBezTo>
                <a:cubicBezTo>
                  <a:pt x="82656" y="277073"/>
                  <a:pt x="88714" y="277073"/>
                  <a:pt x="92448" y="273339"/>
                </a:cubicBezTo>
                <a:lnTo>
                  <a:pt x="161885" y="203806"/>
                </a:lnTo>
                <a:lnTo>
                  <a:pt x="250372" y="292389"/>
                </a:lnTo>
                <a:cubicBezTo>
                  <a:pt x="254077" y="296123"/>
                  <a:pt x="260107" y="296151"/>
                  <a:pt x="263841" y="292446"/>
                </a:cubicBezTo>
                <a:cubicBezTo>
                  <a:pt x="263860" y="292427"/>
                  <a:pt x="263879" y="292408"/>
                  <a:pt x="263898" y="292389"/>
                </a:cubicBezTo>
                <a:lnTo>
                  <a:pt x="282948" y="273339"/>
                </a:lnTo>
                <a:cubicBezTo>
                  <a:pt x="286681" y="269605"/>
                  <a:pt x="286681" y="263547"/>
                  <a:pt x="282948" y="259813"/>
                </a:cubicBezTo>
                <a:cubicBezTo>
                  <a:pt x="279214" y="256079"/>
                  <a:pt x="273156" y="256079"/>
                  <a:pt x="269422" y="259813"/>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39" name="Freeform: Shape 38">
            <a:extLst>
              <a:ext uri="{FF2B5EF4-FFF2-40B4-BE49-F238E27FC236}">
                <a16:creationId xmlns:a16="http://schemas.microsoft.com/office/drawing/2014/main" id="{AB66C387-47C7-4BBD-5356-C9C166AAF704}"/>
              </a:ext>
            </a:extLst>
          </p:cNvPr>
          <p:cNvSpPr/>
          <p:nvPr/>
        </p:nvSpPr>
        <p:spPr>
          <a:xfrm>
            <a:off x="8957336" y="4462507"/>
            <a:ext cx="387445" cy="417415"/>
          </a:xfrm>
          <a:custGeom>
            <a:avLst/>
            <a:gdLst>
              <a:gd name="connsiteX0" fmla="*/ 361910 w 495110"/>
              <a:gd name="connsiteY0" fmla="*/ 133226 h 533411"/>
              <a:gd name="connsiteX1" fmla="*/ 323810 w 495110"/>
              <a:gd name="connsiteY1" fmla="*/ 136274 h 533411"/>
              <a:gd name="connsiteX2" fmla="*/ 323810 w 495110"/>
              <a:gd name="connsiteY2" fmla="*/ 76076 h 533411"/>
              <a:gd name="connsiteX3" fmla="*/ 190460 w 495110"/>
              <a:gd name="connsiteY3" fmla="*/ -124 h 533411"/>
              <a:gd name="connsiteX4" fmla="*/ 57110 w 495110"/>
              <a:gd name="connsiteY4" fmla="*/ 76076 h 533411"/>
              <a:gd name="connsiteX5" fmla="*/ 57110 w 495110"/>
              <a:gd name="connsiteY5" fmla="*/ 228476 h 533411"/>
              <a:gd name="connsiteX6" fmla="*/ 66635 w 495110"/>
              <a:gd name="connsiteY6" fmla="*/ 238001 h 533411"/>
              <a:gd name="connsiteX7" fmla="*/ 76160 w 495110"/>
              <a:gd name="connsiteY7" fmla="*/ 228476 h 533411"/>
              <a:gd name="connsiteX8" fmla="*/ 76160 w 495110"/>
              <a:gd name="connsiteY8" fmla="*/ 172850 h 533411"/>
              <a:gd name="connsiteX9" fmla="*/ 190460 w 495110"/>
              <a:gd name="connsiteY9" fmla="*/ 209426 h 533411"/>
              <a:gd name="connsiteX10" fmla="*/ 228560 w 495110"/>
              <a:gd name="connsiteY10" fmla="*/ 206188 h 533411"/>
              <a:gd name="connsiteX11" fmla="*/ 228560 w 495110"/>
              <a:gd name="connsiteY11" fmla="*/ 209426 h 533411"/>
              <a:gd name="connsiteX12" fmla="*/ 361910 w 495110"/>
              <a:gd name="connsiteY12" fmla="*/ 285626 h 533411"/>
              <a:gd name="connsiteX13" fmla="*/ 476210 w 495110"/>
              <a:gd name="connsiteY13" fmla="*/ 249050 h 533411"/>
              <a:gd name="connsiteX14" fmla="*/ 476210 w 495110"/>
              <a:gd name="connsiteY14" fmla="*/ 266576 h 533411"/>
              <a:gd name="connsiteX15" fmla="*/ 361910 w 495110"/>
              <a:gd name="connsiteY15" fmla="*/ 323726 h 533411"/>
              <a:gd name="connsiteX16" fmla="*/ 280566 w 495110"/>
              <a:gd name="connsiteY16" fmla="*/ 306200 h 533411"/>
              <a:gd name="connsiteX17" fmla="*/ 267460 w 495110"/>
              <a:gd name="connsiteY17" fmla="*/ 309324 h 533411"/>
              <a:gd name="connsiteX18" fmla="*/ 270584 w 495110"/>
              <a:gd name="connsiteY18" fmla="*/ 322431 h 533411"/>
              <a:gd name="connsiteX19" fmla="*/ 271804 w 495110"/>
              <a:gd name="connsiteY19" fmla="*/ 323059 h 533411"/>
              <a:gd name="connsiteX20" fmla="*/ 361910 w 495110"/>
              <a:gd name="connsiteY20" fmla="*/ 342776 h 533411"/>
              <a:gd name="connsiteX21" fmla="*/ 476210 w 495110"/>
              <a:gd name="connsiteY21" fmla="*/ 306200 h 533411"/>
              <a:gd name="connsiteX22" fmla="*/ 476210 w 495110"/>
              <a:gd name="connsiteY22" fmla="*/ 323726 h 533411"/>
              <a:gd name="connsiteX23" fmla="*/ 361910 w 495110"/>
              <a:gd name="connsiteY23" fmla="*/ 380876 h 533411"/>
              <a:gd name="connsiteX24" fmla="*/ 280566 w 495110"/>
              <a:gd name="connsiteY24" fmla="*/ 363350 h 533411"/>
              <a:gd name="connsiteX25" fmla="*/ 267460 w 495110"/>
              <a:gd name="connsiteY25" fmla="*/ 366474 h 533411"/>
              <a:gd name="connsiteX26" fmla="*/ 270584 w 495110"/>
              <a:gd name="connsiteY26" fmla="*/ 379581 h 533411"/>
              <a:gd name="connsiteX27" fmla="*/ 271804 w 495110"/>
              <a:gd name="connsiteY27" fmla="*/ 380209 h 533411"/>
              <a:gd name="connsiteX28" fmla="*/ 361910 w 495110"/>
              <a:gd name="connsiteY28" fmla="*/ 399926 h 533411"/>
              <a:gd name="connsiteX29" fmla="*/ 476210 w 495110"/>
              <a:gd name="connsiteY29" fmla="*/ 363350 h 533411"/>
              <a:gd name="connsiteX30" fmla="*/ 476210 w 495110"/>
              <a:gd name="connsiteY30" fmla="*/ 380876 h 533411"/>
              <a:gd name="connsiteX31" fmla="*/ 361910 w 495110"/>
              <a:gd name="connsiteY31" fmla="*/ 438026 h 533411"/>
              <a:gd name="connsiteX32" fmla="*/ 274090 w 495110"/>
              <a:gd name="connsiteY32" fmla="*/ 416785 h 533411"/>
              <a:gd name="connsiteX33" fmla="*/ 260716 w 495110"/>
              <a:gd name="connsiteY33" fmla="*/ 418376 h 533411"/>
              <a:gd name="connsiteX34" fmla="*/ 262297 w 495110"/>
              <a:gd name="connsiteY34" fmla="*/ 431749 h 533411"/>
              <a:gd name="connsiteX35" fmla="*/ 264565 w 495110"/>
              <a:gd name="connsiteY35" fmla="*/ 433073 h 533411"/>
              <a:gd name="connsiteX36" fmla="*/ 361910 w 495110"/>
              <a:gd name="connsiteY36" fmla="*/ 457076 h 533411"/>
              <a:gd name="connsiteX37" fmla="*/ 476210 w 495110"/>
              <a:gd name="connsiteY37" fmla="*/ 420500 h 533411"/>
              <a:gd name="connsiteX38" fmla="*/ 476210 w 495110"/>
              <a:gd name="connsiteY38" fmla="*/ 438026 h 533411"/>
              <a:gd name="connsiteX39" fmla="*/ 361910 w 495110"/>
              <a:gd name="connsiteY39" fmla="*/ 495176 h 533411"/>
              <a:gd name="connsiteX40" fmla="*/ 257135 w 495110"/>
              <a:gd name="connsiteY40" fmla="*/ 460314 h 533411"/>
              <a:gd name="connsiteX41" fmla="*/ 243657 w 495110"/>
              <a:gd name="connsiteY41" fmla="*/ 459505 h 533411"/>
              <a:gd name="connsiteX42" fmla="*/ 242848 w 495110"/>
              <a:gd name="connsiteY42" fmla="*/ 472983 h 533411"/>
              <a:gd name="connsiteX43" fmla="*/ 361720 w 495110"/>
              <a:gd name="connsiteY43" fmla="*/ 514226 h 533411"/>
              <a:gd name="connsiteX44" fmla="*/ 495070 w 495110"/>
              <a:gd name="connsiteY44" fmla="*/ 438026 h 533411"/>
              <a:gd name="connsiteX45" fmla="*/ 495070 w 495110"/>
              <a:gd name="connsiteY45" fmla="*/ 209426 h 533411"/>
              <a:gd name="connsiteX46" fmla="*/ 361910 w 495110"/>
              <a:gd name="connsiteY46" fmla="*/ 133226 h 533411"/>
              <a:gd name="connsiteX47" fmla="*/ 190460 w 495110"/>
              <a:gd name="connsiteY47" fmla="*/ 18926 h 533411"/>
              <a:gd name="connsiteX48" fmla="*/ 304760 w 495110"/>
              <a:gd name="connsiteY48" fmla="*/ 76076 h 533411"/>
              <a:gd name="connsiteX49" fmla="*/ 190460 w 495110"/>
              <a:gd name="connsiteY49" fmla="*/ 133226 h 533411"/>
              <a:gd name="connsiteX50" fmla="*/ 76160 w 495110"/>
              <a:gd name="connsiteY50" fmla="*/ 76076 h 533411"/>
              <a:gd name="connsiteX51" fmla="*/ 190460 w 495110"/>
              <a:gd name="connsiteY51" fmla="*/ 18926 h 533411"/>
              <a:gd name="connsiteX52" fmla="*/ 235037 w 495110"/>
              <a:gd name="connsiteY52" fmla="*/ 185518 h 533411"/>
              <a:gd name="connsiteX53" fmla="*/ 190460 w 495110"/>
              <a:gd name="connsiteY53" fmla="*/ 190376 h 533411"/>
              <a:gd name="connsiteX54" fmla="*/ 76160 w 495110"/>
              <a:gd name="connsiteY54" fmla="*/ 133226 h 533411"/>
              <a:gd name="connsiteX55" fmla="*/ 76160 w 495110"/>
              <a:gd name="connsiteY55" fmla="*/ 115700 h 533411"/>
              <a:gd name="connsiteX56" fmla="*/ 190460 w 495110"/>
              <a:gd name="connsiteY56" fmla="*/ 152276 h 533411"/>
              <a:gd name="connsiteX57" fmla="*/ 304760 w 495110"/>
              <a:gd name="connsiteY57" fmla="*/ 115700 h 533411"/>
              <a:gd name="connsiteX58" fmla="*/ 304760 w 495110"/>
              <a:gd name="connsiteY58" fmla="*/ 140370 h 533411"/>
              <a:gd name="connsiteX59" fmla="*/ 235037 w 495110"/>
              <a:gd name="connsiteY59" fmla="*/ 185518 h 533411"/>
              <a:gd name="connsiteX60" fmla="*/ 361910 w 495110"/>
              <a:gd name="connsiteY60" fmla="*/ 266576 h 533411"/>
              <a:gd name="connsiteX61" fmla="*/ 247610 w 495110"/>
              <a:gd name="connsiteY61" fmla="*/ 209426 h 533411"/>
              <a:gd name="connsiteX62" fmla="*/ 249706 w 495110"/>
              <a:gd name="connsiteY62" fmla="*/ 198853 h 533411"/>
              <a:gd name="connsiteX63" fmla="*/ 249706 w 495110"/>
              <a:gd name="connsiteY63" fmla="*/ 197805 h 533411"/>
              <a:gd name="connsiteX64" fmla="*/ 361529 w 495110"/>
              <a:gd name="connsiteY64" fmla="*/ 152276 h 533411"/>
              <a:gd name="connsiteX65" fmla="*/ 475829 w 495110"/>
              <a:gd name="connsiteY65" fmla="*/ 209426 h 533411"/>
              <a:gd name="connsiteX66" fmla="*/ 361910 w 495110"/>
              <a:gd name="connsiteY66" fmla="*/ 266576 h 533411"/>
              <a:gd name="connsiteX67" fmla="*/ 352385 w 495110"/>
              <a:gd name="connsiteY67" fmla="*/ 66551 h 533411"/>
              <a:gd name="connsiteX68" fmla="*/ 390485 w 495110"/>
              <a:gd name="connsiteY68" fmla="*/ 104651 h 533411"/>
              <a:gd name="connsiteX69" fmla="*/ 400010 w 495110"/>
              <a:gd name="connsiteY69" fmla="*/ 114176 h 533411"/>
              <a:gd name="connsiteX70" fmla="*/ 409535 w 495110"/>
              <a:gd name="connsiteY70" fmla="*/ 104651 h 533411"/>
              <a:gd name="connsiteX71" fmla="*/ 447635 w 495110"/>
              <a:gd name="connsiteY71" fmla="*/ 66551 h 533411"/>
              <a:gd name="connsiteX72" fmla="*/ 457160 w 495110"/>
              <a:gd name="connsiteY72" fmla="*/ 57026 h 533411"/>
              <a:gd name="connsiteX73" fmla="*/ 447635 w 495110"/>
              <a:gd name="connsiteY73" fmla="*/ 47501 h 533411"/>
              <a:gd name="connsiteX74" fmla="*/ 409535 w 495110"/>
              <a:gd name="connsiteY74" fmla="*/ 9401 h 533411"/>
              <a:gd name="connsiteX75" fmla="*/ 400010 w 495110"/>
              <a:gd name="connsiteY75" fmla="*/ -124 h 533411"/>
              <a:gd name="connsiteX76" fmla="*/ 390485 w 495110"/>
              <a:gd name="connsiteY76" fmla="*/ 9401 h 533411"/>
              <a:gd name="connsiteX77" fmla="*/ 352385 w 495110"/>
              <a:gd name="connsiteY77" fmla="*/ 47501 h 533411"/>
              <a:gd name="connsiteX78" fmla="*/ 342860 w 495110"/>
              <a:gd name="connsiteY78" fmla="*/ 57026 h 533411"/>
              <a:gd name="connsiteX79" fmla="*/ 352385 w 495110"/>
              <a:gd name="connsiteY79" fmla="*/ 66551 h 533411"/>
              <a:gd name="connsiteX80" fmla="*/ 400010 w 495110"/>
              <a:gd name="connsiteY80" fmla="*/ 37500 h 533411"/>
              <a:gd name="connsiteX81" fmla="*/ 419536 w 495110"/>
              <a:gd name="connsiteY81" fmla="*/ 57026 h 533411"/>
              <a:gd name="connsiteX82" fmla="*/ 400010 w 495110"/>
              <a:gd name="connsiteY82" fmla="*/ 76552 h 533411"/>
              <a:gd name="connsiteX83" fmla="*/ 380960 w 495110"/>
              <a:gd name="connsiteY83" fmla="*/ 57026 h 533411"/>
              <a:gd name="connsiteX84" fmla="*/ 400010 w 495110"/>
              <a:gd name="connsiteY84" fmla="*/ 37976 h 533411"/>
              <a:gd name="connsiteX85" fmla="*/ 73398 w 495110"/>
              <a:gd name="connsiteY85" fmla="*/ 364588 h 533411"/>
              <a:gd name="connsiteX86" fmla="*/ 59872 w 495110"/>
              <a:gd name="connsiteY86" fmla="*/ 364588 h 533411"/>
              <a:gd name="connsiteX87" fmla="*/ 59872 w 495110"/>
              <a:gd name="connsiteY87" fmla="*/ 378114 h 533411"/>
              <a:gd name="connsiteX88" fmla="*/ 97972 w 495110"/>
              <a:gd name="connsiteY88" fmla="*/ 416214 h 533411"/>
              <a:gd name="connsiteX89" fmla="*/ 104735 w 495110"/>
              <a:gd name="connsiteY89" fmla="*/ 418976 h 533411"/>
              <a:gd name="connsiteX90" fmla="*/ 111498 w 495110"/>
              <a:gd name="connsiteY90" fmla="*/ 416214 h 533411"/>
              <a:gd name="connsiteX91" fmla="*/ 187698 w 495110"/>
              <a:gd name="connsiteY91" fmla="*/ 340014 h 533411"/>
              <a:gd name="connsiteX92" fmla="*/ 187698 w 495110"/>
              <a:gd name="connsiteY92" fmla="*/ 326488 h 533411"/>
              <a:gd name="connsiteX93" fmla="*/ 174172 w 495110"/>
              <a:gd name="connsiteY93" fmla="*/ 326488 h 533411"/>
              <a:gd name="connsiteX94" fmla="*/ 104735 w 495110"/>
              <a:gd name="connsiteY94" fmla="*/ 396021 h 533411"/>
              <a:gd name="connsiteX95" fmla="*/ 247610 w 495110"/>
              <a:gd name="connsiteY95" fmla="*/ 276101 h 533411"/>
              <a:gd name="connsiteX96" fmla="*/ 238085 w 495110"/>
              <a:gd name="connsiteY96" fmla="*/ 266576 h 533411"/>
              <a:gd name="connsiteX97" fmla="*/ 129786 w 495110"/>
              <a:gd name="connsiteY97" fmla="*/ 230667 h 533411"/>
              <a:gd name="connsiteX98" fmla="*/ 117784 w 495110"/>
              <a:gd name="connsiteY98" fmla="*/ 230667 h 533411"/>
              <a:gd name="connsiteX99" fmla="*/ 9485 w 495110"/>
              <a:gd name="connsiteY99" fmla="*/ 266576 h 533411"/>
              <a:gd name="connsiteX100" fmla="*/ -40 w 495110"/>
              <a:gd name="connsiteY100" fmla="*/ 276101 h 533411"/>
              <a:gd name="connsiteX101" fmla="*/ -40 w 495110"/>
              <a:gd name="connsiteY101" fmla="*/ 376399 h 533411"/>
              <a:gd name="connsiteX102" fmla="*/ 120261 w 495110"/>
              <a:gd name="connsiteY102" fmla="*/ 532609 h 533411"/>
              <a:gd name="connsiteX103" fmla="*/ 127309 w 495110"/>
              <a:gd name="connsiteY103" fmla="*/ 532609 h 533411"/>
              <a:gd name="connsiteX104" fmla="*/ 247610 w 495110"/>
              <a:gd name="connsiteY104" fmla="*/ 376399 h 533411"/>
              <a:gd name="connsiteX105" fmla="*/ 228560 w 495110"/>
              <a:gd name="connsiteY105" fmla="*/ 376399 h 533411"/>
              <a:gd name="connsiteX106" fmla="*/ 123785 w 495110"/>
              <a:gd name="connsiteY106" fmla="*/ 513369 h 533411"/>
              <a:gd name="connsiteX107" fmla="*/ 19010 w 495110"/>
              <a:gd name="connsiteY107" fmla="*/ 376399 h 533411"/>
              <a:gd name="connsiteX108" fmla="*/ 19010 w 495110"/>
              <a:gd name="connsiteY108" fmla="*/ 285626 h 533411"/>
              <a:gd name="connsiteX109" fmla="*/ 123785 w 495110"/>
              <a:gd name="connsiteY109" fmla="*/ 250288 h 533411"/>
              <a:gd name="connsiteX110" fmla="*/ 228560 w 495110"/>
              <a:gd name="connsiteY110" fmla="*/ 285626 h 5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95110" h="533411">
                <a:moveTo>
                  <a:pt x="361910" y="133226"/>
                </a:moveTo>
                <a:cubicBezTo>
                  <a:pt x="349147" y="133245"/>
                  <a:pt x="336412" y="134264"/>
                  <a:pt x="323810" y="136274"/>
                </a:cubicBezTo>
                <a:lnTo>
                  <a:pt x="323810" y="76076"/>
                </a:lnTo>
                <a:cubicBezTo>
                  <a:pt x="323810" y="33309"/>
                  <a:pt x="265231" y="-124"/>
                  <a:pt x="190460" y="-124"/>
                </a:cubicBezTo>
                <a:cubicBezTo>
                  <a:pt x="115689" y="-124"/>
                  <a:pt x="57110" y="33309"/>
                  <a:pt x="57110" y="76076"/>
                </a:cubicBezTo>
                <a:lnTo>
                  <a:pt x="57110" y="228476"/>
                </a:lnTo>
                <a:cubicBezTo>
                  <a:pt x="57110" y="233734"/>
                  <a:pt x="61377" y="238001"/>
                  <a:pt x="66635" y="238001"/>
                </a:cubicBezTo>
                <a:cubicBezTo>
                  <a:pt x="71893" y="238001"/>
                  <a:pt x="76160" y="233734"/>
                  <a:pt x="76160" y="228476"/>
                </a:cubicBezTo>
                <a:lnTo>
                  <a:pt x="76160" y="172850"/>
                </a:lnTo>
                <a:cubicBezTo>
                  <a:pt x="99306" y="194948"/>
                  <a:pt x="141311" y="209426"/>
                  <a:pt x="190460" y="209426"/>
                </a:cubicBezTo>
                <a:cubicBezTo>
                  <a:pt x="203223" y="209398"/>
                  <a:pt x="215968" y="208312"/>
                  <a:pt x="228560" y="206188"/>
                </a:cubicBezTo>
                <a:cubicBezTo>
                  <a:pt x="228560" y="207235"/>
                  <a:pt x="228560" y="208378"/>
                  <a:pt x="228560" y="209426"/>
                </a:cubicBezTo>
                <a:cubicBezTo>
                  <a:pt x="228560" y="252193"/>
                  <a:pt x="287139" y="285626"/>
                  <a:pt x="361910" y="285626"/>
                </a:cubicBezTo>
                <a:cubicBezTo>
                  <a:pt x="411059" y="285626"/>
                  <a:pt x="453064" y="271148"/>
                  <a:pt x="476210" y="249050"/>
                </a:cubicBezTo>
                <a:lnTo>
                  <a:pt x="476210" y="266576"/>
                </a:lnTo>
                <a:cubicBezTo>
                  <a:pt x="476210" y="297532"/>
                  <a:pt x="423823" y="323726"/>
                  <a:pt x="361910" y="323726"/>
                </a:cubicBezTo>
                <a:cubicBezTo>
                  <a:pt x="333802" y="324240"/>
                  <a:pt x="305960" y="318240"/>
                  <a:pt x="280566" y="306200"/>
                </a:cubicBezTo>
                <a:cubicBezTo>
                  <a:pt x="276090" y="303447"/>
                  <a:pt x="270222" y="304848"/>
                  <a:pt x="267460" y="309324"/>
                </a:cubicBezTo>
                <a:cubicBezTo>
                  <a:pt x="264708" y="313801"/>
                  <a:pt x="266107" y="319668"/>
                  <a:pt x="270584" y="322431"/>
                </a:cubicBezTo>
                <a:cubicBezTo>
                  <a:pt x="270975" y="322669"/>
                  <a:pt x="271384" y="322878"/>
                  <a:pt x="271804" y="323059"/>
                </a:cubicBezTo>
                <a:cubicBezTo>
                  <a:pt x="299883" y="336585"/>
                  <a:pt x="330744" y="343338"/>
                  <a:pt x="361910" y="342776"/>
                </a:cubicBezTo>
                <a:cubicBezTo>
                  <a:pt x="411059" y="342776"/>
                  <a:pt x="453064" y="328298"/>
                  <a:pt x="476210" y="306200"/>
                </a:cubicBezTo>
                <a:lnTo>
                  <a:pt x="476210" y="323726"/>
                </a:lnTo>
                <a:cubicBezTo>
                  <a:pt x="476210" y="354682"/>
                  <a:pt x="423823" y="380876"/>
                  <a:pt x="361910" y="380876"/>
                </a:cubicBezTo>
                <a:cubicBezTo>
                  <a:pt x="333802" y="381390"/>
                  <a:pt x="305960" y="375390"/>
                  <a:pt x="280566" y="363350"/>
                </a:cubicBezTo>
                <a:cubicBezTo>
                  <a:pt x="276090" y="360597"/>
                  <a:pt x="270222" y="361998"/>
                  <a:pt x="267460" y="366474"/>
                </a:cubicBezTo>
                <a:cubicBezTo>
                  <a:pt x="264708" y="370951"/>
                  <a:pt x="266107" y="376818"/>
                  <a:pt x="270584" y="379581"/>
                </a:cubicBezTo>
                <a:cubicBezTo>
                  <a:pt x="270975" y="379819"/>
                  <a:pt x="271384" y="380028"/>
                  <a:pt x="271804" y="380209"/>
                </a:cubicBezTo>
                <a:cubicBezTo>
                  <a:pt x="299883" y="393735"/>
                  <a:pt x="330744" y="400488"/>
                  <a:pt x="361910" y="399926"/>
                </a:cubicBezTo>
                <a:cubicBezTo>
                  <a:pt x="411059" y="399926"/>
                  <a:pt x="453064" y="385448"/>
                  <a:pt x="476210" y="363350"/>
                </a:cubicBezTo>
                <a:lnTo>
                  <a:pt x="476210" y="380876"/>
                </a:lnTo>
                <a:cubicBezTo>
                  <a:pt x="476210" y="411832"/>
                  <a:pt x="423823" y="438026"/>
                  <a:pt x="361910" y="438026"/>
                </a:cubicBezTo>
                <a:cubicBezTo>
                  <a:pt x="331278" y="438817"/>
                  <a:pt x="300979" y="431492"/>
                  <a:pt x="274090" y="416785"/>
                </a:cubicBezTo>
                <a:cubicBezTo>
                  <a:pt x="269956" y="413528"/>
                  <a:pt x="263965" y="414242"/>
                  <a:pt x="260716" y="418376"/>
                </a:cubicBezTo>
                <a:cubicBezTo>
                  <a:pt x="257459" y="422500"/>
                  <a:pt x="258164" y="428491"/>
                  <a:pt x="262297" y="431749"/>
                </a:cubicBezTo>
                <a:cubicBezTo>
                  <a:pt x="262993" y="432292"/>
                  <a:pt x="263755" y="432740"/>
                  <a:pt x="264565" y="433073"/>
                </a:cubicBezTo>
                <a:cubicBezTo>
                  <a:pt x="294340" y="449494"/>
                  <a:pt x="327915" y="457781"/>
                  <a:pt x="361910" y="457076"/>
                </a:cubicBezTo>
                <a:cubicBezTo>
                  <a:pt x="411059" y="457076"/>
                  <a:pt x="453064" y="442598"/>
                  <a:pt x="476210" y="420500"/>
                </a:cubicBezTo>
                <a:lnTo>
                  <a:pt x="476210" y="438026"/>
                </a:lnTo>
                <a:cubicBezTo>
                  <a:pt x="476210" y="468982"/>
                  <a:pt x="423823" y="495176"/>
                  <a:pt x="361910" y="495176"/>
                </a:cubicBezTo>
                <a:cubicBezTo>
                  <a:pt x="317142" y="495176"/>
                  <a:pt x="276185" y="481460"/>
                  <a:pt x="257135" y="460314"/>
                </a:cubicBezTo>
                <a:cubicBezTo>
                  <a:pt x="253639" y="456371"/>
                  <a:pt x="247600" y="456009"/>
                  <a:pt x="243657" y="459505"/>
                </a:cubicBezTo>
                <a:cubicBezTo>
                  <a:pt x="239714" y="463001"/>
                  <a:pt x="239352" y="469040"/>
                  <a:pt x="242848" y="472983"/>
                </a:cubicBezTo>
                <a:cubicBezTo>
                  <a:pt x="265422" y="498414"/>
                  <a:pt x="310951" y="514226"/>
                  <a:pt x="361720" y="514226"/>
                </a:cubicBezTo>
                <a:cubicBezTo>
                  <a:pt x="436491" y="514226"/>
                  <a:pt x="495070" y="480793"/>
                  <a:pt x="495070" y="438026"/>
                </a:cubicBezTo>
                <a:lnTo>
                  <a:pt x="495070" y="209426"/>
                </a:lnTo>
                <a:cubicBezTo>
                  <a:pt x="495260" y="166659"/>
                  <a:pt x="436681" y="133226"/>
                  <a:pt x="361910" y="133226"/>
                </a:cubicBezTo>
                <a:close/>
                <a:moveTo>
                  <a:pt x="190460" y="18926"/>
                </a:moveTo>
                <a:cubicBezTo>
                  <a:pt x="252373" y="18926"/>
                  <a:pt x="304760" y="45120"/>
                  <a:pt x="304760" y="76076"/>
                </a:cubicBezTo>
                <a:cubicBezTo>
                  <a:pt x="304760" y="107032"/>
                  <a:pt x="252373" y="133226"/>
                  <a:pt x="190460" y="133226"/>
                </a:cubicBezTo>
                <a:cubicBezTo>
                  <a:pt x="128548" y="133226"/>
                  <a:pt x="76160" y="107032"/>
                  <a:pt x="76160" y="76076"/>
                </a:cubicBezTo>
                <a:cubicBezTo>
                  <a:pt x="76160" y="45120"/>
                  <a:pt x="128548" y="18926"/>
                  <a:pt x="190460" y="18926"/>
                </a:cubicBezTo>
                <a:close/>
                <a:moveTo>
                  <a:pt x="235037" y="185518"/>
                </a:moveTo>
                <a:cubicBezTo>
                  <a:pt x="220397" y="188738"/>
                  <a:pt x="205452" y="190376"/>
                  <a:pt x="190460" y="190376"/>
                </a:cubicBezTo>
                <a:cubicBezTo>
                  <a:pt x="128548" y="190376"/>
                  <a:pt x="76160" y="164182"/>
                  <a:pt x="76160" y="133226"/>
                </a:cubicBezTo>
                <a:lnTo>
                  <a:pt x="76160" y="115700"/>
                </a:lnTo>
                <a:cubicBezTo>
                  <a:pt x="99306" y="137798"/>
                  <a:pt x="141311" y="152276"/>
                  <a:pt x="190460" y="152276"/>
                </a:cubicBezTo>
                <a:cubicBezTo>
                  <a:pt x="239609" y="152276"/>
                  <a:pt x="281614" y="137798"/>
                  <a:pt x="304760" y="115700"/>
                </a:cubicBezTo>
                <a:lnTo>
                  <a:pt x="304760" y="140370"/>
                </a:lnTo>
                <a:cubicBezTo>
                  <a:pt x="271708" y="149228"/>
                  <a:pt x="246372" y="165421"/>
                  <a:pt x="235037" y="185518"/>
                </a:cubicBezTo>
                <a:close/>
                <a:moveTo>
                  <a:pt x="361910" y="266576"/>
                </a:moveTo>
                <a:cubicBezTo>
                  <a:pt x="299998" y="266576"/>
                  <a:pt x="247610" y="240382"/>
                  <a:pt x="247610" y="209426"/>
                </a:cubicBezTo>
                <a:cubicBezTo>
                  <a:pt x="247629" y="205797"/>
                  <a:pt x="248343" y="202216"/>
                  <a:pt x="249706" y="198853"/>
                </a:cubicBezTo>
                <a:cubicBezTo>
                  <a:pt x="249744" y="198501"/>
                  <a:pt x="249744" y="198158"/>
                  <a:pt x="249706" y="197805"/>
                </a:cubicBezTo>
                <a:cubicBezTo>
                  <a:pt x="260850" y="172183"/>
                  <a:pt x="307522" y="152276"/>
                  <a:pt x="361529" y="152276"/>
                </a:cubicBezTo>
                <a:cubicBezTo>
                  <a:pt x="423441" y="152276"/>
                  <a:pt x="475829" y="178470"/>
                  <a:pt x="475829" y="209426"/>
                </a:cubicBezTo>
                <a:cubicBezTo>
                  <a:pt x="475829" y="240382"/>
                  <a:pt x="423823" y="266576"/>
                  <a:pt x="361910" y="266576"/>
                </a:cubicBezTo>
                <a:close/>
                <a:moveTo>
                  <a:pt x="352385" y="66551"/>
                </a:moveTo>
                <a:cubicBezTo>
                  <a:pt x="372083" y="69475"/>
                  <a:pt x="387561" y="84953"/>
                  <a:pt x="390485" y="104651"/>
                </a:cubicBezTo>
                <a:cubicBezTo>
                  <a:pt x="390485" y="109909"/>
                  <a:pt x="394752" y="114176"/>
                  <a:pt x="400010" y="114176"/>
                </a:cubicBezTo>
                <a:cubicBezTo>
                  <a:pt x="405268" y="114176"/>
                  <a:pt x="409535" y="109909"/>
                  <a:pt x="409535" y="104651"/>
                </a:cubicBezTo>
                <a:cubicBezTo>
                  <a:pt x="412459" y="84953"/>
                  <a:pt x="427937" y="69475"/>
                  <a:pt x="447635" y="66551"/>
                </a:cubicBezTo>
                <a:cubicBezTo>
                  <a:pt x="452893" y="66551"/>
                  <a:pt x="457160" y="62284"/>
                  <a:pt x="457160" y="57026"/>
                </a:cubicBezTo>
                <a:cubicBezTo>
                  <a:pt x="457160" y="51768"/>
                  <a:pt x="452893" y="47501"/>
                  <a:pt x="447635" y="47501"/>
                </a:cubicBezTo>
                <a:cubicBezTo>
                  <a:pt x="427937" y="44577"/>
                  <a:pt x="412459" y="29099"/>
                  <a:pt x="409535" y="9401"/>
                </a:cubicBezTo>
                <a:cubicBezTo>
                  <a:pt x="409535" y="4143"/>
                  <a:pt x="405268" y="-124"/>
                  <a:pt x="400010" y="-124"/>
                </a:cubicBezTo>
                <a:cubicBezTo>
                  <a:pt x="394752" y="-124"/>
                  <a:pt x="390485" y="4143"/>
                  <a:pt x="390485" y="9401"/>
                </a:cubicBezTo>
                <a:cubicBezTo>
                  <a:pt x="387561" y="29099"/>
                  <a:pt x="372083" y="44577"/>
                  <a:pt x="352385" y="47501"/>
                </a:cubicBezTo>
                <a:cubicBezTo>
                  <a:pt x="347127" y="47501"/>
                  <a:pt x="342860" y="51768"/>
                  <a:pt x="342860" y="57026"/>
                </a:cubicBezTo>
                <a:cubicBezTo>
                  <a:pt x="342860" y="62284"/>
                  <a:pt x="347127" y="66551"/>
                  <a:pt x="352385" y="66551"/>
                </a:cubicBezTo>
                <a:close/>
                <a:moveTo>
                  <a:pt x="400010" y="37500"/>
                </a:moveTo>
                <a:cubicBezTo>
                  <a:pt x="405220" y="45186"/>
                  <a:pt x="411850" y="51816"/>
                  <a:pt x="419536" y="57026"/>
                </a:cubicBezTo>
                <a:cubicBezTo>
                  <a:pt x="411850" y="62236"/>
                  <a:pt x="405220" y="68866"/>
                  <a:pt x="400010" y="76552"/>
                </a:cubicBezTo>
                <a:cubicBezTo>
                  <a:pt x="394943" y="68904"/>
                  <a:pt x="388475" y="62284"/>
                  <a:pt x="380960" y="57026"/>
                </a:cubicBezTo>
                <a:cubicBezTo>
                  <a:pt x="388437" y="51911"/>
                  <a:pt x="394895" y="45453"/>
                  <a:pt x="400010" y="37976"/>
                </a:cubicBezTo>
                <a:close/>
                <a:moveTo>
                  <a:pt x="73398" y="364588"/>
                </a:moveTo>
                <a:cubicBezTo>
                  <a:pt x="69664" y="360855"/>
                  <a:pt x="63606" y="360855"/>
                  <a:pt x="59872" y="364588"/>
                </a:cubicBezTo>
                <a:cubicBezTo>
                  <a:pt x="56139" y="368322"/>
                  <a:pt x="56139" y="374380"/>
                  <a:pt x="59872" y="378114"/>
                </a:cubicBezTo>
                <a:lnTo>
                  <a:pt x="97972" y="416214"/>
                </a:lnTo>
                <a:cubicBezTo>
                  <a:pt x="99773" y="417995"/>
                  <a:pt x="102201" y="418995"/>
                  <a:pt x="104735" y="418976"/>
                </a:cubicBezTo>
                <a:cubicBezTo>
                  <a:pt x="107269" y="418995"/>
                  <a:pt x="109697" y="417995"/>
                  <a:pt x="111498" y="416214"/>
                </a:cubicBezTo>
                <a:lnTo>
                  <a:pt x="187698" y="340014"/>
                </a:lnTo>
                <a:cubicBezTo>
                  <a:pt x="191431" y="336280"/>
                  <a:pt x="191431" y="330222"/>
                  <a:pt x="187698" y="326488"/>
                </a:cubicBezTo>
                <a:cubicBezTo>
                  <a:pt x="183964" y="322755"/>
                  <a:pt x="177906" y="322755"/>
                  <a:pt x="174172" y="326488"/>
                </a:cubicBezTo>
                <a:lnTo>
                  <a:pt x="104735" y="396021"/>
                </a:lnTo>
                <a:close/>
                <a:moveTo>
                  <a:pt x="247610" y="276101"/>
                </a:moveTo>
                <a:cubicBezTo>
                  <a:pt x="247610" y="270843"/>
                  <a:pt x="243343" y="266576"/>
                  <a:pt x="238085" y="266576"/>
                </a:cubicBezTo>
                <a:cubicBezTo>
                  <a:pt x="198947" y="267319"/>
                  <a:pt x="160723" y="254651"/>
                  <a:pt x="129786" y="230667"/>
                </a:cubicBezTo>
                <a:cubicBezTo>
                  <a:pt x="126290" y="227828"/>
                  <a:pt x="121280" y="227828"/>
                  <a:pt x="117784" y="230667"/>
                </a:cubicBezTo>
                <a:cubicBezTo>
                  <a:pt x="86847" y="254651"/>
                  <a:pt x="48623" y="267319"/>
                  <a:pt x="9485" y="266576"/>
                </a:cubicBezTo>
                <a:cubicBezTo>
                  <a:pt x="4227" y="266576"/>
                  <a:pt x="-40" y="270843"/>
                  <a:pt x="-40" y="276101"/>
                </a:cubicBezTo>
                <a:lnTo>
                  <a:pt x="-40" y="376399"/>
                </a:lnTo>
                <a:cubicBezTo>
                  <a:pt x="-40" y="483365"/>
                  <a:pt x="115308" y="530609"/>
                  <a:pt x="120261" y="532609"/>
                </a:cubicBezTo>
                <a:cubicBezTo>
                  <a:pt x="122528" y="533514"/>
                  <a:pt x="125042" y="533514"/>
                  <a:pt x="127309" y="532609"/>
                </a:cubicBezTo>
                <a:cubicBezTo>
                  <a:pt x="132262" y="530609"/>
                  <a:pt x="247610" y="483365"/>
                  <a:pt x="247610" y="376399"/>
                </a:cubicBezTo>
                <a:close/>
                <a:moveTo>
                  <a:pt x="228560" y="376399"/>
                </a:moveTo>
                <a:cubicBezTo>
                  <a:pt x="228560" y="460600"/>
                  <a:pt x="142835" y="504796"/>
                  <a:pt x="123785" y="513369"/>
                </a:cubicBezTo>
                <a:cubicBezTo>
                  <a:pt x="104735" y="504796"/>
                  <a:pt x="19010" y="460600"/>
                  <a:pt x="19010" y="376399"/>
                </a:cubicBezTo>
                <a:lnTo>
                  <a:pt x="19010" y="285626"/>
                </a:lnTo>
                <a:cubicBezTo>
                  <a:pt x="56662" y="284464"/>
                  <a:pt x="93124" y="272167"/>
                  <a:pt x="123785" y="250288"/>
                </a:cubicBezTo>
                <a:cubicBezTo>
                  <a:pt x="154446" y="272167"/>
                  <a:pt x="190908" y="284464"/>
                  <a:pt x="228560" y="285626"/>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0" name="Freeform: Shape 39">
            <a:extLst>
              <a:ext uri="{FF2B5EF4-FFF2-40B4-BE49-F238E27FC236}">
                <a16:creationId xmlns:a16="http://schemas.microsoft.com/office/drawing/2014/main" id="{3995DFF2-9C46-5364-A02F-FC4B52375C27}"/>
              </a:ext>
            </a:extLst>
          </p:cNvPr>
          <p:cNvSpPr/>
          <p:nvPr/>
        </p:nvSpPr>
        <p:spPr>
          <a:xfrm>
            <a:off x="10571665" y="5278318"/>
            <a:ext cx="357776" cy="387592"/>
          </a:xfrm>
          <a:custGeom>
            <a:avLst/>
            <a:gdLst>
              <a:gd name="connsiteX0" fmla="*/ 371435 w 457200"/>
              <a:gd name="connsiteY0" fmla="*/ 476126 h 495300"/>
              <a:gd name="connsiteX1" fmla="*/ 19010 w 457200"/>
              <a:gd name="connsiteY1" fmla="*/ 476126 h 495300"/>
              <a:gd name="connsiteX2" fmla="*/ 19010 w 457200"/>
              <a:gd name="connsiteY2" fmla="*/ 133226 h 495300"/>
              <a:gd name="connsiteX3" fmla="*/ 114260 w 457200"/>
              <a:gd name="connsiteY3" fmla="*/ 133226 h 495300"/>
              <a:gd name="connsiteX4" fmla="*/ 133310 w 457200"/>
              <a:gd name="connsiteY4" fmla="*/ 114176 h 495300"/>
              <a:gd name="connsiteX5" fmla="*/ 133310 w 457200"/>
              <a:gd name="connsiteY5" fmla="*/ 18926 h 495300"/>
              <a:gd name="connsiteX6" fmla="*/ 361910 w 457200"/>
              <a:gd name="connsiteY6" fmla="*/ 18926 h 495300"/>
              <a:gd name="connsiteX7" fmla="*/ 361910 w 457200"/>
              <a:gd name="connsiteY7" fmla="*/ 161801 h 495300"/>
              <a:gd name="connsiteX8" fmla="*/ 371435 w 457200"/>
              <a:gd name="connsiteY8" fmla="*/ 171326 h 495300"/>
              <a:gd name="connsiteX9" fmla="*/ 380960 w 457200"/>
              <a:gd name="connsiteY9" fmla="*/ 161801 h 495300"/>
              <a:gd name="connsiteX10" fmla="*/ 380960 w 457200"/>
              <a:gd name="connsiteY10" fmla="*/ 18926 h 495300"/>
              <a:gd name="connsiteX11" fmla="*/ 361910 w 457200"/>
              <a:gd name="connsiteY11" fmla="*/ -124 h 495300"/>
              <a:gd name="connsiteX12" fmla="*/ 123785 w 457200"/>
              <a:gd name="connsiteY12" fmla="*/ -124 h 495300"/>
              <a:gd name="connsiteX13" fmla="*/ 120165 w 457200"/>
              <a:gd name="connsiteY13" fmla="*/ 638 h 495300"/>
              <a:gd name="connsiteX14" fmla="*/ 117022 w 457200"/>
              <a:gd name="connsiteY14" fmla="*/ 2638 h 495300"/>
              <a:gd name="connsiteX15" fmla="*/ 2722 w 457200"/>
              <a:gd name="connsiteY15" fmla="*/ 116938 h 495300"/>
              <a:gd name="connsiteX16" fmla="*/ 722 w 457200"/>
              <a:gd name="connsiteY16" fmla="*/ 119986 h 495300"/>
              <a:gd name="connsiteX17" fmla="*/ -40 w 457200"/>
              <a:gd name="connsiteY17" fmla="*/ 123701 h 495300"/>
              <a:gd name="connsiteX18" fmla="*/ -40 w 457200"/>
              <a:gd name="connsiteY18" fmla="*/ 476126 h 495300"/>
              <a:gd name="connsiteX19" fmla="*/ 19010 w 457200"/>
              <a:gd name="connsiteY19" fmla="*/ 495176 h 495300"/>
              <a:gd name="connsiteX20" fmla="*/ 371435 w 457200"/>
              <a:gd name="connsiteY20" fmla="*/ 495176 h 495300"/>
              <a:gd name="connsiteX21" fmla="*/ 380960 w 457200"/>
              <a:gd name="connsiteY21" fmla="*/ 485651 h 495300"/>
              <a:gd name="connsiteX22" fmla="*/ 371435 w 457200"/>
              <a:gd name="connsiteY22" fmla="*/ 476126 h 495300"/>
              <a:gd name="connsiteX23" fmla="*/ 114260 w 457200"/>
              <a:gd name="connsiteY23" fmla="*/ 32356 h 495300"/>
              <a:gd name="connsiteX24" fmla="*/ 114260 w 457200"/>
              <a:gd name="connsiteY24" fmla="*/ 114176 h 495300"/>
              <a:gd name="connsiteX25" fmla="*/ 32440 w 457200"/>
              <a:gd name="connsiteY25" fmla="*/ 114176 h 495300"/>
              <a:gd name="connsiteX26" fmla="*/ 428585 w 457200"/>
              <a:gd name="connsiteY26" fmla="*/ 190376 h 495300"/>
              <a:gd name="connsiteX27" fmla="*/ 295235 w 457200"/>
              <a:gd name="connsiteY27" fmla="*/ 190376 h 495300"/>
              <a:gd name="connsiteX28" fmla="*/ 266660 w 457200"/>
              <a:gd name="connsiteY28" fmla="*/ 218951 h 495300"/>
              <a:gd name="connsiteX29" fmla="*/ 266660 w 457200"/>
              <a:gd name="connsiteY29" fmla="*/ 428501 h 495300"/>
              <a:gd name="connsiteX30" fmla="*/ 295235 w 457200"/>
              <a:gd name="connsiteY30" fmla="*/ 457076 h 495300"/>
              <a:gd name="connsiteX31" fmla="*/ 428585 w 457200"/>
              <a:gd name="connsiteY31" fmla="*/ 457076 h 495300"/>
              <a:gd name="connsiteX32" fmla="*/ 457160 w 457200"/>
              <a:gd name="connsiteY32" fmla="*/ 428501 h 495300"/>
              <a:gd name="connsiteX33" fmla="*/ 457160 w 457200"/>
              <a:gd name="connsiteY33" fmla="*/ 218951 h 495300"/>
              <a:gd name="connsiteX34" fmla="*/ 428585 w 457200"/>
              <a:gd name="connsiteY34" fmla="*/ 190376 h 495300"/>
              <a:gd name="connsiteX35" fmla="*/ 323810 w 457200"/>
              <a:gd name="connsiteY35" fmla="*/ 438026 h 495300"/>
              <a:gd name="connsiteX36" fmla="*/ 295235 w 457200"/>
              <a:gd name="connsiteY36" fmla="*/ 438026 h 495300"/>
              <a:gd name="connsiteX37" fmla="*/ 285710 w 457200"/>
              <a:gd name="connsiteY37" fmla="*/ 428501 h 495300"/>
              <a:gd name="connsiteX38" fmla="*/ 285710 w 457200"/>
              <a:gd name="connsiteY38" fmla="*/ 399926 h 495300"/>
              <a:gd name="connsiteX39" fmla="*/ 323810 w 457200"/>
              <a:gd name="connsiteY39" fmla="*/ 399926 h 495300"/>
              <a:gd name="connsiteX40" fmla="*/ 323810 w 457200"/>
              <a:gd name="connsiteY40" fmla="*/ 380876 h 495300"/>
              <a:gd name="connsiteX41" fmla="*/ 285710 w 457200"/>
              <a:gd name="connsiteY41" fmla="*/ 380876 h 495300"/>
              <a:gd name="connsiteX42" fmla="*/ 285710 w 457200"/>
              <a:gd name="connsiteY42" fmla="*/ 342776 h 495300"/>
              <a:gd name="connsiteX43" fmla="*/ 323810 w 457200"/>
              <a:gd name="connsiteY43" fmla="*/ 342776 h 495300"/>
              <a:gd name="connsiteX44" fmla="*/ 323810 w 457200"/>
              <a:gd name="connsiteY44" fmla="*/ 323726 h 495300"/>
              <a:gd name="connsiteX45" fmla="*/ 285710 w 457200"/>
              <a:gd name="connsiteY45" fmla="*/ 323726 h 495300"/>
              <a:gd name="connsiteX46" fmla="*/ 285710 w 457200"/>
              <a:gd name="connsiteY46" fmla="*/ 285626 h 495300"/>
              <a:gd name="connsiteX47" fmla="*/ 323810 w 457200"/>
              <a:gd name="connsiteY47" fmla="*/ 285626 h 495300"/>
              <a:gd name="connsiteX48" fmla="*/ 380960 w 457200"/>
              <a:gd name="connsiteY48" fmla="*/ 438026 h 495300"/>
              <a:gd name="connsiteX49" fmla="*/ 342860 w 457200"/>
              <a:gd name="connsiteY49" fmla="*/ 438026 h 495300"/>
              <a:gd name="connsiteX50" fmla="*/ 342860 w 457200"/>
              <a:gd name="connsiteY50" fmla="*/ 399926 h 495300"/>
              <a:gd name="connsiteX51" fmla="*/ 380960 w 457200"/>
              <a:gd name="connsiteY51" fmla="*/ 399926 h 495300"/>
              <a:gd name="connsiteX52" fmla="*/ 380960 w 457200"/>
              <a:gd name="connsiteY52" fmla="*/ 380876 h 495300"/>
              <a:gd name="connsiteX53" fmla="*/ 342860 w 457200"/>
              <a:gd name="connsiteY53" fmla="*/ 380876 h 495300"/>
              <a:gd name="connsiteX54" fmla="*/ 342860 w 457200"/>
              <a:gd name="connsiteY54" fmla="*/ 342776 h 495300"/>
              <a:gd name="connsiteX55" fmla="*/ 380960 w 457200"/>
              <a:gd name="connsiteY55" fmla="*/ 342776 h 495300"/>
              <a:gd name="connsiteX56" fmla="*/ 380960 w 457200"/>
              <a:gd name="connsiteY56" fmla="*/ 323726 h 495300"/>
              <a:gd name="connsiteX57" fmla="*/ 342860 w 457200"/>
              <a:gd name="connsiteY57" fmla="*/ 323726 h 495300"/>
              <a:gd name="connsiteX58" fmla="*/ 342860 w 457200"/>
              <a:gd name="connsiteY58" fmla="*/ 285626 h 495300"/>
              <a:gd name="connsiteX59" fmla="*/ 380960 w 457200"/>
              <a:gd name="connsiteY59" fmla="*/ 285626 h 495300"/>
              <a:gd name="connsiteX60" fmla="*/ 438110 w 457200"/>
              <a:gd name="connsiteY60" fmla="*/ 428501 h 495300"/>
              <a:gd name="connsiteX61" fmla="*/ 428585 w 457200"/>
              <a:gd name="connsiteY61" fmla="*/ 438026 h 495300"/>
              <a:gd name="connsiteX62" fmla="*/ 400010 w 457200"/>
              <a:gd name="connsiteY62" fmla="*/ 438026 h 495300"/>
              <a:gd name="connsiteX63" fmla="*/ 400010 w 457200"/>
              <a:gd name="connsiteY63" fmla="*/ 399926 h 495300"/>
              <a:gd name="connsiteX64" fmla="*/ 438110 w 457200"/>
              <a:gd name="connsiteY64" fmla="*/ 399926 h 495300"/>
              <a:gd name="connsiteX65" fmla="*/ 438110 w 457200"/>
              <a:gd name="connsiteY65" fmla="*/ 380876 h 495300"/>
              <a:gd name="connsiteX66" fmla="*/ 400010 w 457200"/>
              <a:gd name="connsiteY66" fmla="*/ 380876 h 495300"/>
              <a:gd name="connsiteX67" fmla="*/ 400010 w 457200"/>
              <a:gd name="connsiteY67" fmla="*/ 342776 h 495300"/>
              <a:gd name="connsiteX68" fmla="*/ 438110 w 457200"/>
              <a:gd name="connsiteY68" fmla="*/ 342776 h 495300"/>
              <a:gd name="connsiteX69" fmla="*/ 438110 w 457200"/>
              <a:gd name="connsiteY69" fmla="*/ 323726 h 495300"/>
              <a:gd name="connsiteX70" fmla="*/ 400010 w 457200"/>
              <a:gd name="connsiteY70" fmla="*/ 323726 h 495300"/>
              <a:gd name="connsiteX71" fmla="*/ 400010 w 457200"/>
              <a:gd name="connsiteY71" fmla="*/ 285626 h 495300"/>
              <a:gd name="connsiteX72" fmla="*/ 438110 w 457200"/>
              <a:gd name="connsiteY72" fmla="*/ 285626 h 495300"/>
              <a:gd name="connsiteX73" fmla="*/ 438110 w 457200"/>
              <a:gd name="connsiteY73" fmla="*/ 266576 h 495300"/>
              <a:gd name="connsiteX74" fmla="*/ 285710 w 457200"/>
              <a:gd name="connsiteY74" fmla="*/ 266576 h 495300"/>
              <a:gd name="connsiteX75" fmla="*/ 285710 w 457200"/>
              <a:gd name="connsiteY75" fmla="*/ 218951 h 495300"/>
              <a:gd name="connsiteX76" fmla="*/ 295235 w 457200"/>
              <a:gd name="connsiteY76" fmla="*/ 209426 h 495300"/>
              <a:gd name="connsiteX77" fmla="*/ 428585 w 457200"/>
              <a:gd name="connsiteY77" fmla="*/ 209426 h 495300"/>
              <a:gd name="connsiteX78" fmla="*/ 438110 w 457200"/>
              <a:gd name="connsiteY78" fmla="*/ 218951 h 495300"/>
              <a:gd name="connsiteX79" fmla="*/ 276185 w 457200"/>
              <a:gd name="connsiteY79" fmla="*/ 76076 h 495300"/>
              <a:gd name="connsiteX80" fmla="*/ 314285 w 457200"/>
              <a:gd name="connsiteY80" fmla="*/ 76076 h 495300"/>
              <a:gd name="connsiteX81" fmla="*/ 323810 w 457200"/>
              <a:gd name="connsiteY81" fmla="*/ 66551 h 495300"/>
              <a:gd name="connsiteX82" fmla="*/ 314285 w 457200"/>
              <a:gd name="connsiteY82" fmla="*/ 57026 h 495300"/>
              <a:gd name="connsiteX83" fmla="*/ 295235 w 457200"/>
              <a:gd name="connsiteY83" fmla="*/ 57026 h 495300"/>
              <a:gd name="connsiteX84" fmla="*/ 295235 w 457200"/>
              <a:gd name="connsiteY84" fmla="*/ 47501 h 495300"/>
              <a:gd name="connsiteX85" fmla="*/ 285710 w 457200"/>
              <a:gd name="connsiteY85" fmla="*/ 37976 h 495300"/>
              <a:gd name="connsiteX86" fmla="*/ 276185 w 457200"/>
              <a:gd name="connsiteY86" fmla="*/ 47501 h 495300"/>
              <a:gd name="connsiteX87" fmla="*/ 276185 w 457200"/>
              <a:gd name="connsiteY87" fmla="*/ 57026 h 495300"/>
              <a:gd name="connsiteX88" fmla="*/ 247610 w 457200"/>
              <a:gd name="connsiteY88" fmla="*/ 85601 h 495300"/>
              <a:gd name="connsiteX89" fmla="*/ 276185 w 457200"/>
              <a:gd name="connsiteY89" fmla="*/ 114176 h 495300"/>
              <a:gd name="connsiteX90" fmla="*/ 295235 w 457200"/>
              <a:gd name="connsiteY90" fmla="*/ 114176 h 495300"/>
              <a:gd name="connsiteX91" fmla="*/ 304760 w 457200"/>
              <a:gd name="connsiteY91" fmla="*/ 123701 h 495300"/>
              <a:gd name="connsiteX92" fmla="*/ 295235 w 457200"/>
              <a:gd name="connsiteY92" fmla="*/ 133226 h 495300"/>
              <a:gd name="connsiteX93" fmla="*/ 257135 w 457200"/>
              <a:gd name="connsiteY93" fmla="*/ 133226 h 495300"/>
              <a:gd name="connsiteX94" fmla="*/ 247610 w 457200"/>
              <a:gd name="connsiteY94" fmla="*/ 142751 h 495300"/>
              <a:gd name="connsiteX95" fmla="*/ 257135 w 457200"/>
              <a:gd name="connsiteY95" fmla="*/ 152276 h 495300"/>
              <a:gd name="connsiteX96" fmla="*/ 276185 w 457200"/>
              <a:gd name="connsiteY96" fmla="*/ 152276 h 495300"/>
              <a:gd name="connsiteX97" fmla="*/ 276185 w 457200"/>
              <a:gd name="connsiteY97" fmla="*/ 161801 h 495300"/>
              <a:gd name="connsiteX98" fmla="*/ 285710 w 457200"/>
              <a:gd name="connsiteY98" fmla="*/ 171326 h 495300"/>
              <a:gd name="connsiteX99" fmla="*/ 295235 w 457200"/>
              <a:gd name="connsiteY99" fmla="*/ 161801 h 495300"/>
              <a:gd name="connsiteX100" fmla="*/ 295235 w 457200"/>
              <a:gd name="connsiteY100" fmla="*/ 152276 h 495300"/>
              <a:gd name="connsiteX101" fmla="*/ 323810 w 457200"/>
              <a:gd name="connsiteY101" fmla="*/ 123701 h 495300"/>
              <a:gd name="connsiteX102" fmla="*/ 295235 w 457200"/>
              <a:gd name="connsiteY102" fmla="*/ 95126 h 495300"/>
              <a:gd name="connsiteX103" fmla="*/ 276185 w 457200"/>
              <a:gd name="connsiteY103" fmla="*/ 95126 h 495300"/>
              <a:gd name="connsiteX104" fmla="*/ 266660 w 457200"/>
              <a:gd name="connsiteY104" fmla="*/ 85601 h 495300"/>
              <a:gd name="connsiteX105" fmla="*/ 276185 w 457200"/>
              <a:gd name="connsiteY105" fmla="*/ 76076 h 495300"/>
              <a:gd name="connsiteX106" fmla="*/ 85685 w 457200"/>
              <a:gd name="connsiteY106" fmla="*/ 285626 h 495300"/>
              <a:gd name="connsiteX107" fmla="*/ 95210 w 457200"/>
              <a:gd name="connsiteY107" fmla="*/ 276101 h 495300"/>
              <a:gd name="connsiteX108" fmla="*/ 95210 w 457200"/>
              <a:gd name="connsiteY108" fmla="*/ 247526 h 495300"/>
              <a:gd name="connsiteX109" fmla="*/ 85685 w 457200"/>
              <a:gd name="connsiteY109" fmla="*/ 238001 h 495300"/>
              <a:gd name="connsiteX110" fmla="*/ 76160 w 457200"/>
              <a:gd name="connsiteY110" fmla="*/ 247526 h 495300"/>
              <a:gd name="connsiteX111" fmla="*/ 76160 w 457200"/>
              <a:gd name="connsiteY111" fmla="*/ 276101 h 495300"/>
              <a:gd name="connsiteX112" fmla="*/ 85685 w 457200"/>
              <a:gd name="connsiteY112" fmla="*/ 285626 h 495300"/>
              <a:gd name="connsiteX113" fmla="*/ 209510 w 457200"/>
              <a:gd name="connsiteY113" fmla="*/ 276101 h 495300"/>
              <a:gd name="connsiteX114" fmla="*/ 209510 w 457200"/>
              <a:gd name="connsiteY114" fmla="*/ 161801 h 495300"/>
              <a:gd name="connsiteX115" fmla="*/ 199985 w 457200"/>
              <a:gd name="connsiteY115" fmla="*/ 152276 h 495300"/>
              <a:gd name="connsiteX116" fmla="*/ 190460 w 457200"/>
              <a:gd name="connsiteY116" fmla="*/ 161801 h 495300"/>
              <a:gd name="connsiteX117" fmla="*/ 190460 w 457200"/>
              <a:gd name="connsiteY117" fmla="*/ 276101 h 495300"/>
              <a:gd name="connsiteX118" fmla="*/ 199985 w 457200"/>
              <a:gd name="connsiteY118" fmla="*/ 285626 h 495300"/>
              <a:gd name="connsiteX119" fmla="*/ 209510 w 457200"/>
              <a:gd name="connsiteY119" fmla="*/ 276101 h 495300"/>
              <a:gd name="connsiteX120" fmla="*/ 171410 w 457200"/>
              <a:gd name="connsiteY120" fmla="*/ 276101 h 495300"/>
              <a:gd name="connsiteX121" fmla="*/ 171410 w 457200"/>
              <a:gd name="connsiteY121" fmla="*/ 209426 h 495300"/>
              <a:gd name="connsiteX122" fmla="*/ 161885 w 457200"/>
              <a:gd name="connsiteY122" fmla="*/ 199901 h 495300"/>
              <a:gd name="connsiteX123" fmla="*/ 152360 w 457200"/>
              <a:gd name="connsiteY123" fmla="*/ 209426 h 495300"/>
              <a:gd name="connsiteX124" fmla="*/ 152360 w 457200"/>
              <a:gd name="connsiteY124" fmla="*/ 276101 h 495300"/>
              <a:gd name="connsiteX125" fmla="*/ 161885 w 457200"/>
              <a:gd name="connsiteY125" fmla="*/ 285626 h 495300"/>
              <a:gd name="connsiteX126" fmla="*/ 171410 w 457200"/>
              <a:gd name="connsiteY126" fmla="*/ 276101 h 495300"/>
              <a:gd name="connsiteX127" fmla="*/ 247610 w 457200"/>
              <a:gd name="connsiteY127" fmla="*/ 180851 h 495300"/>
              <a:gd name="connsiteX128" fmla="*/ 238085 w 457200"/>
              <a:gd name="connsiteY128" fmla="*/ 171326 h 495300"/>
              <a:gd name="connsiteX129" fmla="*/ 228560 w 457200"/>
              <a:gd name="connsiteY129" fmla="*/ 180851 h 495300"/>
              <a:gd name="connsiteX130" fmla="*/ 228560 w 457200"/>
              <a:gd name="connsiteY130" fmla="*/ 276101 h 495300"/>
              <a:gd name="connsiteX131" fmla="*/ 238085 w 457200"/>
              <a:gd name="connsiteY131" fmla="*/ 285626 h 495300"/>
              <a:gd name="connsiteX132" fmla="*/ 247610 w 457200"/>
              <a:gd name="connsiteY132" fmla="*/ 276101 h 495300"/>
              <a:gd name="connsiteX133" fmla="*/ 133310 w 457200"/>
              <a:gd name="connsiteY133" fmla="*/ 276101 h 495300"/>
              <a:gd name="connsiteX134" fmla="*/ 133310 w 457200"/>
              <a:gd name="connsiteY134" fmla="*/ 199901 h 495300"/>
              <a:gd name="connsiteX135" fmla="*/ 123785 w 457200"/>
              <a:gd name="connsiteY135" fmla="*/ 190376 h 495300"/>
              <a:gd name="connsiteX136" fmla="*/ 114260 w 457200"/>
              <a:gd name="connsiteY136" fmla="*/ 199901 h 495300"/>
              <a:gd name="connsiteX137" fmla="*/ 114260 w 457200"/>
              <a:gd name="connsiteY137" fmla="*/ 276101 h 495300"/>
              <a:gd name="connsiteX138" fmla="*/ 123785 w 457200"/>
              <a:gd name="connsiteY138" fmla="*/ 285626 h 495300"/>
              <a:gd name="connsiteX139" fmla="*/ 133310 w 457200"/>
              <a:gd name="connsiteY139" fmla="*/ 276101 h 495300"/>
              <a:gd name="connsiteX140" fmla="*/ 238085 w 457200"/>
              <a:gd name="connsiteY140" fmla="*/ 323726 h 495300"/>
              <a:gd name="connsiteX141" fmla="*/ 85685 w 457200"/>
              <a:gd name="connsiteY141" fmla="*/ 323726 h 495300"/>
              <a:gd name="connsiteX142" fmla="*/ 76160 w 457200"/>
              <a:gd name="connsiteY142" fmla="*/ 333251 h 495300"/>
              <a:gd name="connsiteX143" fmla="*/ 85685 w 457200"/>
              <a:gd name="connsiteY143" fmla="*/ 342776 h 495300"/>
              <a:gd name="connsiteX144" fmla="*/ 238085 w 457200"/>
              <a:gd name="connsiteY144" fmla="*/ 342776 h 495300"/>
              <a:gd name="connsiteX145" fmla="*/ 247610 w 457200"/>
              <a:gd name="connsiteY145" fmla="*/ 333251 h 495300"/>
              <a:gd name="connsiteX146" fmla="*/ 238085 w 457200"/>
              <a:gd name="connsiteY146" fmla="*/ 323726 h 495300"/>
              <a:gd name="connsiteX147" fmla="*/ 238085 w 457200"/>
              <a:gd name="connsiteY147" fmla="*/ 361826 h 495300"/>
              <a:gd name="connsiteX148" fmla="*/ 85685 w 457200"/>
              <a:gd name="connsiteY148" fmla="*/ 361826 h 495300"/>
              <a:gd name="connsiteX149" fmla="*/ 76160 w 457200"/>
              <a:gd name="connsiteY149" fmla="*/ 371351 h 495300"/>
              <a:gd name="connsiteX150" fmla="*/ 85685 w 457200"/>
              <a:gd name="connsiteY150" fmla="*/ 380876 h 495300"/>
              <a:gd name="connsiteX151" fmla="*/ 238085 w 457200"/>
              <a:gd name="connsiteY151" fmla="*/ 380876 h 495300"/>
              <a:gd name="connsiteX152" fmla="*/ 247610 w 457200"/>
              <a:gd name="connsiteY152" fmla="*/ 371351 h 495300"/>
              <a:gd name="connsiteX153" fmla="*/ 238085 w 457200"/>
              <a:gd name="connsiteY153" fmla="*/ 361826 h 495300"/>
              <a:gd name="connsiteX154" fmla="*/ 238085 w 457200"/>
              <a:gd name="connsiteY154" fmla="*/ 399926 h 495300"/>
              <a:gd name="connsiteX155" fmla="*/ 85685 w 457200"/>
              <a:gd name="connsiteY155" fmla="*/ 399926 h 495300"/>
              <a:gd name="connsiteX156" fmla="*/ 76160 w 457200"/>
              <a:gd name="connsiteY156" fmla="*/ 409451 h 495300"/>
              <a:gd name="connsiteX157" fmla="*/ 85685 w 457200"/>
              <a:gd name="connsiteY157" fmla="*/ 418976 h 495300"/>
              <a:gd name="connsiteX158" fmla="*/ 238085 w 457200"/>
              <a:gd name="connsiteY158" fmla="*/ 418976 h 495300"/>
              <a:gd name="connsiteX159" fmla="*/ 247610 w 457200"/>
              <a:gd name="connsiteY159" fmla="*/ 409451 h 495300"/>
              <a:gd name="connsiteX160" fmla="*/ 238085 w 457200"/>
              <a:gd name="connsiteY160" fmla="*/ 399926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57200" h="495300">
                <a:moveTo>
                  <a:pt x="371435" y="476126"/>
                </a:moveTo>
                <a:lnTo>
                  <a:pt x="19010" y="476126"/>
                </a:lnTo>
                <a:lnTo>
                  <a:pt x="19010" y="133226"/>
                </a:lnTo>
                <a:lnTo>
                  <a:pt x="114260" y="133226"/>
                </a:lnTo>
                <a:cubicBezTo>
                  <a:pt x="124785" y="133226"/>
                  <a:pt x="133310" y="124701"/>
                  <a:pt x="133310" y="114176"/>
                </a:cubicBezTo>
                <a:lnTo>
                  <a:pt x="133310" y="18926"/>
                </a:lnTo>
                <a:lnTo>
                  <a:pt x="361910" y="18926"/>
                </a:lnTo>
                <a:lnTo>
                  <a:pt x="361910" y="161801"/>
                </a:lnTo>
                <a:cubicBezTo>
                  <a:pt x="361910" y="167059"/>
                  <a:pt x="366177" y="171326"/>
                  <a:pt x="371435" y="171326"/>
                </a:cubicBezTo>
                <a:cubicBezTo>
                  <a:pt x="376693" y="171326"/>
                  <a:pt x="380960" y="167059"/>
                  <a:pt x="380960" y="161801"/>
                </a:cubicBezTo>
                <a:lnTo>
                  <a:pt x="380960" y="18926"/>
                </a:lnTo>
                <a:cubicBezTo>
                  <a:pt x="380960" y="8401"/>
                  <a:pt x="372435" y="-124"/>
                  <a:pt x="361910" y="-124"/>
                </a:cubicBezTo>
                <a:lnTo>
                  <a:pt x="123785" y="-124"/>
                </a:lnTo>
                <a:cubicBezTo>
                  <a:pt x="122537" y="-105"/>
                  <a:pt x="121308" y="152"/>
                  <a:pt x="120165" y="638"/>
                </a:cubicBezTo>
                <a:cubicBezTo>
                  <a:pt x="118984" y="1076"/>
                  <a:pt x="117918" y="1752"/>
                  <a:pt x="117022" y="2638"/>
                </a:cubicBezTo>
                <a:lnTo>
                  <a:pt x="2722" y="116938"/>
                </a:lnTo>
                <a:cubicBezTo>
                  <a:pt x="1865" y="117814"/>
                  <a:pt x="1189" y="118853"/>
                  <a:pt x="722" y="119986"/>
                </a:cubicBezTo>
                <a:cubicBezTo>
                  <a:pt x="246" y="121167"/>
                  <a:pt x="-12" y="122425"/>
                  <a:pt x="-40" y="123701"/>
                </a:cubicBezTo>
                <a:lnTo>
                  <a:pt x="-40" y="476126"/>
                </a:lnTo>
                <a:cubicBezTo>
                  <a:pt x="-40" y="486651"/>
                  <a:pt x="8485" y="495176"/>
                  <a:pt x="19010" y="495176"/>
                </a:cubicBezTo>
                <a:lnTo>
                  <a:pt x="371435" y="495176"/>
                </a:lnTo>
                <a:cubicBezTo>
                  <a:pt x="376693" y="495176"/>
                  <a:pt x="380960" y="490909"/>
                  <a:pt x="380960" y="485651"/>
                </a:cubicBezTo>
                <a:cubicBezTo>
                  <a:pt x="380960" y="480393"/>
                  <a:pt x="376693" y="476126"/>
                  <a:pt x="371435" y="476126"/>
                </a:cubicBezTo>
                <a:close/>
                <a:moveTo>
                  <a:pt x="114260" y="32356"/>
                </a:moveTo>
                <a:lnTo>
                  <a:pt x="114260" y="114176"/>
                </a:lnTo>
                <a:lnTo>
                  <a:pt x="32440" y="114176"/>
                </a:lnTo>
                <a:close/>
                <a:moveTo>
                  <a:pt x="428585" y="190376"/>
                </a:moveTo>
                <a:lnTo>
                  <a:pt x="295235" y="190376"/>
                </a:lnTo>
                <a:cubicBezTo>
                  <a:pt x="279452" y="190376"/>
                  <a:pt x="266660" y="203168"/>
                  <a:pt x="266660" y="218951"/>
                </a:cubicBezTo>
                <a:lnTo>
                  <a:pt x="266660" y="428501"/>
                </a:lnTo>
                <a:cubicBezTo>
                  <a:pt x="266660" y="444284"/>
                  <a:pt x="279452" y="457076"/>
                  <a:pt x="295235" y="457076"/>
                </a:cubicBezTo>
                <a:lnTo>
                  <a:pt x="428585" y="457076"/>
                </a:lnTo>
                <a:cubicBezTo>
                  <a:pt x="444368" y="457076"/>
                  <a:pt x="457160" y="444284"/>
                  <a:pt x="457160" y="428501"/>
                </a:cubicBezTo>
                <a:lnTo>
                  <a:pt x="457160" y="218951"/>
                </a:lnTo>
                <a:cubicBezTo>
                  <a:pt x="457160" y="203168"/>
                  <a:pt x="444368" y="190376"/>
                  <a:pt x="428585" y="190376"/>
                </a:cubicBezTo>
                <a:close/>
                <a:moveTo>
                  <a:pt x="323810" y="438026"/>
                </a:moveTo>
                <a:lnTo>
                  <a:pt x="295235" y="438026"/>
                </a:lnTo>
                <a:cubicBezTo>
                  <a:pt x="289977" y="438026"/>
                  <a:pt x="285710" y="433759"/>
                  <a:pt x="285710" y="428501"/>
                </a:cubicBezTo>
                <a:lnTo>
                  <a:pt x="285710" y="399926"/>
                </a:lnTo>
                <a:lnTo>
                  <a:pt x="323810" y="399926"/>
                </a:lnTo>
                <a:close/>
                <a:moveTo>
                  <a:pt x="323810" y="380876"/>
                </a:moveTo>
                <a:lnTo>
                  <a:pt x="285710" y="380876"/>
                </a:lnTo>
                <a:lnTo>
                  <a:pt x="285710" y="342776"/>
                </a:lnTo>
                <a:lnTo>
                  <a:pt x="323810" y="342776"/>
                </a:lnTo>
                <a:close/>
                <a:moveTo>
                  <a:pt x="323810" y="323726"/>
                </a:moveTo>
                <a:lnTo>
                  <a:pt x="285710" y="323726"/>
                </a:lnTo>
                <a:lnTo>
                  <a:pt x="285710" y="285626"/>
                </a:lnTo>
                <a:lnTo>
                  <a:pt x="323810" y="285626"/>
                </a:lnTo>
                <a:close/>
                <a:moveTo>
                  <a:pt x="380960" y="438026"/>
                </a:moveTo>
                <a:lnTo>
                  <a:pt x="342860" y="438026"/>
                </a:lnTo>
                <a:lnTo>
                  <a:pt x="342860" y="399926"/>
                </a:lnTo>
                <a:lnTo>
                  <a:pt x="380960" y="399926"/>
                </a:lnTo>
                <a:close/>
                <a:moveTo>
                  <a:pt x="380960" y="380876"/>
                </a:moveTo>
                <a:lnTo>
                  <a:pt x="342860" y="380876"/>
                </a:lnTo>
                <a:lnTo>
                  <a:pt x="342860" y="342776"/>
                </a:lnTo>
                <a:lnTo>
                  <a:pt x="380960" y="342776"/>
                </a:lnTo>
                <a:close/>
                <a:moveTo>
                  <a:pt x="380960" y="323726"/>
                </a:moveTo>
                <a:lnTo>
                  <a:pt x="342860" y="323726"/>
                </a:lnTo>
                <a:lnTo>
                  <a:pt x="342860" y="285626"/>
                </a:lnTo>
                <a:lnTo>
                  <a:pt x="380960" y="285626"/>
                </a:lnTo>
                <a:close/>
                <a:moveTo>
                  <a:pt x="438110" y="428501"/>
                </a:moveTo>
                <a:cubicBezTo>
                  <a:pt x="438110" y="433759"/>
                  <a:pt x="433843" y="438026"/>
                  <a:pt x="428585" y="438026"/>
                </a:cubicBezTo>
                <a:lnTo>
                  <a:pt x="400010" y="438026"/>
                </a:lnTo>
                <a:lnTo>
                  <a:pt x="400010" y="399926"/>
                </a:lnTo>
                <a:lnTo>
                  <a:pt x="438110" y="399926"/>
                </a:lnTo>
                <a:close/>
                <a:moveTo>
                  <a:pt x="438110" y="380876"/>
                </a:moveTo>
                <a:lnTo>
                  <a:pt x="400010" y="380876"/>
                </a:lnTo>
                <a:lnTo>
                  <a:pt x="400010" y="342776"/>
                </a:lnTo>
                <a:lnTo>
                  <a:pt x="438110" y="342776"/>
                </a:lnTo>
                <a:close/>
                <a:moveTo>
                  <a:pt x="438110" y="323726"/>
                </a:moveTo>
                <a:lnTo>
                  <a:pt x="400010" y="323726"/>
                </a:lnTo>
                <a:lnTo>
                  <a:pt x="400010" y="285626"/>
                </a:lnTo>
                <a:lnTo>
                  <a:pt x="438110" y="285626"/>
                </a:lnTo>
                <a:close/>
                <a:moveTo>
                  <a:pt x="438110" y="266576"/>
                </a:moveTo>
                <a:lnTo>
                  <a:pt x="285710" y="266576"/>
                </a:lnTo>
                <a:lnTo>
                  <a:pt x="285710" y="218951"/>
                </a:lnTo>
                <a:cubicBezTo>
                  <a:pt x="285710" y="213693"/>
                  <a:pt x="289977" y="209426"/>
                  <a:pt x="295235" y="209426"/>
                </a:cubicBezTo>
                <a:lnTo>
                  <a:pt x="428585" y="209426"/>
                </a:lnTo>
                <a:cubicBezTo>
                  <a:pt x="433843" y="209426"/>
                  <a:pt x="438110" y="213693"/>
                  <a:pt x="438110" y="218951"/>
                </a:cubicBezTo>
                <a:close/>
                <a:moveTo>
                  <a:pt x="276185" y="76076"/>
                </a:moveTo>
                <a:lnTo>
                  <a:pt x="314285" y="76076"/>
                </a:lnTo>
                <a:cubicBezTo>
                  <a:pt x="319543" y="76076"/>
                  <a:pt x="323810" y="71809"/>
                  <a:pt x="323810" y="66551"/>
                </a:cubicBezTo>
                <a:cubicBezTo>
                  <a:pt x="323810" y="61293"/>
                  <a:pt x="319543" y="57026"/>
                  <a:pt x="314285" y="57026"/>
                </a:cubicBezTo>
                <a:lnTo>
                  <a:pt x="295235" y="57026"/>
                </a:lnTo>
                <a:lnTo>
                  <a:pt x="295235" y="47501"/>
                </a:lnTo>
                <a:cubicBezTo>
                  <a:pt x="295235" y="42243"/>
                  <a:pt x="290968" y="37976"/>
                  <a:pt x="285710" y="37976"/>
                </a:cubicBezTo>
                <a:cubicBezTo>
                  <a:pt x="280452" y="37976"/>
                  <a:pt x="276185" y="42243"/>
                  <a:pt x="276185" y="47501"/>
                </a:cubicBezTo>
                <a:lnTo>
                  <a:pt x="276185" y="57026"/>
                </a:lnTo>
                <a:cubicBezTo>
                  <a:pt x="260402" y="57026"/>
                  <a:pt x="247610" y="69818"/>
                  <a:pt x="247610" y="85601"/>
                </a:cubicBezTo>
                <a:cubicBezTo>
                  <a:pt x="247610" y="101384"/>
                  <a:pt x="260402" y="114176"/>
                  <a:pt x="276185" y="114176"/>
                </a:cubicBezTo>
                <a:lnTo>
                  <a:pt x="295235" y="114176"/>
                </a:lnTo>
                <a:cubicBezTo>
                  <a:pt x="300493" y="114176"/>
                  <a:pt x="304760" y="118443"/>
                  <a:pt x="304760" y="123701"/>
                </a:cubicBezTo>
                <a:cubicBezTo>
                  <a:pt x="304760" y="128959"/>
                  <a:pt x="300493" y="133226"/>
                  <a:pt x="295235" y="133226"/>
                </a:cubicBezTo>
                <a:lnTo>
                  <a:pt x="257135" y="133226"/>
                </a:lnTo>
                <a:cubicBezTo>
                  <a:pt x="251877" y="133226"/>
                  <a:pt x="247610" y="137493"/>
                  <a:pt x="247610" y="142751"/>
                </a:cubicBezTo>
                <a:cubicBezTo>
                  <a:pt x="247610" y="148009"/>
                  <a:pt x="251877" y="152276"/>
                  <a:pt x="257135" y="152276"/>
                </a:cubicBezTo>
                <a:lnTo>
                  <a:pt x="276185" y="152276"/>
                </a:lnTo>
                <a:lnTo>
                  <a:pt x="276185" y="161801"/>
                </a:lnTo>
                <a:cubicBezTo>
                  <a:pt x="276185" y="167059"/>
                  <a:pt x="280452" y="171326"/>
                  <a:pt x="285710" y="171326"/>
                </a:cubicBezTo>
                <a:cubicBezTo>
                  <a:pt x="290968" y="171326"/>
                  <a:pt x="295235" y="167059"/>
                  <a:pt x="295235" y="161801"/>
                </a:cubicBezTo>
                <a:lnTo>
                  <a:pt x="295235" y="152276"/>
                </a:lnTo>
                <a:cubicBezTo>
                  <a:pt x="311018" y="152276"/>
                  <a:pt x="323810" y="139484"/>
                  <a:pt x="323810" y="123701"/>
                </a:cubicBezTo>
                <a:cubicBezTo>
                  <a:pt x="323810" y="107918"/>
                  <a:pt x="311018" y="95126"/>
                  <a:pt x="295235" y="95126"/>
                </a:cubicBezTo>
                <a:lnTo>
                  <a:pt x="276185" y="95126"/>
                </a:lnTo>
                <a:cubicBezTo>
                  <a:pt x="270927" y="95126"/>
                  <a:pt x="266660" y="90859"/>
                  <a:pt x="266660" y="85601"/>
                </a:cubicBezTo>
                <a:cubicBezTo>
                  <a:pt x="266660" y="80343"/>
                  <a:pt x="270927" y="76076"/>
                  <a:pt x="276185" y="76076"/>
                </a:cubicBezTo>
                <a:close/>
                <a:moveTo>
                  <a:pt x="85685" y="285626"/>
                </a:moveTo>
                <a:cubicBezTo>
                  <a:pt x="90943" y="285626"/>
                  <a:pt x="95210" y="281359"/>
                  <a:pt x="95210" y="276101"/>
                </a:cubicBezTo>
                <a:lnTo>
                  <a:pt x="95210" y="247526"/>
                </a:lnTo>
                <a:cubicBezTo>
                  <a:pt x="95210" y="242268"/>
                  <a:pt x="90943" y="238001"/>
                  <a:pt x="85685" y="238001"/>
                </a:cubicBezTo>
                <a:cubicBezTo>
                  <a:pt x="80427" y="238001"/>
                  <a:pt x="76160" y="242268"/>
                  <a:pt x="76160" y="247526"/>
                </a:cubicBezTo>
                <a:lnTo>
                  <a:pt x="76160" y="276101"/>
                </a:lnTo>
                <a:cubicBezTo>
                  <a:pt x="76160" y="281359"/>
                  <a:pt x="80427" y="285626"/>
                  <a:pt x="85685" y="285626"/>
                </a:cubicBezTo>
                <a:close/>
                <a:moveTo>
                  <a:pt x="209510" y="276101"/>
                </a:moveTo>
                <a:lnTo>
                  <a:pt x="209510" y="161801"/>
                </a:lnTo>
                <a:cubicBezTo>
                  <a:pt x="209510" y="156543"/>
                  <a:pt x="205243" y="152276"/>
                  <a:pt x="199985" y="152276"/>
                </a:cubicBezTo>
                <a:cubicBezTo>
                  <a:pt x="194727" y="152276"/>
                  <a:pt x="190460" y="156543"/>
                  <a:pt x="190460" y="161801"/>
                </a:cubicBezTo>
                <a:lnTo>
                  <a:pt x="190460" y="276101"/>
                </a:lnTo>
                <a:cubicBezTo>
                  <a:pt x="190460" y="281359"/>
                  <a:pt x="194727" y="285626"/>
                  <a:pt x="199985" y="285626"/>
                </a:cubicBezTo>
                <a:cubicBezTo>
                  <a:pt x="205243" y="285626"/>
                  <a:pt x="209510" y="281359"/>
                  <a:pt x="209510" y="276101"/>
                </a:cubicBezTo>
                <a:close/>
                <a:moveTo>
                  <a:pt x="171410" y="276101"/>
                </a:moveTo>
                <a:lnTo>
                  <a:pt x="171410" y="209426"/>
                </a:lnTo>
                <a:cubicBezTo>
                  <a:pt x="171410" y="204168"/>
                  <a:pt x="167143" y="199901"/>
                  <a:pt x="161885" y="199901"/>
                </a:cubicBezTo>
                <a:cubicBezTo>
                  <a:pt x="156627" y="199901"/>
                  <a:pt x="152360" y="204168"/>
                  <a:pt x="152360" y="209426"/>
                </a:cubicBezTo>
                <a:lnTo>
                  <a:pt x="152360" y="276101"/>
                </a:lnTo>
                <a:cubicBezTo>
                  <a:pt x="152360" y="281359"/>
                  <a:pt x="156627" y="285626"/>
                  <a:pt x="161885" y="285626"/>
                </a:cubicBezTo>
                <a:cubicBezTo>
                  <a:pt x="167143" y="285626"/>
                  <a:pt x="171410" y="281359"/>
                  <a:pt x="171410" y="276101"/>
                </a:cubicBezTo>
                <a:close/>
                <a:moveTo>
                  <a:pt x="247610" y="180851"/>
                </a:moveTo>
                <a:cubicBezTo>
                  <a:pt x="247610" y="175593"/>
                  <a:pt x="243343" y="171326"/>
                  <a:pt x="238085" y="171326"/>
                </a:cubicBezTo>
                <a:cubicBezTo>
                  <a:pt x="232827" y="171326"/>
                  <a:pt x="228560" y="175593"/>
                  <a:pt x="228560" y="180851"/>
                </a:cubicBezTo>
                <a:lnTo>
                  <a:pt x="228560" y="276101"/>
                </a:lnTo>
                <a:cubicBezTo>
                  <a:pt x="228560" y="281359"/>
                  <a:pt x="232827" y="285626"/>
                  <a:pt x="238085" y="285626"/>
                </a:cubicBezTo>
                <a:cubicBezTo>
                  <a:pt x="243343" y="285626"/>
                  <a:pt x="247610" y="281359"/>
                  <a:pt x="247610" y="276101"/>
                </a:cubicBezTo>
                <a:close/>
                <a:moveTo>
                  <a:pt x="133310" y="276101"/>
                </a:moveTo>
                <a:lnTo>
                  <a:pt x="133310" y="199901"/>
                </a:lnTo>
                <a:cubicBezTo>
                  <a:pt x="133310" y="194643"/>
                  <a:pt x="129043" y="190376"/>
                  <a:pt x="123785" y="190376"/>
                </a:cubicBezTo>
                <a:cubicBezTo>
                  <a:pt x="118527" y="190376"/>
                  <a:pt x="114260" y="194643"/>
                  <a:pt x="114260" y="199901"/>
                </a:cubicBezTo>
                <a:lnTo>
                  <a:pt x="114260" y="276101"/>
                </a:lnTo>
                <a:cubicBezTo>
                  <a:pt x="114260" y="281359"/>
                  <a:pt x="118527" y="285626"/>
                  <a:pt x="123785" y="285626"/>
                </a:cubicBezTo>
                <a:cubicBezTo>
                  <a:pt x="129043" y="285626"/>
                  <a:pt x="133310" y="281359"/>
                  <a:pt x="133310" y="276101"/>
                </a:cubicBezTo>
                <a:close/>
                <a:moveTo>
                  <a:pt x="238085" y="323726"/>
                </a:moveTo>
                <a:lnTo>
                  <a:pt x="85685" y="323726"/>
                </a:lnTo>
                <a:cubicBezTo>
                  <a:pt x="80427" y="323726"/>
                  <a:pt x="76160" y="327993"/>
                  <a:pt x="76160" y="333251"/>
                </a:cubicBezTo>
                <a:cubicBezTo>
                  <a:pt x="76160" y="338509"/>
                  <a:pt x="80427" y="342776"/>
                  <a:pt x="85685" y="342776"/>
                </a:cubicBezTo>
                <a:lnTo>
                  <a:pt x="238085" y="342776"/>
                </a:lnTo>
                <a:cubicBezTo>
                  <a:pt x="243343" y="342776"/>
                  <a:pt x="247610" y="338509"/>
                  <a:pt x="247610" y="333251"/>
                </a:cubicBezTo>
                <a:cubicBezTo>
                  <a:pt x="247610" y="327993"/>
                  <a:pt x="243343" y="323726"/>
                  <a:pt x="238085" y="323726"/>
                </a:cubicBezTo>
                <a:close/>
                <a:moveTo>
                  <a:pt x="238085" y="361826"/>
                </a:moveTo>
                <a:lnTo>
                  <a:pt x="85685" y="361826"/>
                </a:lnTo>
                <a:cubicBezTo>
                  <a:pt x="80427" y="361826"/>
                  <a:pt x="76160" y="366093"/>
                  <a:pt x="76160" y="371351"/>
                </a:cubicBezTo>
                <a:cubicBezTo>
                  <a:pt x="76160" y="376609"/>
                  <a:pt x="80427" y="380876"/>
                  <a:pt x="85685" y="380876"/>
                </a:cubicBezTo>
                <a:lnTo>
                  <a:pt x="238085" y="380876"/>
                </a:lnTo>
                <a:cubicBezTo>
                  <a:pt x="243343" y="380876"/>
                  <a:pt x="247610" y="376609"/>
                  <a:pt x="247610" y="371351"/>
                </a:cubicBezTo>
                <a:cubicBezTo>
                  <a:pt x="247610" y="366093"/>
                  <a:pt x="243343" y="361826"/>
                  <a:pt x="238085" y="361826"/>
                </a:cubicBezTo>
                <a:close/>
                <a:moveTo>
                  <a:pt x="238085" y="399926"/>
                </a:moveTo>
                <a:lnTo>
                  <a:pt x="85685" y="399926"/>
                </a:lnTo>
                <a:cubicBezTo>
                  <a:pt x="80427" y="399926"/>
                  <a:pt x="76160" y="404193"/>
                  <a:pt x="76160" y="409451"/>
                </a:cubicBezTo>
                <a:cubicBezTo>
                  <a:pt x="76160" y="414709"/>
                  <a:pt x="80427" y="418976"/>
                  <a:pt x="85685" y="418976"/>
                </a:cubicBezTo>
                <a:lnTo>
                  <a:pt x="238085" y="418976"/>
                </a:lnTo>
                <a:cubicBezTo>
                  <a:pt x="243343" y="418976"/>
                  <a:pt x="247610" y="414709"/>
                  <a:pt x="247610" y="409451"/>
                </a:cubicBezTo>
                <a:cubicBezTo>
                  <a:pt x="247610" y="404193"/>
                  <a:pt x="243343" y="399926"/>
                  <a:pt x="238085" y="399926"/>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1" name="Freeform: Shape 40">
            <a:extLst>
              <a:ext uri="{FF2B5EF4-FFF2-40B4-BE49-F238E27FC236}">
                <a16:creationId xmlns:a16="http://schemas.microsoft.com/office/drawing/2014/main" id="{1CE90DCE-662B-9890-7415-C815E3D5C19C}"/>
              </a:ext>
            </a:extLst>
          </p:cNvPr>
          <p:cNvSpPr/>
          <p:nvPr/>
        </p:nvSpPr>
        <p:spPr>
          <a:xfrm>
            <a:off x="7372820" y="4478320"/>
            <a:ext cx="387646" cy="387754"/>
          </a:xfrm>
          <a:custGeom>
            <a:avLst/>
            <a:gdLst>
              <a:gd name="connsiteX0" fmla="*/ 247456 w 495370"/>
              <a:gd name="connsiteY0" fmla="*/ 228461 h 495510"/>
              <a:gd name="connsiteX1" fmla="*/ 228406 w 495370"/>
              <a:gd name="connsiteY1" fmla="*/ 247511 h 495510"/>
              <a:gd name="connsiteX2" fmla="*/ 247456 w 495370"/>
              <a:gd name="connsiteY2" fmla="*/ 266561 h 495510"/>
              <a:gd name="connsiteX3" fmla="*/ 266506 w 495370"/>
              <a:gd name="connsiteY3" fmla="*/ 247511 h 495510"/>
              <a:gd name="connsiteX4" fmla="*/ 265839 w 495370"/>
              <a:gd name="connsiteY4" fmla="*/ 242653 h 495510"/>
              <a:gd name="connsiteX5" fmla="*/ 375186 w 495370"/>
              <a:gd name="connsiteY5" fmla="*/ 133211 h 495510"/>
              <a:gd name="connsiteX6" fmla="*/ 428431 w 495370"/>
              <a:gd name="connsiteY6" fmla="*/ 133211 h 495510"/>
              <a:gd name="connsiteX7" fmla="*/ 435194 w 495370"/>
              <a:gd name="connsiteY7" fmla="*/ 130449 h 495510"/>
              <a:gd name="connsiteX8" fmla="*/ 492344 w 495370"/>
              <a:gd name="connsiteY8" fmla="*/ 73299 h 495510"/>
              <a:gd name="connsiteX9" fmla="*/ 494344 w 495370"/>
              <a:gd name="connsiteY9" fmla="*/ 62917 h 495510"/>
              <a:gd name="connsiteX10" fmla="*/ 485581 w 495370"/>
              <a:gd name="connsiteY10" fmla="*/ 57011 h 495510"/>
              <a:gd name="connsiteX11" fmla="*/ 437956 w 495370"/>
              <a:gd name="connsiteY11" fmla="*/ 57011 h 495510"/>
              <a:gd name="connsiteX12" fmla="*/ 437956 w 495370"/>
              <a:gd name="connsiteY12" fmla="*/ 9386 h 495510"/>
              <a:gd name="connsiteX13" fmla="*/ 432051 w 495370"/>
              <a:gd name="connsiteY13" fmla="*/ 623 h 495510"/>
              <a:gd name="connsiteX14" fmla="*/ 421668 w 495370"/>
              <a:gd name="connsiteY14" fmla="*/ 2624 h 495510"/>
              <a:gd name="connsiteX15" fmla="*/ 364518 w 495370"/>
              <a:gd name="connsiteY15" fmla="*/ 59774 h 495510"/>
              <a:gd name="connsiteX16" fmla="*/ 361756 w 495370"/>
              <a:gd name="connsiteY16" fmla="*/ 66536 h 495510"/>
              <a:gd name="connsiteX17" fmla="*/ 361756 w 495370"/>
              <a:gd name="connsiteY17" fmla="*/ 119781 h 495510"/>
              <a:gd name="connsiteX18" fmla="*/ 252314 w 495370"/>
              <a:gd name="connsiteY18" fmla="*/ 229128 h 495510"/>
              <a:gd name="connsiteX19" fmla="*/ 247456 w 495370"/>
              <a:gd name="connsiteY19" fmla="*/ 228461 h 495510"/>
              <a:gd name="connsiteX20" fmla="*/ 380806 w 495370"/>
              <a:gd name="connsiteY20" fmla="*/ 70442 h 495510"/>
              <a:gd name="connsiteX21" fmla="*/ 418906 w 495370"/>
              <a:gd name="connsiteY21" fmla="*/ 32342 h 495510"/>
              <a:gd name="connsiteX22" fmla="*/ 418906 w 495370"/>
              <a:gd name="connsiteY22" fmla="*/ 66536 h 495510"/>
              <a:gd name="connsiteX23" fmla="*/ 428431 w 495370"/>
              <a:gd name="connsiteY23" fmla="*/ 76061 h 495510"/>
              <a:gd name="connsiteX24" fmla="*/ 462626 w 495370"/>
              <a:gd name="connsiteY24" fmla="*/ 76061 h 495510"/>
              <a:gd name="connsiteX25" fmla="*/ 424526 w 495370"/>
              <a:gd name="connsiteY25" fmla="*/ 114161 h 495510"/>
              <a:gd name="connsiteX26" fmla="*/ 380806 w 495370"/>
              <a:gd name="connsiteY26" fmla="*/ 114161 h 495510"/>
              <a:gd name="connsiteX27" fmla="*/ 474723 w 495370"/>
              <a:gd name="connsiteY27" fmla="*/ 149023 h 495510"/>
              <a:gd name="connsiteX28" fmla="*/ 462150 w 495370"/>
              <a:gd name="connsiteY28" fmla="*/ 144070 h 495510"/>
              <a:gd name="connsiteX29" fmla="*/ 457197 w 495370"/>
              <a:gd name="connsiteY29" fmla="*/ 156643 h 495510"/>
              <a:gd name="connsiteX30" fmla="*/ 476247 w 495370"/>
              <a:gd name="connsiteY30" fmla="*/ 247511 h 495510"/>
              <a:gd name="connsiteX31" fmla="*/ 247856 w 495370"/>
              <a:gd name="connsiteY31" fmla="*/ 476321 h 495510"/>
              <a:gd name="connsiteX32" fmla="*/ 19047 w 495370"/>
              <a:gd name="connsiteY32" fmla="*/ 247940 h 495510"/>
              <a:gd name="connsiteX33" fmla="*/ 247437 w 495370"/>
              <a:gd name="connsiteY33" fmla="*/ 19121 h 495510"/>
              <a:gd name="connsiteX34" fmla="*/ 338515 w 495370"/>
              <a:gd name="connsiteY34" fmla="*/ 37961 h 495510"/>
              <a:gd name="connsiteX35" fmla="*/ 351088 w 495370"/>
              <a:gd name="connsiteY35" fmla="*/ 33008 h 495510"/>
              <a:gd name="connsiteX36" fmla="*/ 346135 w 495370"/>
              <a:gd name="connsiteY36" fmla="*/ 20435 h 495510"/>
              <a:gd name="connsiteX37" fmla="*/ 20437 w 495370"/>
              <a:gd name="connsiteY37" fmla="*/ 149213 h 495510"/>
              <a:gd name="connsiteX38" fmla="*/ 149215 w 495370"/>
              <a:gd name="connsiteY38" fmla="*/ 474911 h 495510"/>
              <a:gd name="connsiteX39" fmla="*/ 474913 w 495370"/>
              <a:gd name="connsiteY39" fmla="*/ 346133 h 495510"/>
              <a:gd name="connsiteX40" fmla="*/ 474913 w 495370"/>
              <a:gd name="connsiteY40" fmla="*/ 149213 h 495510"/>
              <a:gd name="connsiteX41" fmla="*/ 322323 w 495370"/>
              <a:gd name="connsiteY41" fmla="*/ 103969 h 495510"/>
              <a:gd name="connsiteX42" fmla="*/ 317560 w 495370"/>
              <a:gd name="connsiteY42" fmla="*/ 91396 h 495510"/>
              <a:gd name="connsiteX43" fmla="*/ 247456 w 495370"/>
              <a:gd name="connsiteY43" fmla="*/ 76061 h 495510"/>
              <a:gd name="connsiteX44" fmla="*/ 76006 w 495370"/>
              <a:gd name="connsiteY44" fmla="*/ 247511 h 495510"/>
              <a:gd name="connsiteX45" fmla="*/ 247456 w 495370"/>
              <a:gd name="connsiteY45" fmla="*/ 418961 h 495510"/>
              <a:gd name="connsiteX46" fmla="*/ 418906 w 495370"/>
              <a:gd name="connsiteY46" fmla="*/ 247511 h 495510"/>
              <a:gd name="connsiteX47" fmla="*/ 403571 w 495370"/>
              <a:gd name="connsiteY47" fmla="*/ 176931 h 495510"/>
              <a:gd name="connsiteX48" fmla="*/ 390703 w 495370"/>
              <a:gd name="connsiteY48" fmla="*/ 172950 h 495510"/>
              <a:gd name="connsiteX49" fmla="*/ 386235 w 495370"/>
              <a:gd name="connsiteY49" fmla="*/ 184742 h 495510"/>
              <a:gd name="connsiteX50" fmla="*/ 310035 w 495370"/>
              <a:gd name="connsiteY50" fmla="*/ 386348 h 495510"/>
              <a:gd name="connsiteX51" fmla="*/ 108429 w 495370"/>
              <a:gd name="connsiteY51" fmla="*/ 310148 h 495510"/>
              <a:gd name="connsiteX52" fmla="*/ 184629 w 495370"/>
              <a:gd name="connsiteY52" fmla="*/ 108542 h 495510"/>
              <a:gd name="connsiteX53" fmla="*/ 310035 w 495370"/>
              <a:gd name="connsiteY53" fmla="*/ 108542 h 495510"/>
              <a:gd name="connsiteX54" fmla="*/ 322742 w 495370"/>
              <a:gd name="connsiteY54" fmla="*/ 104084 h 495510"/>
              <a:gd name="connsiteX55" fmla="*/ 322799 w 495370"/>
              <a:gd name="connsiteY55" fmla="*/ 103969 h 495510"/>
              <a:gd name="connsiteX56" fmla="*/ 263934 w 495370"/>
              <a:gd name="connsiteY56" fmla="*/ 173311 h 495510"/>
              <a:gd name="connsiteX57" fmla="*/ 275555 w 495370"/>
              <a:gd name="connsiteY57" fmla="*/ 165882 h 495510"/>
              <a:gd name="connsiteX58" fmla="*/ 268125 w 495370"/>
              <a:gd name="connsiteY58" fmla="*/ 154261 h 495510"/>
              <a:gd name="connsiteX59" fmla="*/ 247456 w 495370"/>
              <a:gd name="connsiteY59" fmla="*/ 152261 h 495510"/>
              <a:gd name="connsiteX60" fmla="*/ 151254 w 495370"/>
              <a:gd name="connsiteY60" fmla="*/ 247511 h 495510"/>
              <a:gd name="connsiteX61" fmla="*/ 246494 w 495370"/>
              <a:gd name="connsiteY61" fmla="*/ 343714 h 495510"/>
              <a:gd name="connsiteX62" fmla="*/ 342706 w 495370"/>
              <a:gd name="connsiteY62" fmla="*/ 248464 h 495510"/>
              <a:gd name="connsiteX63" fmla="*/ 340230 w 495370"/>
              <a:gd name="connsiteY63" fmla="*/ 226366 h 495510"/>
              <a:gd name="connsiteX64" fmla="*/ 328895 w 495370"/>
              <a:gd name="connsiteY64" fmla="*/ 219127 h 495510"/>
              <a:gd name="connsiteX65" fmla="*/ 321637 w 495370"/>
              <a:gd name="connsiteY65" fmla="*/ 230471 h 495510"/>
              <a:gd name="connsiteX66" fmla="*/ 321656 w 495370"/>
              <a:gd name="connsiteY66" fmla="*/ 230557 h 495510"/>
              <a:gd name="connsiteX67" fmla="*/ 323656 w 495370"/>
              <a:gd name="connsiteY67" fmla="*/ 247511 h 495510"/>
              <a:gd name="connsiteX68" fmla="*/ 247542 w 495370"/>
              <a:gd name="connsiteY68" fmla="*/ 323797 h 495510"/>
              <a:gd name="connsiteX69" fmla="*/ 171256 w 495370"/>
              <a:gd name="connsiteY69" fmla="*/ 247692 h 495510"/>
              <a:gd name="connsiteX70" fmla="*/ 247370 w 495370"/>
              <a:gd name="connsiteY70" fmla="*/ 171397 h 495510"/>
              <a:gd name="connsiteX71" fmla="*/ 264411 w 495370"/>
              <a:gd name="connsiteY71" fmla="*/ 173311 h 49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95370" h="495510">
                <a:moveTo>
                  <a:pt x="247456" y="228461"/>
                </a:moveTo>
                <a:cubicBezTo>
                  <a:pt x="236931" y="228461"/>
                  <a:pt x="228406" y="236986"/>
                  <a:pt x="228406" y="247511"/>
                </a:cubicBezTo>
                <a:cubicBezTo>
                  <a:pt x="228406" y="258036"/>
                  <a:pt x="236931" y="266561"/>
                  <a:pt x="247456" y="266561"/>
                </a:cubicBezTo>
                <a:cubicBezTo>
                  <a:pt x="257981" y="266561"/>
                  <a:pt x="266506" y="258036"/>
                  <a:pt x="266506" y="247511"/>
                </a:cubicBezTo>
                <a:cubicBezTo>
                  <a:pt x="266487" y="245873"/>
                  <a:pt x="266258" y="244235"/>
                  <a:pt x="265839" y="242653"/>
                </a:cubicBezTo>
                <a:lnTo>
                  <a:pt x="375186" y="133211"/>
                </a:lnTo>
                <a:lnTo>
                  <a:pt x="428431" y="133211"/>
                </a:lnTo>
                <a:cubicBezTo>
                  <a:pt x="430965" y="133230"/>
                  <a:pt x="433394" y="132230"/>
                  <a:pt x="435194" y="130449"/>
                </a:cubicBezTo>
                <a:lnTo>
                  <a:pt x="492344" y="73299"/>
                </a:lnTo>
                <a:cubicBezTo>
                  <a:pt x="495049" y="70556"/>
                  <a:pt x="495840" y="66460"/>
                  <a:pt x="494344" y="62917"/>
                </a:cubicBezTo>
                <a:cubicBezTo>
                  <a:pt x="492887" y="59364"/>
                  <a:pt x="489429" y="57030"/>
                  <a:pt x="485581" y="57011"/>
                </a:cubicBezTo>
                <a:lnTo>
                  <a:pt x="437956" y="57011"/>
                </a:lnTo>
                <a:lnTo>
                  <a:pt x="437956" y="9386"/>
                </a:lnTo>
                <a:cubicBezTo>
                  <a:pt x="437937" y="5538"/>
                  <a:pt x="435604" y="2081"/>
                  <a:pt x="432051" y="623"/>
                </a:cubicBezTo>
                <a:cubicBezTo>
                  <a:pt x="428507" y="-872"/>
                  <a:pt x="424412" y="-82"/>
                  <a:pt x="421668" y="2624"/>
                </a:cubicBezTo>
                <a:lnTo>
                  <a:pt x="364518" y="59774"/>
                </a:lnTo>
                <a:cubicBezTo>
                  <a:pt x="362737" y="61574"/>
                  <a:pt x="361737" y="64003"/>
                  <a:pt x="361756" y="66536"/>
                </a:cubicBezTo>
                <a:lnTo>
                  <a:pt x="361756" y="119781"/>
                </a:lnTo>
                <a:lnTo>
                  <a:pt x="252314" y="229128"/>
                </a:lnTo>
                <a:cubicBezTo>
                  <a:pt x="250733" y="228709"/>
                  <a:pt x="249094" y="228480"/>
                  <a:pt x="247456" y="228461"/>
                </a:cubicBezTo>
                <a:close/>
                <a:moveTo>
                  <a:pt x="380806" y="70442"/>
                </a:moveTo>
                <a:lnTo>
                  <a:pt x="418906" y="32342"/>
                </a:lnTo>
                <a:lnTo>
                  <a:pt x="418906" y="66536"/>
                </a:lnTo>
                <a:cubicBezTo>
                  <a:pt x="418906" y="71794"/>
                  <a:pt x="423173" y="76061"/>
                  <a:pt x="428431" y="76061"/>
                </a:cubicBezTo>
                <a:lnTo>
                  <a:pt x="462626" y="76061"/>
                </a:lnTo>
                <a:lnTo>
                  <a:pt x="424526" y="114161"/>
                </a:lnTo>
                <a:lnTo>
                  <a:pt x="380806" y="114161"/>
                </a:lnTo>
                <a:close/>
                <a:moveTo>
                  <a:pt x="474723" y="149023"/>
                </a:moveTo>
                <a:cubicBezTo>
                  <a:pt x="472618" y="144184"/>
                  <a:pt x="466988" y="141965"/>
                  <a:pt x="462150" y="144070"/>
                </a:cubicBezTo>
                <a:cubicBezTo>
                  <a:pt x="457311" y="146175"/>
                  <a:pt x="455092" y="151804"/>
                  <a:pt x="457197" y="156643"/>
                </a:cubicBezTo>
                <a:cubicBezTo>
                  <a:pt x="469779" y="185285"/>
                  <a:pt x="476266" y="216231"/>
                  <a:pt x="476247" y="247511"/>
                </a:cubicBezTo>
                <a:cubicBezTo>
                  <a:pt x="476361" y="373765"/>
                  <a:pt x="374110" y="476207"/>
                  <a:pt x="247856" y="476321"/>
                </a:cubicBezTo>
                <a:cubicBezTo>
                  <a:pt x="121612" y="476445"/>
                  <a:pt x="19161" y="374194"/>
                  <a:pt x="19047" y="247940"/>
                </a:cubicBezTo>
                <a:cubicBezTo>
                  <a:pt x="18932" y="121686"/>
                  <a:pt x="121183" y="19245"/>
                  <a:pt x="247437" y="19121"/>
                </a:cubicBezTo>
                <a:cubicBezTo>
                  <a:pt x="278765" y="19092"/>
                  <a:pt x="309769" y="25512"/>
                  <a:pt x="338515" y="37961"/>
                </a:cubicBezTo>
                <a:cubicBezTo>
                  <a:pt x="343354" y="40066"/>
                  <a:pt x="348983" y="37847"/>
                  <a:pt x="351088" y="33008"/>
                </a:cubicBezTo>
                <a:cubicBezTo>
                  <a:pt x="353193" y="28169"/>
                  <a:pt x="350974" y="22540"/>
                  <a:pt x="346135" y="20435"/>
                </a:cubicBezTo>
                <a:cubicBezTo>
                  <a:pt x="220634" y="-33943"/>
                  <a:pt x="74815" y="23712"/>
                  <a:pt x="20437" y="149213"/>
                </a:cubicBezTo>
                <a:cubicBezTo>
                  <a:pt x="-33941" y="274715"/>
                  <a:pt x="23714" y="420533"/>
                  <a:pt x="149215" y="474911"/>
                </a:cubicBezTo>
                <a:cubicBezTo>
                  <a:pt x="274717" y="529289"/>
                  <a:pt x="420535" y="471625"/>
                  <a:pt x="474913" y="346133"/>
                </a:cubicBezTo>
                <a:cubicBezTo>
                  <a:pt x="502136" y="283316"/>
                  <a:pt x="502136" y="212031"/>
                  <a:pt x="474913" y="149213"/>
                </a:cubicBezTo>
                <a:close/>
                <a:moveTo>
                  <a:pt x="322323" y="103969"/>
                </a:moveTo>
                <a:cubicBezTo>
                  <a:pt x="324466" y="99178"/>
                  <a:pt x="322342" y="93559"/>
                  <a:pt x="317560" y="91396"/>
                </a:cubicBezTo>
                <a:cubicBezTo>
                  <a:pt x="295548" y="81348"/>
                  <a:pt x="271650" y="76118"/>
                  <a:pt x="247456" y="76061"/>
                </a:cubicBezTo>
                <a:cubicBezTo>
                  <a:pt x="152768" y="76061"/>
                  <a:pt x="76006" y="152823"/>
                  <a:pt x="76006" y="247511"/>
                </a:cubicBezTo>
                <a:cubicBezTo>
                  <a:pt x="76006" y="342199"/>
                  <a:pt x="152768" y="418961"/>
                  <a:pt x="247456" y="418961"/>
                </a:cubicBezTo>
                <a:cubicBezTo>
                  <a:pt x="342144" y="418961"/>
                  <a:pt x="418906" y="342199"/>
                  <a:pt x="418906" y="247511"/>
                </a:cubicBezTo>
                <a:cubicBezTo>
                  <a:pt x="418925" y="223156"/>
                  <a:pt x="413696" y="199086"/>
                  <a:pt x="403571" y="176931"/>
                </a:cubicBezTo>
                <a:cubicBezTo>
                  <a:pt x="401123" y="172273"/>
                  <a:pt x="395360" y="170492"/>
                  <a:pt x="390703" y="172950"/>
                </a:cubicBezTo>
                <a:cubicBezTo>
                  <a:pt x="386454" y="175188"/>
                  <a:pt x="384530" y="180246"/>
                  <a:pt x="386235" y="184742"/>
                </a:cubicBezTo>
                <a:cubicBezTo>
                  <a:pt x="420868" y="261456"/>
                  <a:pt x="386750" y="351715"/>
                  <a:pt x="310035" y="386348"/>
                </a:cubicBezTo>
                <a:cubicBezTo>
                  <a:pt x="233321" y="420981"/>
                  <a:pt x="143062" y="386862"/>
                  <a:pt x="108429" y="310148"/>
                </a:cubicBezTo>
                <a:cubicBezTo>
                  <a:pt x="73796" y="233433"/>
                  <a:pt x="107915" y="143174"/>
                  <a:pt x="184629" y="108542"/>
                </a:cubicBezTo>
                <a:cubicBezTo>
                  <a:pt x="224491" y="90549"/>
                  <a:pt x="270173" y="90549"/>
                  <a:pt x="310035" y="108542"/>
                </a:cubicBezTo>
                <a:cubicBezTo>
                  <a:pt x="314779" y="110818"/>
                  <a:pt x="320465" y="108827"/>
                  <a:pt x="322742" y="104084"/>
                </a:cubicBezTo>
                <a:cubicBezTo>
                  <a:pt x="322761" y="104046"/>
                  <a:pt x="322780" y="104007"/>
                  <a:pt x="322799" y="103969"/>
                </a:cubicBezTo>
                <a:close/>
                <a:moveTo>
                  <a:pt x="263934" y="173311"/>
                </a:moveTo>
                <a:cubicBezTo>
                  <a:pt x="269192" y="174464"/>
                  <a:pt x="274393" y="171140"/>
                  <a:pt x="275555" y="165882"/>
                </a:cubicBezTo>
                <a:cubicBezTo>
                  <a:pt x="276717" y="160624"/>
                  <a:pt x="273383" y="155414"/>
                  <a:pt x="268125" y="154261"/>
                </a:cubicBezTo>
                <a:cubicBezTo>
                  <a:pt x="261324" y="152880"/>
                  <a:pt x="254400" y="152214"/>
                  <a:pt x="247456" y="152261"/>
                </a:cubicBezTo>
                <a:cubicBezTo>
                  <a:pt x="194592" y="151994"/>
                  <a:pt x="151520" y="194638"/>
                  <a:pt x="151254" y="247511"/>
                </a:cubicBezTo>
                <a:cubicBezTo>
                  <a:pt x="150987" y="300375"/>
                  <a:pt x="193630" y="343447"/>
                  <a:pt x="246494" y="343714"/>
                </a:cubicBezTo>
                <a:cubicBezTo>
                  <a:pt x="299367" y="343980"/>
                  <a:pt x="342439" y="301337"/>
                  <a:pt x="342706" y="248464"/>
                </a:cubicBezTo>
                <a:cubicBezTo>
                  <a:pt x="342735" y="241025"/>
                  <a:pt x="341906" y="233614"/>
                  <a:pt x="340230" y="226366"/>
                </a:cubicBezTo>
                <a:cubicBezTo>
                  <a:pt x="339087" y="221241"/>
                  <a:pt x="334019" y="218003"/>
                  <a:pt x="328895" y="219127"/>
                </a:cubicBezTo>
                <a:cubicBezTo>
                  <a:pt x="323761" y="220260"/>
                  <a:pt x="320503" y="225337"/>
                  <a:pt x="321637" y="230471"/>
                </a:cubicBezTo>
                <a:cubicBezTo>
                  <a:pt x="321646" y="230499"/>
                  <a:pt x="321646" y="230528"/>
                  <a:pt x="321656" y="230557"/>
                </a:cubicBezTo>
                <a:cubicBezTo>
                  <a:pt x="322970" y="236110"/>
                  <a:pt x="323637" y="241806"/>
                  <a:pt x="323656" y="247511"/>
                </a:cubicBezTo>
                <a:cubicBezTo>
                  <a:pt x="323704" y="289593"/>
                  <a:pt x="289633" y="323749"/>
                  <a:pt x="247542" y="323797"/>
                </a:cubicBezTo>
                <a:cubicBezTo>
                  <a:pt x="205460" y="323854"/>
                  <a:pt x="171304" y="289774"/>
                  <a:pt x="171256" y="247692"/>
                </a:cubicBezTo>
                <a:cubicBezTo>
                  <a:pt x="171208" y="205611"/>
                  <a:pt x="205279" y="171454"/>
                  <a:pt x="247370" y="171397"/>
                </a:cubicBezTo>
                <a:cubicBezTo>
                  <a:pt x="253104" y="171397"/>
                  <a:pt x="258819" y="172035"/>
                  <a:pt x="264411" y="173311"/>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2" name="Freeform: Shape 41">
            <a:extLst>
              <a:ext uri="{FF2B5EF4-FFF2-40B4-BE49-F238E27FC236}">
                <a16:creationId xmlns:a16="http://schemas.microsoft.com/office/drawing/2014/main" id="{9DE47712-1100-E9F9-CA76-2693AEAEE7EA}"/>
              </a:ext>
            </a:extLst>
          </p:cNvPr>
          <p:cNvSpPr/>
          <p:nvPr/>
        </p:nvSpPr>
        <p:spPr>
          <a:xfrm>
            <a:off x="8143161" y="5309744"/>
            <a:ext cx="417405" cy="327962"/>
          </a:xfrm>
          <a:custGeom>
            <a:avLst/>
            <a:gdLst>
              <a:gd name="connsiteX0" fmla="*/ 523835 w 533400"/>
              <a:gd name="connsiteY0" fmla="*/ 342777 h 419100"/>
              <a:gd name="connsiteX1" fmla="*/ 495260 w 533400"/>
              <a:gd name="connsiteY1" fmla="*/ 342777 h 419100"/>
              <a:gd name="connsiteX2" fmla="*/ 495260 w 533400"/>
              <a:gd name="connsiteY2" fmla="*/ 95127 h 419100"/>
              <a:gd name="connsiteX3" fmla="*/ 457160 w 533400"/>
              <a:gd name="connsiteY3" fmla="*/ 57027 h 419100"/>
              <a:gd name="connsiteX4" fmla="*/ 361910 w 533400"/>
              <a:gd name="connsiteY4" fmla="*/ 57027 h 419100"/>
              <a:gd name="connsiteX5" fmla="*/ 352385 w 533400"/>
              <a:gd name="connsiteY5" fmla="*/ 66552 h 419100"/>
              <a:gd name="connsiteX6" fmla="*/ 361910 w 533400"/>
              <a:gd name="connsiteY6" fmla="*/ 76077 h 419100"/>
              <a:gd name="connsiteX7" fmla="*/ 457160 w 533400"/>
              <a:gd name="connsiteY7" fmla="*/ 76077 h 419100"/>
              <a:gd name="connsiteX8" fmla="*/ 476210 w 533400"/>
              <a:gd name="connsiteY8" fmla="*/ 95127 h 419100"/>
              <a:gd name="connsiteX9" fmla="*/ 476210 w 533400"/>
              <a:gd name="connsiteY9" fmla="*/ 342777 h 419100"/>
              <a:gd name="connsiteX10" fmla="*/ 304760 w 533400"/>
              <a:gd name="connsiteY10" fmla="*/ 342777 h 419100"/>
              <a:gd name="connsiteX11" fmla="*/ 295235 w 533400"/>
              <a:gd name="connsiteY11" fmla="*/ 352302 h 419100"/>
              <a:gd name="connsiteX12" fmla="*/ 285710 w 533400"/>
              <a:gd name="connsiteY12" fmla="*/ 361827 h 419100"/>
              <a:gd name="connsiteX13" fmla="*/ 247610 w 533400"/>
              <a:gd name="connsiteY13" fmla="*/ 361827 h 419100"/>
              <a:gd name="connsiteX14" fmla="*/ 238085 w 533400"/>
              <a:gd name="connsiteY14" fmla="*/ 352302 h 419100"/>
              <a:gd name="connsiteX15" fmla="*/ 228560 w 533400"/>
              <a:gd name="connsiteY15" fmla="*/ 342777 h 419100"/>
              <a:gd name="connsiteX16" fmla="*/ 57110 w 533400"/>
              <a:gd name="connsiteY16" fmla="*/ 342777 h 419100"/>
              <a:gd name="connsiteX17" fmla="*/ 57110 w 533400"/>
              <a:gd name="connsiteY17" fmla="*/ 95127 h 419100"/>
              <a:gd name="connsiteX18" fmla="*/ 76160 w 533400"/>
              <a:gd name="connsiteY18" fmla="*/ 76077 h 419100"/>
              <a:gd name="connsiteX19" fmla="*/ 171410 w 533400"/>
              <a:gd name="connsiteY19" fmla="*/ 76077 h 419100"/>
              <a:gd name="connsiteX20" fmla="*/ 180935 w 533400"/>
              <a:gd name="connsiteY20" fmla="*/ 66552 h 419100"/>
              <a:gd name="connsiteX21" fmla="*/ 171410 w 533400"/>
              <a:gd name="connsiteY21" fmla="*/ 57027 h 419100"/>
              <a:gd name="connsiteX22" fmla="*/ 76160 w 533400"/>
              <a:gd name="connsiteY22" fmla="*/ 57027 h 419100"/>
              <a:gd name="connsiteX23" fmla="*/ 38060 w 533400"/>
              <a:gd name="connsiteY23" fmla="*/ 95127 h 419100"/>
              <a:gd name="connsiteX24" fmla="*/ 38060 w 533400"/>
              <a:gd name="connsiteY24" fmla="*/ 342777 h 419100"/>
              <a:gd name="connsiteX25" fmla="*/ 9485 w 533400"/>
              <a:gd name="connsiteY25" fmla="*/ 342777 h 419100"/>
              <a:gd name="connsiteX26" fmla="*/ -40 w 533400"/>
              <a:gd name="connsiteY26" fmla="*/ 352302 h 419100"/>
              <a:gd name="connsiteX27" fmla="*/ -40 w 533400"/>
              <a:gd name="connsiteY27" fmla="*/ 371352 h 419100"/>
              <a:gd name="connsiteX28" fmla="*/ 47585 w 533400"/>
              <a:gd name="connsiteY28" fmla="*/ 418977 h 419100"/>
              <a:gd name="connsiteX29" fmla="*/ 485735 w 533400"/>
              <a:gd name="connsiteY29" fmla="*/ 418977 h 419100"/>
              <a:gd name="connsiteX30" fmla="*/ 533360 w 533400"/>
              <a:gd name="connsiteY30" fmla="*/ 371352 h 419100"/>
              <a:gd name="connsiteX31" fmla="*/ 533360 w 533400"/>
              <a:gd name="connsiteY31" fmla="*/ 352302 h 419100"/>
              <a:gd name="connsiteX32" fmla="*/ 523835 w 533400"/>
              <a:gd name="connsiteY32" fmla="*/ 342777 h 419100"/>
              <a:gd name="connsiteX33" fmla="*/ 514310 w 533400"/>
              <a:gd name="connsiteY33" fmla="*/ 371352 h 419100"/>
              <a:gd name="connsiteX34" fmla="*/ 485735 w 533400"/>
              <a:gd name="connsiteY34" fmla="*/ 399927 h 419100"/>
              <a:gd name="connsiteX35" fmla="*/ 47585 w 533400"/>
              <a:gd name="connsiteY35" fmla="*/ 399927 h 419100"/>
              <a:gd name="connsiteX36" fmla="*/ 19010 w 533400"/>
              <a:gd name="connsiteY36" fmla="*/ 371352 h 419100"/>
              <a:gd name="connsiteX37" fmla="*/ 19010 w 533400"/>
              <a:gd name="connsiteY37" fmla="*/ 361827 h 419100"/>
              <a:gd name="connsiteX38" fmla="*/ 220654 w 533400"/>
              <a:gd name="connsiteY38" fmla="*/ 361827 h 419100"/>
              <a:gd name="connsiteX39" fmla="*/ 247610 w 533400"/>
              <a:gd name="connsiteY39" fmla="*/ 380877 h 419100"/>
              <a:gd name="connsiteX40" fmla="*/ 285710 w 533400"/>
              <a:gd name="connsiteY40" fmla="*/ 380877 h 419100"/>
              <a:gd name="connsiteX41" fmla="*/ 312666 w 533400"/>
              <a:gd name="connsiteY41" fmla="*/ 361827 h 419100"/>
              <a:gd name="connsiteX42" fmla="*/ 514310 w 533400"/>
              <a:gd name="connsiteY42" fmla="*/ 361827 h 419100"/>
              <a:gd name="connsiteX43" fmla="*/ 257135 w 533400"/>
              <a:gd name="connsiteY43" fmla="*/ 209427 h 419100"/>
              <a:gd name="connsiteX44" fmla="*/ 295235 w 533400"/>
              <a:gd name="connsiteY44" fmla="*/ 209427 h 419100"/>
              <a:gd name="connsiteX45" fmla="*/ 304760 w 533400"/>
              <a:gd name="connsiteY45" fmla="*/ 199902 h 419100"/>
              <a:gd name="connsiteX46" fmla="*/ 295235 w 533400"/>
              <a:gd name="connsiteY46" fmla="*/ 190377 h 419100"/>
              <a:gd name="connsiteX47" fmla="*/ 276185 w 533400"/>
              <a:gd name="connsiteY47" fmla="*/ 190377 h 419100"/>
              <a:gd name="connsiteX48" fmla="*/ 276185 w 533400"/>
              <a:gd name="connsiteY48" fmla="*/ 180852 h 419100"/>
              <a:gd name="connsiteX49" fmla="*/ 266660 w 533400"/>
              <a:gd name="connsiteY49" fmla="*/ 171327 h 419100"/>
              <a:gd name="connsiteX50" fmla="*/ 257135 w 533400"/>
              <a:gd name="connsiteY50" fmla="*/ 180852 h 419100"/>
              <a:gd name="connsiteX51" fmla="*/ 257135 w 533400"/>
              <a:gd name="connsiteY51" fmla="*/ 190377 h 419100"/>
              <a:gd name="connsiteX52" fmla="*/ 228560 w 533400"/>
              <a:gd name="connsiteY52" fmla="*/ 218952 h 419100"/>
              <a:gd name="connsiteX53" fmla="*/ 257135 w 533400"/>
              <a:gd name="connsiteY53" fmla="*/ 247527 h 419100"/>
              <a:gd name="connsiteX54" fmla="*/ 276185 w 533400"/>
              <a:gd name="connsiteY54" fmla="*/ 247527 h 419100"/>
              <a:gd name="connsiteX55" fmla="*/ 285710 w 533400"/>
              <a:gd name="connsiteY55" fmla="*/ 257052 h 419100"/>
              <a:gd name="connsiteX56" fmla="*/ 276185 w 533400"/>
              <a:gd name="connsiteY56" fmla="*/ 266577 h 419100"/>
              <a:gd name="connsiteX57" fmla="*/ 238085 w 533400"/>
              <a:gd name="connsiteY57" fmla="*/ 266577 h 419100"/>
              <a:gd name="connsiteX58" fmla="*/ 228560 w 533400"/>
              <a:gd name="connsiteY58" fmla="*/ 276102 h 419100"/>
              <a:gd name="connsiteX59" fmla="*/ 238085 w 533400"/>
              <a:gd name="connsiteY59" fmla="*/ 285627 h 419100"/>
              <a:gd name="connsiteX60" fmla="*/ 257135 w 533400"/>
              <a:gd name="connsiteY60" fmla="*/ 285627 h 419100"/>
              <a:gd name="connsiteX61" fmla="*/ 257135 w 533400"/>
              <a:gd name="connsiteY61" fmla="*/ 295152 h 419100"/>
              <a:gd name="connsiteX62" fmla="*/ 266660 w 533400"/>
              <a:gd name="connsiteY62" fmla="*/ 304677 h 419100"/>
              <a:gd name="connsiteX63" fmla="*/ 276185 w 533400"/>
              <a:gd name="connsiteY63" fmla="*/ 295152 h 419100"/>
              <a:gd name="connsiteX64" fmla="*/ 276185 w 533400"/>
              <a:gd name="connsiteY64" fmla="*/ 285627 h 419100"/>
              <a:gd name="connsiteX65" fmla="*/ 304760 w 533400"/>
              <a:gd name="connsiteY65" fmla="*/ 257052 h 419100"/>
              <a:gd name="connsiteX66" fmla="*/ 276185 w 533400"/>
              <a:gd name="connsiteY66" fmla="*/ 228477 h 419100"/>
              <a:gd name="connsiteX67" fmla="*/ 257135 w 533400"/>
              <a:gd name="connsiteY67" fmla="*/ 228477 h 419100"/>
              <a:gd name="connsiteX68" fmla="*/ 247610 w 533400"/>
              <a:gd name="connsiteY68" fmla="*/ 218952 h 419100"/>
              <a:gd name="connsiteX69" fmla="*/ 257135 w 533400"/>
              <a:gd name="connsiteY69" fmla="*/ 209427 h 419100"/>
              <a:gd name="connsiteX70" fmla="*/ 133310 w 533400"/>
              <a:gd name="connsiteY70" fmla="*/ 238002 h 419100"/>
              <a:gd name="connsiteX71" fmla="*/ 133310 w 533400"/>
              <a:gd name="connsiteY71" fmla="*/ 314202 h 419100"/>
              <a:gd name="connsiteX72" fmla="*/ 142835 w 533400"/>
              <a:gd name="connsiteY72" fmla="*/ 323727 h 419100"/>
              <a:gd name="connsiteX73" fmla="*/ 152360 w 533400"/>
              <a:gd name="connsiteY73" fmla="*/ 314202 h 419100"/>
              <a:gd name="connsiteX74" fmla="*/ 152360 w 533400"/>
              <a:gd name="connsiteY74" fmla="*/ 238002 h 419100"/>
              <a:gd name="connsiteX75" fmla="*/ 230656 w 533400"/>
              <a:gd name="connsiteY75" fmla="*/ 114177 h 419100"/>
              <a:gd name="connsiteX76" fmla="*/ 302665 w 533400"/>
              <a:gd name="connsiteY76" fmla="*/ 114177 h 419100"/>
              <a:gd name="connsiteX77" fmla="*/ 380960 w 533400"/>
              <a:gd name="connsiteY77" fmla="*/ 238002 h 419100"/>
              <a:gd name="connsiteX78" fmla="*/ 380960 w 533400"/>
              <a:gd name="connsiteY78" fmla="*/ 314202 h 419100"/>
              <a:gd name="connsiteX79" fmla="*/ 390485 w 533400"/>
              <a:gd name="connsiteY79" fmla="*/ 323727 h 419100"/>
              <a:gd name="connsiteX80" fmla="*/ 400010 w 533400"/>
              <a:gd name="connsiteY80" fmla="*/ 314202 h 419100"/>
              <a:gd name="connsiteX81" fmla="*/ 400010 w 533400"/>
              <a:gd name="connsiteY81" fmla="*/ 238002 h 419100"/>
              <a:gd name="connsiteX82" fmla="*/ 317428 w 533400"/>
              <a:gd name="connsiteY82" fmla="*/ 100365 h 419100"/>
              <a:gd name="connsiteX83" fmla="*/ 342860 w 533400"/>
              <a:gd name="connsiteY83" fmla="*/ 34357 h 419100"/>
              <a:gd name="connsiteX84" fmla="*/ 308380 w 533400"/>
              <a:gd name="connsiteY84" fmla="*/ -123 h 419100"/>
              <a:gd name="connsiteX85" fmla="*/ 287520 w 533400"/>
              <a:gd name="connsiteY85" fmla="*/ 6925 h 419100"/>
              <a:gd name="connsiteX86" fmla="*/ 245800 w 533400"/>
              <a:gd name="connsiteY86" fmla="*/ 6925 h 419100"/>
              <a:gd name="connsiteX87" fmla="*/ 224940 w 533400"/>
              <a:gd name="connsiteY87" fmla="*/ -123 h 419100"/>
              <a:gd name="connsiteX88" fmla="*/ 190460 w 533400"/>
              <a:gd name="connsiteY88" fmla="*/ 34357 h 419100"/>
              <a:gd name="connsiteX89" fmla="*/ 215892 w 533400"/>
              <a:gd name="connsiteY89" fmla="*/ 100365 h 419100"/>
              <a:gd name="connsiteX90" fmla="*/ 133310 w 533400"/>
              <a:gd name="connsiteY90" fmla="*/ 238002 h 419100"/>
              <a:gd name="connsiteX91" fmla="*/ 209510 w 533400"/>
              <a:gd name="connsiteY91" fmla="*/ 34357 h 419100"/>
              <a:gd name="connsiteX92" fmla="*/ 224531 w 533400"/>
              <a:gd name="connsiteY92" fmla="*/ 18527 h 419100"/>
              <a:gd name="connsiteX93" fmla="*/ 238085 w 533400"/>
              <a:gd name="connsiteY93" fmla="*/ 25880 h 419100"/>
              <a:gd name="connsiteX94" fmla="*/ 251277 w 533400"/>
              <a:gd name="connsiteY94" fmla="*/ 28595 h 419100"/>
              <a:gd name="connsiteX95" fmla="*/ 253992 w 533400"/>
              <a:gd name="connsiteY95" fmla="*/ 25880 h 419100"/>
              <a:gd name="connsiteX96" fmla="*/ 276214 w 533400"/>
              <a:gd name="connsiteY96" fmla="*/ 22384 h 419100"/>
              <a:gd name="connsiteX97" fmla="*/ 279709 w 533400"/>
              <a:gd name="connsiteY97" fmla="*/ 25880 h 419100"/>
              <a:gd name="connsiteX98" fmla="*/ 292901 w 533400"/>
              <a:gd name="connsiteY98" fmla="*/ 28595 h 419100"/>
              <a:gd name="connsiteX99" fmla="*/ 295616 w 533400"/>
              <a:gd name="connsiteY99" fmla="*/ 25880 h 419100"/>
              <a:gd name="connsiteX100" fmla="*/ 316838 w 533400"/>
              <a:gd name="connsiteY100" fmla="*/ 20803 h 419100"/>
              <a:gd name="connsiteX101" fmla="*/ 324191 w 533400"/>
              <a:gd name="connsiteY101" fmla="*/ 34357 h 419100"/>
              <a:gd name="connsiteX102" fmla="*/ 299235 w 533400"/>
              <a:gd name="connsiteY102" fmla="*/ 95127 h 419100"/>
              <a:gd name="connsiteX103" fmla="*/ 234847 w 533400"/>
              <a:gd name="connsiteY103" fmla="*/ 95127 h 419100"/>
              <a:gd name="connsiteX104" fmla="*/ 209510 w 533400"/>
              <a:gd name="connsiteY104" fmla="*/ 343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33400" h="419100">
                <a:moveTo>
                  <a:pt x="523835" y="342777"/>
                </a:moveTo>
                <a:lnTo>
                  <a:pt x="495260" y="342777"/>
                </a:lnTo>
                <a:lnTo>
                  <a:pt x="495260" y="95127"/>
                </a:lnTo>
                <a:cubicBezTo>
                  <a:pt x="495260" y="74086"/>
                  <a:pt x="478201" y="57027"/>
                  <a:pt x="457160" y="57027"/>
                </a:cubicBezTo>
                <a:lnTo>
                  <a:pt x="361910" y="57027"/>
                </a:lnTo>
                <a:cubicBezTo>
                  <a:pt x="356652" y="57027"/>
                  <a:pt x="352385" y="61294"/>
                  <a:pt x="352385" y="66552"/>
                </a:cubicBezTo>
                <a:cubicBezTo>
                  <a:pt x="352385" y="71809"/>
                  <a:pt x="356652" y="76077"/>
                  <a:pt x="361910" y="76077"/>
                </a:cubicBezTo>
                <a:lnTo>
                  <a:pt x="457160" y="76077"/>
                </a:lnTo>
                <a:cubicBezTo>
                  <a:pt x="467685" y="76077"/>
                  <a:pt x="476210" y="84601"/>
                  <a:pt x="476210" y="95127"/>
                </a:cubicBezTo>
                <a:lnTo>
                  <a:pt x="476210" y="342777"/>
                </a:lnTo>
                <a:lnTo>
                  <a:pt x="304760" y="342777"/>
                </a:lnTo>
                <a:cubicBezTo>
                  <a:pt x="299502" y="342777"/>
                  <a:pt x="295235" y="347044"/>
                  <a:pt x="295235" y="352302"/>
                </a:cubicBezTo>
                <a:cubicBezTo>
                  <a:pt x="295235" y="357560"/>
                  <a:pt x="290968" y="361827"/>
                  <a:pt x="285710" y="361827"/>
                </a:cubicBezTo>
                <a:lnTo>
                  <a:pt x="247610" y="361827"/>
                </a:lnTo>
                <a:cubicBezTo>
                  <a:pt x="242352" y="361827"/>
                  <a:pt x="238085" y="357560"/>
                  <a:pt x="238085" y="352302"/>
                </a:cubicBezTo>
                <a:cubicBezTo>
                  <a:pt x="238085" y="347044"/>
                  <a:pt x="233818" y="342777"/>
                  <a:pt x="228560" y="342777"/>
                </a:cubicBezTo>
                <a:lnTo>
                  <a:pt x="57110" y="342777"/>
                </a:lnTo>
                <a:lnTo>
                  <a:pt x="57110" y="95127"/>
                </a:lnTo>
                <a:cubicBezTo>
                  <a:pt x="57110" y="84601"/>
                  <a:pt x="65635" y="76077"/>
                  <a:pt x="76160" y="76077"/>
                </a:cubicBezTo>
                <a:lnTo>
                  <a:pt x="171410" y="76077"/>
                </a:lnTo>
                <a:cubicBezTo>
                  <a:pt x="176668" y="76077"/>
                  <a:pt x="180935" y="71809"/>
                  <a:pt x="180935" y="66552"/>
                </a:cubicBezTo>
                <a:cubicBezTo>
                  <a:pt x="180935" y="61294"/>
                  <a:pt x="176668" y="57027"/>
                  <a:pt x="171410" y="57027"/>
                </a:cubicBezTo>
                <a:lnTo>
                  <a:pt x="76160" y="57027"/>
                </a:lnTo>
                <a:cubicBezTo>
                  <a:pt x="55119" y="57027"/>
                  <a:pt x="38060" y="74086"/>
                  <a:pt x="38060" y="95127"/>
                </a:cubicBezTo>
                <a:lnTo>
                  <a:pt x="38060" y="342777"/>
                </a:lnTo>
                <a:lnTo>
                  <a:pt x="9485" y="342777"/>
                </a:lnTo>
                <a:cubicBezTo>
                  <a:pt x="4227" y="342777"/>
                  <a:pt x="-40" y="347044"/>
                  <a:pt x="-40" y="352302"/>
                </a:cubicBezTo>
                <a:lnTo>
                  <a:pt x="-40" y="371352"/>
                </a:lnTo>
                <a:cubicBezTo>
                  <a:pt x="-40" y="397650"/>
                  <a:pt x="21286" y="418977"/>
                  <a:pt x="47585" y="418977"/>
                </a:cubicBezTo>
                <a:lnTo>
                  <a:pt x="485735" y="418977"/>
                </a:lnTo>
                <a:cubicBezTo>
                  <a:pt x="512033" y="418977"/>
                  <a:pt x="533360" y="397650"/>
                  <a:pt x="533360" y="371352"/>
                </a:cubicBezTo>
                <a:lnTo>
                  <a:pt x="533360" y="352302"/>
                </a:lnTo>
                <a:cubicBezTo>
                  <a:pt x="533360" y="347044"/>
                  <a:pt x="529093" y="342777"/>
                  <a:pt x="523835" y="342777"/>
                </a:cubicBezTo>
                <a:close/>
                <a:moveTo>
                  <a:pt x="514310" y="371352"/>
                </a:moveTo>
                <a:cubicBezTo>
                  <a:pt x="514310" y="387135"/>
                  <a:pt x="501518" y="399927"/>
                  <a:pt x="485735" y="399927"/>
                </a:cubicBezTo>
                <a:lnTo>
                  <a:pt x="47585" y="399927"/>
                </a:lnTo>
                <a:cubicBezTo>
                  <a:pt x="31802" y="399927"/>
                  <a:pt x="19010" y="387135"/>
                  <a:pt x="19010" y="371352"/>
                </a:cubicBezTo>
                <a:lnTo>
                  <a:pt x="19010" y="361827"/>
                </a:lnTo>
                <a:lnTo>
                  <a:pt x="220654" y="361827"/>
                </a:lnTo>
                <a:cubicBezTo>
                  <a:pt x="224693" y="373247"/>
                  <a:pt x="235494" y="380886"/>
                  <a:pt x="247610" y="380877"/>
                </a:cubicBezTo>
                <a:lnTo>
                  <a:pt x="285710" y="380877"/>
                </a:lnTo>
                <a:cubicBezTo>
                  <a:pt x="297826" y="380886"/>
                  <a:pt x="308627" y="373247"/>
                  <a:pt x="312666" y="361827"/>
                </a:cubicBezTo>
                <a:lnTo>
                  <a:pt x="514310" y="361827"/>
                </a:lnTo>
                <a:close/>
                <a:moveTo>
                  <a:pt x="257135" y="209427"/>
                </a:moveTo>
                <a:lnTo>
                  <a:pt x="295235" y="209427"/>
                </a:lnTo>
                <a:cubicBezTo>
                  <a:pt x="300493" y="209427"/>
                  <a:pt x="304760" y="205159"/>
                  <a:pt x="304760" y="199902"/>
                </a:cubicBezTo>
                <a:cubicBezTo>
                  <a:pt x="304760" y="194644"/>
                  <a:pt x="300493" y="190377"/>
                  <a:pt x="295235" y="190377"/>
                </a:cubicBezTo>
                <a:lnTo>
                  <a:pt x="276185" y="190377"/>
                </a:lnTo>
                <a:lnTo>
                  <a:pt x="276185" y="180852"/>
                </a:lnTo>
                <a:cubicBezTo>
                  <a:pt x="276185" y="175594"/>
                  <a:pt x="271918" y="171327"/>
                  <a:pt x="266660" y="171327"/>
                </a:cubicBezTo>
                <a:cubicBezTo>
                  <a:pt x="261402" y="171327"/>
                  <a:pt x="257135" y="175594"/>
                  <a:pt x="257135" y="180852"/>
                </a:cubicBezTo>
                <a:lnTo>
                  <a:pt x="257135" y="190377"/>
                </a:lnTo>
                <a:cubicBezTo>
                  <a:pt x="241352" y="190377"/>
                  <a:pt x="228560" y="203169"/>
                  <a:pt x="228560" y="218952"/>
                </a:cubicBezTo>
                <a:cubicBezTo>
                  <a:pt x="228560" y="234735"/>
                  <a:pt x="241352" y="247527"/>
                  <a:pt x="257135" y="247527"/>
                </a:cubicBezTo>
                <a:lnTo>
                  <a:pt x="276185" y="247527"/>
                </a:lnTo>
                <a:cubicBezTo>
                  <a:pt x="281443" y="247527"/>
                  <a:pt x="285710" y="251794"/>
                  <a:pt x="285710" y="257052"/>
                </a:cubicBezTo>
                <a:cubicBezTo>
                  <a:pt x="285710" y="262310"/>
                  <a:pt x="281443" y="266577"/>
                  <a:pt x="276185" y="266577"/>
                </a:cubicBezTo>
                <a:lnTo>
                  <a:pt x="238085" y="266577"/>
                </a:lnTo>
                <a:cubicBezTo>
                  <a:pt x="232827" y="266577"/>
                  <a:pt x="228560" y="270844"/>
                  <a:pt x="228560" y="276102"/>
                </a:cubicBezTo>
                <a:cubicBezTo>
                  <a:pt x="228560" y="281360"/>
                  <a:pt x="232827" y="285627"/>
                  <a:pt x="238085" y="285627"/>
                </a:cubicBezTo>
                <a:lnTo>
                  <a:pt x="257135" y="285627"/>
                </a:lnTo>
                <a:lnTo>
                  <a:pt x="257135" y="295152"/>
                </a:lnTo>
                <a:cubicBezTo>
                  <a:pt x="257135" y="300410"/>
                  <a:pt x="261402" y="304677"/>
                  <a:pt x="266660" y="304677"/>
                </a:cubicBezTo>
                <a:cubicBezTo>
                  <a:pt x="271918" y="304677"/>
                  <a:pt x="276185" y="300410"/>
                  <a:pt x="276185" y="295152"/>
                </a:cubicBezTo>
                <a:lnTo>
                  <a:pt x="276185" y="285627"/>
                </a:lnTo>
                <a:cubicBezTo>
                  <a:pt x="291968" y="285627"/>
                  <a:pt x="304760" y="272835"/>
                  <a:pt x="304760" y="257052"/>
                </a:cubicBezTo>
                <a:cubicBezTo>
                  <a:pt x="304760" y="241269"/>
                  <a:pt x="291968" y="228477"/>
                  <a:pt x="276185" y="228477"/>
                </a:cubicBezTo>
                <a:lnTo>
                  <a:pt x="257135" y="228477"/>
                </a:lnTo>
                <a:cubicBezTo>
                  <a:pt x="251877" y="228477"/>
                  <a:pt x="247610" y="224209"/>
                  <a:pt x="247610" y="218952"/>
                </a:cubicBezTo>
                <a:cubicBezTo>
                  <a:pt x="247610" y="213694"/>
                  <a:pt x="251877" y="209427"/>
                  <a:pt x="257135" y="209427"/>
                </a:cubicBezTo>
                <a:close/>
                <a:moveTo>
                  <a:pt x="133310" y="238002"/>
                </a:moveTo>
                <a:lnTo>
                  <a:pt x="133310" y="314202"/>
                </a:lnTo>
                <a:cubicBezTo>
                  <a:pt x="133310" y="319460"/>
                  <a:pt x="137577" y="323727"/>
                  <a:pt x="142835" y="323727"/>
                </a:cubicBezTo>
                <a:cubicBezTo>
                  <a:pt x="148093" y="323727"/>
                  <a:pt x="152360" y="319460"/>
                  <a:pt x="152360" y="314202"/>
                </a:cubicBezTo>
                <a:lnTo>
                  <a:pt x="152360" y="238002"/>
                </a:lnTo>
                <a:cubicBezTo>
                  <a:pt x="152360" y="180852"/>
                  <a:pt x="178744" y="139132"/>
                  <a:pt x="230656" y="114177"/>
                </a:cubicBezTo>
                <a:lnTo>
                  <a:pt x="302665" y="114177"/>
                </a:lnTo>
                <a:cubicBezTo>
                  <a:pt x="354576" y="139132"/>
                  <a:pt x="380960" y="180852"/>
                  <a:pt x="380960" y="238002"/>
                </a:cubicBezTo>
                <a:lnTo>
                  <a:pt x="380960" y="314202"/>
                </a:lnTo>
                <a:cubicBezTo>
                  <a:pt x="380960" y="319460"/>
                  <a:pt x="385227" y="323727"/>
                  <a:pt x="390485" y="323727"/>
                </a:cubicBezTo>
                <a:cubicBezTo>
                  <a:pt x="395743" y="323727"/>
                  <a:pt x="400010" y="319460"/>
                  <a:pt x="400010" y="314202"/>
                </a:cubicBezTo>
                <a:lnTo>
                  <a:pt x="400010" y="238002"/>
                </a:lnTo>
                <a:cubicBezTo>
                  <a:pt x="402153" y="179823"/>
                  <a:pt x="369768" y="125854"/>
                  <a:pt x="317428" y="100365"/>
                </a:cubicBezTo>
                <a:cubicBezTo>
                  <a:pt x="326953" y="81315"/>
                  <a:pt x="342860" y="46454"/>
                  <a:pt x="342860" y="34357"/>
                </a:cubicBezTo>
                <a:cubicBezTo>
                  <a:pt x="342812" y="15336"/>
                  <a:pt x="327401" y="-76"/>
                  <a:pt x="308380" y="-123"/>
                </a:cubicBezTo>
                <a:cubicBezTo>
                  <a:pt x="300836" y="-171"/>
                  <a:pt x="293492" y="2315"/>
                  <a:pt x="287520" y="6925"/>
                </a:cubicBezTo>
                <a:cubicBezTo>
                  <a:pt x="275090" y="-2133"/>
                  <a:pt x="258230" y="-2133"/>
                  <a:pt x="245800" y="6925"/>
                </a:cubicBezTo>
                <a:cubicBezTo>
                  <a:pt x="239828" y="2315"/>
                  <a:pt x="232484" y="-171"/>
                  <a:pt x="224940" y="-123"/>
                </a:cubicBezTo>
                <a:cubicBezTo>
                  <a:pt x="205919" y="-76"/>
                  <a:pt x="190508" y="15336"/>
                  <a:pt x="190460" y="34357"/>
                </a:cubicBezTo>
                <a:cubicBezTo>
                  <a:pt x="190460" y="46454"/>
                  <a:pt x="206652" y="81506"/>
                  <a:pt x="215892" y="100365"/>
                </a:cubicBezTo>
                <a:cubicBezTo>
                  <a:pt x="163552" y="125854"/>
                  <a:pt x="131167" y="179823"/>
                  <a:pt x="133310" y="238002"/>
                </a:cubicBezTo>
                <a:close/>
                <a:moveTo>
                  <a:pt x="209510" y="34357"/>
                </a:moveTo>
                <a:cubicBezTo>
                  <a:pt x="209291" y="25842"/>
                  <a:pt x="216016" y="18755"/>
                  <a:pt x="224531" y="18527"/>
                </a:cubicBezTo>
                <a:cubicBezTo>
                  <a:pt x="230036" y="18384"/>
                  <a:pt x="235199" y="21184"/>
                  <a:pt x="238085" y="25880"/>
                </a:cubicBezTo>
                <a:cubicBezTo>
                  <a:pt x="240981" y="30271"/>
                  <a:pt x="246886" y="31490"/>
                  <a:pt x="251277" y="28595"/>
                </a:cubicBezTo>
                <a:cubicBezTo>
                  <a:pt x="252363" y="27880"/>
                  <a:pt x="253277" y="26956"/>
                  <a:pt x="253992" y="25880"/>
                </a:cubicBezTo>
                <a:cubicBezTo>
                  <a:pt x="259164" y="18774"/>
                  <a:pt x="269108" y="17212"/>
                  <a:pt x="276214" y="22384"/>
                </a:cubicBezTo>
                <a:cubicBezTo>
                  <a:pt x="277557" y="23356"/>
                  <a:pt x="278738" y="24537"/>
                  <a:pt x="279709" y="25880"/>
                </a:cubicBezTo>
                <a:cubicBezTo>
                  <a:pt x="282605" y="30271"/>
                  <a:pt x="288510" y="31490"/>
                  <a:pt x="292901" y="28595"/>
                </a:cubicBezTo>
                <a:cubicBezTo>
                  <a:pt x="293978" y="27880"/>
                  <a:pt x="294902" y="26956"/>
                  <a:pt x="295616" y="25880"/>
                </a:cubicBezTo>
                <a:cubicBezTo>
                  <a:pt x="300074" y="18622"/>
                  <a:pt x="309580" y="16345"/>
                  <a:pt x="316838" y="20803"/>
                </a:cubicBezTo>
                <a:cubicBezTo>
                  <a:pt x="321534" y="23689"/>
                  <a:pt x="324334" y="28852"/>
                  <a:pt x="324191" y="34357"/>
                </a:cubicBezTo>
                <a:cubicBezTo>
                  <a:pt x="324191" y="40834"/>
                  <a:pt x="311618" y="69790"/>
                  <a:pt x="299235" y="95127"/>
                </a:cubicBezTo>
                <a:lnTo>
                  <a:pt x="234847" y="95127"/>
                </a:lnTo>
                <a:cubicBezTo>
                  <a:pt x="222083" y="69790"/>
                  <a:pt x="209510" y="40834"/>
                  <a:pt x="209510" y="34357"/>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3" name="Freeform: Shape 42">
            <a:extLst>
              <a:ext uri="{FF2B5EF4-FFF2-40B4-BE49-F238E27FC236}">
                <a16:creationId xmlns:a16="http://schemas.microsoft.com/office/drawing/2014/main" id="{5147215F-EAF5-8029-926F-D4DD9F4BE7FB}"/>
              </a:ext>
            </a:extLst>
          </p:cNvPr>
          <p:cNvSpPr/>
          <p:nvPr/>
        </p:nvSpPr>
        <p:spPr>
          <a:xfrm>
            <a:off x="8171102" y="4462508"/>
            <a:ext cx="358211" cy="417422"/>
          </a:xfrm>
          <a:custGeom>
            <a:avLst/>
            <a:gdLst>
              <a:gd name="connsiteX0" fmla="*/ 126880 w 457753"/>
              <a:gd name="connsiteY0" fmla="*/ 116938 h 533421"/>
              <a:gd name="connsiteX1" fmla="*/ 117355 w 457753"/>
              <a:gd name="connsiteY1" fmla="*/ 126463 h 533421"/>
              <a:gd name="connsiteX2" fmla="*/ 117298 w 457753"/>
              <a:gd name="connsiteY2" fmla="*/ 139932 h 533421"/>
              <a:gd name="connsiteX3" fmla="*/ 117355 w 457753"/>
              <a:gd name="connsiteY3" fmla="*/ 139989 h 533421"/>
              <a:gd name="connsiteX4" fmla="*/ 130823 w 457753"/>
              <a:gd name="connsiteY4" fmla="*/ 140046 h 533421"/>
              <a:gd name="connsiteX5" fmla="*/ 130881 w 457753"/>
              <a:gd name="connsiteY5" fmla="*/ 139989 h 533421"/>
              <a:gd name="connsiteX6" fmla="*/ 140406 w 457753"/>
              <a:gd name="connsiteY6" fmla="*/ 130464 h 533421"/>
              <a:gd name="connsiteX7" fmla="*/ 140406 w 457753"/>
              <a:gd name="connsiteY7" fmla="*/ 116938 h 533421"/>
              <a:gd name="connsiteX8" fmla="*/ 126880 w 457753"/>
              <a:gd name="connsiteY8" fmla="*/ 116938 h 533421"/>
              <a:gd name="connsiteX9" fmla="*/ 455778 w 457753"/>
              <a:gd name="connsiteY9" fmla="*/ 289722 h 533421"/>
              <a:gd name="connsiteX10" fmla="*/ 389103 w 457753"/>
              <a:gd name="connsiteY10" fmla="*/ 194472 h 533421"/>
              <a:gd name="connsiteX11" fmla="*/ 389103 w 457753"/>
              <a:gd name="connsiteY11" fmla="*/ 193900 h 533421"/>
              <a:gd name="connsiteX12" fmla="*/ 388341 w 457753"/>
              <a:gd name="connsiteY12" fmla="*/ 193138 h 533421"/>
              <a:gd name="connsiteX13" fmla="*/ 387294 w 457753"/>
              <a:gd name="connsiteY13" fmla="*/ 192186 h 533421"/>
              <a:gd name="connsiteX14" fmla="*/ 386436 w 457753"/>
              <a:gd name="connsiteY14" fmla="*/ 191614 h 533421"/>
              <a:gd name="connsiteX15" fmla="*/ 385008 w 457753"/>
              <a:gd name="connsiteY15" fmla="*/ 191043 h 533421"/>
              <a:gd name="connsiteX16" fmla="*/ 384245 w 457753"/>
              <a:gd name="connsiteY16" fmla="*/ 191043 h 533421"/>
              <a:gd name="connsiteX17" fmla="*/ 381769 w 457753"/>
              <a:gd name="connsiteY17" fmla="*/ 191043 h 533421"/>
              <a:gd name="connsiteX18" fmla="*/ 247943 w 457753"/>
              <a:gd name="connsiteY18" fmla="*/ 191043 h 533421"/>
              <a:gd name="connsiteX19" fmla="*/ 245466 w 457753"/>
              <a:gd name="connsiteY19" fmla="*/ 191043 h 533421"/>
              <a:gd name="connsiteX20" fmla="*/ 244704 w 457753"/>
              <a:gd name="connsiteY20" fmla="*/ 191043 h 533421"/>
              <a:gd name="connsiteX21" fmla="*/ 243275 w 457753"/>
              <a:gd name="connsiteY21" fmla="*/ 191614 h 533421"/>
              <a:gd name="connsiteX22" fmla="*/ 242418 w 457753"/>
              <a:gd name="connsiteY22" fmla="*/ 192186 h 533421"/>
              <a:gd name="connsiteX23" fmla="*/ 241370 w 457753"/>
              <a:gd name="connsiteY23" fmla="*/ 193138 h 533421"/>
              <a:gd name="connsiteX24" fmla="*/ 240608 w 457753"/>
              <a:gd name="connsiteY24" fmla="*/ 193900 h 533421"/>
              <a:gd name="connsiteX25" fmla="*/ 240608 w 457753"/>
              <a:gd name="connsiteY25" fmla="*/ 194472 h 533421"/>
              <a:gd name="connsiteX26" fmla="*/ 173933 w 457753"/>
              <a:gd name="connsiteY26" fmla="*/ 289722 h 533421"/>
              <a:gd name="connsiteX27" fmla="*/ 174981 w 457753"/>
              <a:gd name="connsiteY27" fmla="*/ 301914 h 533421"/>
              <a:gd name="connsiteX28" fmla="*/ 308331 w 457753"/>
              <a:gd name="connsiteY28" fmla="*/ 435264 h 533421"/>
              <a:gd name="connsiteX29" fmla="*/ 311474 w 457753"/>
              <a:gd name="connsiteY29" fmla="*/ 437264 h 533421"/>
              <a:gd name="connsiteX30" fmla="*/ 318713 w 457753"/>
              <a:gd name="connsiteY30" fmla="*/ 437264 h 533421"/>
              <a:gd name="connsiteX31" fmla="*/ 321857 w 457753"/>
              <a:gd name="connsiteY31" fmla="*/ 435264 h 533421"/>
              <a:gd name="connsiteX32" fmla="*/ 455207 w 457753"/>
              <a:gd name="connsiteY32" fmla="*/ 301914 h 533421"/>
              <a:gd name="connsiteX33" fmla="*/ 455778 w 457753"/>
              <a:gd name="connsiteY33" fmla="*/ 289722 h 533421"/>
              <a:gd name="connsiteX34" fmla="*/ 247943 w 457753"/>
              <a:gd name="connsiteY34" fmla="*/ 216474 h 533421"/>
              <a:gd name="connsiteX35" fmla="*/ 296330 w 457753"/>
              <a:gd name="connsiteY35" fmla="*/ 285626 h 533421"/>
              <a:gd name="connsiteX36" fmla="*/ 199556 w 457753"/>
              <a:gd name="connsiteY36" fmla="*/ 285626 h 533421"/>
              <a:gd name="connsiteX37" fmla="*/ 305093 w 457753"/>
              <a:gd name="connsiteY37" fmla="*/ 405546 h 533421"/>
              <a:gd name="connsiteX38" fmla="*/ 204223 w 457753"/>
              <a:gd name="connsiteY38" fmla="*/ 304676 h 533421"/>
              <a:gd name="connsiteX39" fmla="*/ 305093 w 457753"/>
              <a:gd name="connsiteY39" fmla="*/ 304676 h 533421"/>
              <a:gd name="connsiteX40" fmla="*/ 314618 w 457753"/>
              <a:gd name="connsiteY40" fmla="*/ 278578 h 533421"/>
              <a:gd name="connsiteX41" fmla="*/ 266231 w 457753"/>
              <a:gd name="connsiteY41" fmla="*/ 209426 h 533421"/>
              <a:gd name="connsiteX42" fmla="*/ 363005 w 457753"/>
              <a:gd name="connsiteY42" fmla="*/ 209426 h 533421"/>
              <a:gd name="connsiteX43" fmla="*/ 324143 w 457753"/>
              <a:gd name="connsiteY43" fmla="*/ 405546 h 533421"/>
              <a:gd name="connsiteX44" fmla="*/ 324143 w 457753"/>
              <a:gd name="connsiteY44" fmla="*/ 304676 h 533421"/>
              <a:gd name="connsiteX45" fmla="*/ 425012 w 457753"/>
              <a:gd name="connsiteY45" fmla="*/ 304676 h 533421"/>
              <a:gd name="connsiteX46" fmla="*/ 332906 w 457753"/>
              <a:gd name="connsiteY46" fmla="*/ 285626 h 533421"/>
              <a:gd name="connsiteX47" fmla="*/ 381293 w 457753"/>
              <a:gd name="connsiteY47" fmla="*/ 216474 h 533421"/>
              <a:gd name="connsiteX48" fmla="*/ 429680 w 457753"/>
              <a:gd name="connsiteY48" fmla="*/ 285626 h 533421"/>
              <a:gd name="connsiteX49" fmla="*/ 360719 w 457753"/>
              <a:gd name="connsiteY49" fmla="*/ 463839 h 533421"/>
              <a:gd name="connsiteX50" fmla="*/ 351194 w 457753"/>
              <a:gd name="connsiteY50" fmla="*/ 457076 h 533421"/>
              <a:gd name="connsiteX51" fmla="*/ 86018 w 457753"/>
              <a:gd name="connsiteY51" fmla="*/ 457076 h 533421"/>
              <a:gd name="connsiteX52" fmla="*/ 76493 w 457753"/>
              <a:gd name="connsiteY52" fmla="*/ 466601 h 533421"/>
              <a:gd name="connsiteX53" fmla="*/ 86018 w 457753"/>
              <a:gd name="connsiteY53" fmla="*/ 476126 h 533421"/>
              <a:gd name="connsiteX54" fmla="*/ 344526 w 457753"/>
              <a:gd name="connsiteY54" fmla="*/ 476126 h 533421"/>
              <a:gd name="connsiteX55" fmla="*/ 352337 w 457753"/>
              <a:gd name="connsiteY55" fmla="*/ 501939 h 533421"/>
              <a:gd name="connsiteX56" fmla="*/ 350813 w 457753"/>
              <a:gd name="connsiteY56" fmla="*/ 510416 h 533421"/>
              <a:gd name="connsiteX57" fmla="*/ 343193 w 457753"/>
              <a:gd name="connsiteY57" fmla="*/ 514226 h 533421"/>
              <a:gd name="connsiteX58" fmla="*/ 38393 w 457753"/>
              <a:gd name="connsiteY58" fmla="*/ 514226 h 533421"/>
              <a:gd name="connsiteX59" fmla="*/ 30773 w 457753"/>
              <a:gd name="connsiteY59" fmla="*/ 510416 h 533421"/>
              <a:gd name="connsiteX60" fmla="*/ 29249 w 457753"/>
              <a:gd name="connsiteY60" fmla="*/ 501939 h 533421"/>
              <a:gd name="connsiteX61" fmla="*/ 44394 w 457753"/>
              <a:gd name="connsiteY61" fmla="*/ 451552 h 533421"/>
              <a:gd name="connsiteX62" fmla="*/ 62682 w 457753"/>
              <a:gd name="connsiteY62" fmla="*/ 438026 h 533421"/>
              <a:gd name="connsiteX63" fmla="*/ 241656 w 457753"/>
              <a:gd name="connsiteY63" fmla="*/ 438026 h 533421"/>
              <a:gd name="connsiteX64" fmla="*/ 251181 w 457753"/>
              <a:gd name="connsiteY64" fmla="*/ 428501 h 533421"/>
              <a:gd name="connsiteX65" fmla="*/ 241656 w 457753"/>
              <a:gd name="connsiteY65" fmla="*/ 418976 h 533421"/>
              <a:gd name="connsiteX66" fmla="*/ 73159 w 457753"/>
              <a:gd name="connsiteY66" fmla="*/ 418976 h 533421"/>
              <a:gd name="connsiteX67" fmla="*/ 109068 w 457753"/>
              <a:gd name="connsiteY67" fmla="*/ 313534 h 533421"/>
              <a:gd name="connsiteX68" fmla="*/ 152026 w 457753"/>
              <a:gd name="connsiteY68" fmla="*/ 246859 h 533421"/>
              <a:gd name="connsiteX69" fmla="*/ 190793 w 457753"/>
              <a:gd name="connsiteY69" fmla="*/ 199901 h 533421"/>
              <a:gd name="connsiteX70" fmla="*/ 181268 w 457753"/>
              <a:gd name="connsiteY70" fmla="*/ 190376 h 533421"/>
              <a:gd name="connsiteX71" fmla="*/ 171743 w 457753"/>
              <a:gd name="connsiteY71" fmla="*/ 199901 h 533421"/>
              <a:gd name="connsiteX72" fmla="*/ 143168 w 457753"/>
              <a:gd name="connsiteY72" fmla="*/ 228476 h 533421"/>
              <a:gd name="connsiteX73" fmla="*/ 122594 w 457753"/>
              <a:gd name="connsiteY73" fmla="*/ 228476 h 533421"/>
              <a:gd name="connsiteX74" fmla="*/ 102782 w 457753"/>
              <a:gd name="connsiteY74" fmla="*/ 234000 h 533421"/>
              <a:gd name="connsiteX75" fmla="*/ 58681 w 457753"/>
              <a:gd name="connsiteY75" fmla="*/ 261052 h 533421"/>
              <a:gd name="connsiteX76" fmla="*/ 37250 w 457753"/>
              <a:gd name="connsiteY76" fmla="*/ 260099 h 533421"/>
              <a:gd name="connsiteX77" fmla="*/ 33154 w 457753"/>
              <a:gd name="connsiteY77" fmla="*/ 256956 h 533421"/>
              <a:gd name="connsiteX78" fmla="*/ 26115 w 457753"/>
              <a:gd name="connsiteY78" fmla="*/ 208835 h 533421"/>
              <a:gd name="connsiteX79" fmla="*/ 26391 w 457753"/>
              <a:gd name="connsiteY79" fmla="*/ 208473 h 533421"/>
              <a:gd name="connsiteX80" fmla="*/ 122213 w 457753"/>
              <a:gd name="connsiteY80" fmla="*/ 81696 h 533421"/>
              <a:gd name="connsiteX81" fmla="*/ 123737 w 457753"/>
              <a:gd name="connsiteY81" fmla="*/ 73504 h 533421"/>
              <a:gd name="connsiteX82" fmla="*/ 108402 w 457753"/>
              <a:gd name="connsiteY82" fmla="*/ 19593 h 533421"/>
              <a:gd name="connsiteX83" fmla="*/ 145263 w 457753"/>
              <a:gd name="connsiteY83" fmla="*/ 34356 h 533421"/>
              <a:gd name="connsiteX84" fmla="*/ 152693 w 457753"/>
              <a:gd name="connsiteY84" fmla="*/ 37976 h 533421"/>
              <a:gd name="connsiteX85" fmla="*/ 318904 w 457753"/>
              <a:gd name="connsiteY85" fmla="*/ 163992 h 533421"/>
              <a:gd name="connsiteX86" fmla="*/ 330886 w 457753"/>
              <a:gd name="connsiteY86" fmla="*/ 170135 h 533421"/>
              <a:gd name="connsiteX87" fmla="*/ 337383 w 457753"/>
              <a:gd name="connsiteY87" fmla="*/ 159610 h 533421"/>
              <a:gd name="connsiteX88" fmla="*/ 156408 w 457753"/>
              <a:gd name="connsiteY88" fmla="*/ 18926 h 533421"/>
              <a:gd name="connsiteX89" fmla="*/ 95257 w 457753"/>
              <a:gd name="connsiteY89" fmla="*/ -124 h 533421"/>
              <a:gd name="connsiteX90" fmla="*/ 87637 w 457753"/>
              <a:gd name="connsiteY90" fmla="*/ 3686 h 533421"/>
              <a:gd name="connsiteX91" fmla="*/ 86113 w 457753"/>
              <a:gd name="connsiteY91" fmla="*/ 11973 h 533421"/>
              <a:gd name="connsiteX92" fmla="*/ 103829 w 457753"/>
              <a:gd name="connsiteY92" fmla="*/ 74171 h 533421"/>
              <a:gd name="connsiteX93" fmla="*/ 11056 w 457753"/>
              <a:gd name="connsiteY93" fmla="*/ 196853 h 533421"/>
              <a:gd name="connsiteX94" fmla="*/ 20733 w 457753"/>
              <a:gd name="connsiteY94" fmla="*/ 271662 h 533421"/>
              <a:gd name="connsiteX95" fmla="*/ 21438 w 457753"/>
              <a:gd name="connsiteY95" fmla="*/ 272196 h 533421"/>
              <a:gd name="connsiteX96" fmla="*/ 25534 w 457753"/>
              <a:gd name="connsiteY96" fmla="*/ 275339 h 533421"/>
              <a:gd name="connsiteX97" fmla="*/ 48394 w 457753"/>
              <a:gd name="connsiteY97" fmla="*/ 282959 h 533421"/>
              <a:gd name="connsiteX98" fmla="*/ 68301 w 457753"/>
              <a:gd name="connsiteY98" fmla="*/ 277339 h 533421"/>
              <a:gd name="connsiteX99" fmla="*/ 112402 w 457753"/>
              <a:gd name="connsiteY99" fmla="*/ 250288 h 533421"/>
              <a:gd name="connsiteX100" fmla="*/ 121927 w 457753"/>
              <a:gd name="connsiteY100" fmla="*/ 247526 h 533421"/>
              <a:gd name="connsiteX101" fmla="*/ 131452 w 457753"/>
              <a:gd name="connsiteY101" fmla="*/ 247526 h 533421"/>
              <a:gd name="connsiteX102" fmla="*/ 94304 w 457753"/>
              <a:gd name="connsiteY102" fmla="*/ 300199 h 533421"/>
              <a:gd name="connsiteX103" fmla="*/ 51918 w 457753"/>
              <a:gd name="connsiteY103" fmla="*/ 420310 h 533421"/>
              <a:gd name="connsiteX104" fmla="*/ 24962 w 457753"/>
              <a:gd name="connsiteY104" fmla="*/ 446122 h 533421"/>
              <a:gd name="connsiteX105" fmla="*/ 9913 w 457753"/>
              <a:gd name="connsiteY105" fmla="*/ 496510 h 533421"/>
              <a:gd name="connsiteX106" fmla="*/ 29068 w 457753"/>
              <a:gd name="connsiteY106" fmla="*/ 532095 h 533421"/>
              <a:gd name="connsiteX107" fmla="*/ 38393 w 457753"/>
              <a:gd name="connsiteY107" fmla="*/ 533276 h 533421"/>
              <a:gd name="connsiteX108" fmla="*/ 343193 w 457753"/>
              <a:gd name="connsiteY108" fmla="*/ 533276 h 533421"/>
              <a:gd name="connsiteX109" fmla="*/ 371730 w 457753"/>
              <a:gd name="connsiteY109" fmla="*/ 504663 h 533421"/>
              <a:gd name="connsiteX110" fmla="*/ 370529 w 457753"/>
              <a:gd name="connsiteY110" fmla="*/ 496510 h 53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57753" h="533421">
                <a:moveTo>
                  <a:pt x="126880" y="116938"/>
                </a:moveTo>
                <a:lnTo>
                  <a:pt x="117355" y="126463"/>
                </a:lnTo>
                <a:cubicBezTo>
                  <a:pt x="113621" y="130168"/>
                  <a:pt x="113593" y="136198"/>
                  <a:pt x="117298" y="139932"/>
                </a:cubicBezTo>
                <a:cubicBezTo>
                  <a:pt x="117317" y="139951"/>
                  <a:pt x="117336" y="139970"/>
                  <a:pt x="117355" y="139989"/>
                </a:cubicBezTo>
                <a:cubicBezTo>
                  <a:pt x="121060" y="143722"/>
                  <a:pt x="127090" y="143751"/>
                  <a:pt x="130823" y="140046"/>
                </a:cubicBezTo>
                <a:cubicBezTo>
                  <a:pt x="130842" y="140027"/>
                  <a:pt x="130861" y="140008"/>
                  <a:pt x="130881" y="139989"/>
                </a:cubicBezTo>
                <a:lnTo>
                  <a:pt x="140406" y="130464"/>
                </a:lnTo>
                <a:cubicBezTo>
                  <a:pt x="144139" y="126730"/>
                  <a:pt x="144139" y="120672"/>
                  <a:pt x="140406" y="116938"/>
                </a:cubicBezTo>
                <a:cubicBezTo>
                  <a:pt x="136672" y="113205"/>
                  <a:pt x="130614" y="113205"/>
                  <a:pt x="126880" y="116938"/>
                </a:cubicBezTo>
                <a:close/>
                <a:moveTo>
                  <a:pt x="455778" y="289722"/>
                </a:moveTo>
                <a:lnTo>
                  <a:pt x="389103" y="194472"/>
                </a:lnTo>
                <a:lnTo>
                  <a:pt x="389103" y="193900"/>
                </a:lnTo>
                <a:lnTo>
                  <a:pt x="388341" y="193138"/>
                </a:lnTo>
                <a:cubicBezTo>
                  <a:pt x="388036" y="192776"/>
                  <a:pt x="387684" y="192452"/>
                  <a:pt x="387294" y="192186"/>
                </a:cubicBezTo>
                <a:lnTo>
                  <a:pt x="386436" y="191614"/>
                </a:lnTo>
                <a:lnTo>
                  <a:pt x="385008" y="191043"/>
                </a:lnTo>
                <a:lnTo>
                  <a:pt x="384245" y="191043"/>
                </a:lnTo>
                <a:cubicBezTo>
                  <a:pt x="383426" y="190900"/>
                  <a:pt x="382588" y="190900"/>
                  <a:pt x="381769" y="191043"/>
                </a:cubicBezTo>
                <a:lnTo>
                  <a:pt x="247943" y="191043"/>
                </a:lnTo>
                <a:cubicBezTo>
                  <a:pt x="247124" y="190900"/>
                  <a:pt x="246285" y="190900"/>
                  <a:pt x="245466" y="191043"/>
                </a:cubicBezTo>
                <a:lnTo>
                  <a:pt x="244704" y="191043"/>
                </a:lnTo>
                <a:lnTo>
                  <a:pt x="243275" y="191614"/>
                </a:lnTo>
                <a:lnTo>
                  <a:pt x="242418" y="192186"/>
                </a:lnTo>
                <a:cubicBezTo>
                  <a:pt x="242028" y="192452"/>
                  <a:pt x="241675" y="192776"/>
                  <a:pt x="241370" y="193138"/>
                </a:cubicBezTo>
                <a:lnTo>
                  <a:pt x="240608" y="193900"/>
                </a:lnTo>
                <a:lnTo>
                  <a:pt x="240608" y="194472"/>
                </a:lnTo>
                <a:lnTo>
                  <a:pt x="173933" y="289722"/>
                </a:lnTo>
                <a:cubicBezTo>
                  <a:pt x="171276" y="293503"/>
                  <a:pt x="171724" y="298637"/>
                  <a:pt x="174981" y="301914"/>
                </a:cubicBezTo>
                <a:lnTo>
                  <a:pt x="308331" y="435264"/>
                </a:lnTo>
                <a:cubicBezTo>
                  <a:pt x="309236" y="436130"/>
                  <a:pt x="310303" y="436807"/>
                  <a:pt x="311474" y="437264"/>
                </a:cubicBezTo>
                <a:cubicBezTo>
                  <a:pt x="313780" y="438283"/>
                  <a:pt x="316408" y="438283"/>
                  <a:pt x="318713" y="437264"/>
                </a:cubicBezTo>
                <a:cubicBezTo>
                  <a:pt x="319885" y="436807"/>
                  <a:pt x="320952" y="436130"/>
                  <a:pt x="321857" y="435264"/>
                </a:cubicBezTo>
                <a:lnTo>
                  <a:pt x="455207" y="301914"/>
                </a:lnTo>
                <a:cubicBezTo>
                  <a:pt x="458321" y="298523"/>
                  <a:pt x="458560" y="293389"/>
                  <a:pt x="455778" y="289722"/>
                </a:cubicBezTo>
                <a:close/>
                <a:moveTo>
                  <a:pt x="247943" y="216474"/>
                </a:moveTo>
                <a:lnTo>
                  <a:pt x="296330" y="285626"/>
                </a:lnTo>
                <a:lnTo>
                  <a:pt x="199556" y="285626"/>
                </a:lnTo>
                <a:close/>
                <a:moveTo>
                  <a:pt x="305093" y="405546"/>
                </a:moveTo>
                <a:lnTo>
                  <a:pt x="204223" y="304676"/>
                </a:lnTo>
                <a:lnTo>
                  <a:pt x="305093" y="304676"/>
                </a:lnTo>
                <a:close/>
                <a:moveTo>
                  <a:pt x="314618" y="278578"/>
                </a:moveTo>
                <a:lnTo>
                  <a:pt x="266231" y="209426"/>
                </a:lnTo>
                <a:lnTo>
                  <a:pt x="363005" y="209426"/>
                </a:lnTo>
                <a:close/>
                <a:moveTo>
                  <a:pt x="324143" y="405546"/>
                </a:moveTo>
                <a:lnTo>
                  <a:pt x="324143" y="304676"/>
                </a:lnTo>
                <a:lnTo>
                  <a:pt x="425012" y="304676"/>
                </a:lnTo>
                <a:close/>
                <a:moveTo>
                  <a:pt x="332906" y="285626"/>
                </a:moveTo>
                <a:lnTo>
                  <a:pt x="381293" y="216474"/>
                </a:lnTo>
                <a:lnTo>
                  <a:pt x="429680" y="285626"/>
                </a:lnTo>
                <a:close/>
                <a:moveTo>
                  <a:pt x="360719" y="463839"/>
                </a:moveTo>
                <a:cubicBezTo>
                  <a:pt x="359461" y="459676"/>
                  <a:pt x="355537" y="456886"/>
                  <a:pt x="351194" y="457076"/>
                </a:cubicBezTo>
                <a:lnTo>
                  <a:pt x="86018" y="457076"/>
                </a:lnTo>
                <a:cubicBezTo>
                  <a:pt x="80760" y="457076"/>
                  <a:pt x="76493" y="461343"/>
                  <a:pt x="76493" y="466601"/>
                </a:cubicBezTo>
                <a:cubicBezTo>
                  <a:pt x="76493" y="471859"/>
                  <a:pt x="80760" y="476126"/>
                  <a:pt x="86018" y="476126"/>
                </a:cubicBezTo>
                <a:lnTo>
                  <a:pt x="344526" y="476126"/>
                </a:lnTo>
                <a:lnTo>
                  <a:pt x="352337" y="501939"/>
                </a:lnTo>
                <a:cubicBezTo>
                  <a:pt x="353213" y="504844"/>
                  <a:pt x="352642" y="507997"/>
                  <a:pt x="350813" y="510416"/>
                </a:cubicBezTo>
                <a:cubicBezTo>
                  <a:pt x="349012" y="512816"/>
                  <a:pt x="346193" y="514226"/>
                  <a:pt x="343193" y="514226"/>
                </a:cubicBezTo>
                <a:lnTo>
                  <a:pt x="38393" y="514226"/>
                </a:lnTo>
                <a:cubicBezTo>
                  <a:pt x="35392" y="514226"/>
                  <a:pt x="32573" y="512816"/>
                  <a:pt x="30773" y="510416"/>
                </a:cubicBezTo>
                <a:cubicBezTo>
                  <a:pt x="28944" y="507997"/>
                  <a:pt x="28372" y="504844"/>
                  <a:pt x="29249" y="501939"/>
                </a:cubicBezTo>
                <a:lnTo>
                  <a:pt x="44394" y="451552"/>
                </a:lnTo>
                <a:cubicBezTo>
                  <a:pt x="46832" y="443503"/>
                  <a:pt x="54271" y="437998"/>
                  <a:pt x="62682" y="438026"/>
                </a:cubicBezTo>
                <a:lnTo>
                  <a:pt x="241656" y="438026"/>
                </a:lnTo>
                <a:cubicBezTo>
                  <a:pt x="246914" y="438026"/>
                  <a:pt x="251181" y="433759"/>
                  <a:pt x="251181" y="428501"/>
                </a:cubicBezTo>
                <a:cubicBezTo>
                  <a:pt x="251181" y="423243"/>
                  <a:pt x="246914" y="418976"/>
                  <a:pt x="241656" y="418976"/>
                </a:cubicBezTo>
                <a:lnTo>
                  <a:pt x="73159" y="418976"/>
                </a:lnTo>
                <a:cubicBezTo>
                  <a:pt x="52395" y="371351"/>
                  <a:pt x="79827" y="343347"/>
                  <a:pt x="109068" y="313534"/>
                </a:cubicBezTo>
                <a:cubicBezTo>
                  <a:pt x="128595" y="293532"/>
                  <a:pt x="148502" y="272958"/>
                  <a:pt x="152026" y="246859"/>
                </a:cubicBezTo>
                <a:cubicBezTo>
                  <a:pt x="174572" y="242592"/>
                  <a:pt x="190869" y="222847"/>
                  <a:pt x="190793" y="199901"/>
                </a:cubicBezTo>
                <a:cubicBezTo>
                  <a:pt x="190793" y="194643"/>
                  <a:pt x="186526" y="190376"/>
                  <a:pt x="181268" y="190376"/>
                </a:cubicBezTo>
                <a:cubicBezTo>
                  <a:pt x="176010" y="190376"/>
                  <a:pt x="171743" y="194643"/>
                  <a:pt x="171743" y="199901"/>
                </a:cubicBezTo>
                <a:cubicBezTo>
                  <a:pt x="171743" y="215684"/>
                  <a:pt x="158951" y="228476"/>
                  <a:pt x="143168" y="228476"/>
                </a:cubicBezTo>
                <a:lnTo>
                  <a:pt x="122594" y="228476"/>
                </a:lnTo>
                <a:cubicBezTo>
                  <a:pt x="115612" y="228466"/>
                  <a:pt x="108754" y="230381"/>
                  <a:pt x="102782" y="234000"/>
                </a:cubicBezTo>
                <a:lnTo>
                  <a:pt x="58681" y="261052"/>
                </a:lnTo>
                <a:cubicBezTo>
                  <a:pt x="52023" y="265166"/>
                  <a:pt x="43517" y="264795"/>
                  <a:pt x="37250" y="260099"/>
                </a:cubicBezTo>
                <a:lnTo>
                  <a:pt x="33154" y="256956"/>
                </a:lnTo>
                <a:cubicBezTo>
                  <a:pt x="17924" y="245612"/>
                  <a:pt x="14771" y="224066"/>
                  <a:pt x="26115" y="208835"/>
                </a:cubicBezTo>
                <a:cubicBezTo>
                  <a:pt x="26210" y="208721"/>
                  <a:pt x="26296" y="208597"/>
                  <a:pt x="26391" y="208473"/>
                </a:cubicBezTo>
                <a:cubicBezTo>
                  <a:pt x="92590" y="121891"/>
                  <a:pt x="121641" y="82077"/>
                  <a:pt x="122213" y="81696"/>
                </a:cubicBezTo>
                <a:cubicBezTo>
                  <a:pt x="123956" y="79343"/>
                  <a:pt x="124518" y="76324"/>
                  <a:pt x="123737" y="73504"/>
                </a:cubicBezTo>
                <a:lnTo>
                  <a:pt x="108402" y="19593"/>
                </a:lnTo>
                <a:cubicBezTo>
                  <a:pt x="134881" y="22546"/>
                  <a:pt x="144882" y="33880"/>
                  <a:pt x="145263" y="34356"/>
                </a:cubicBezTo>
                <a:cubicBezTo>
                  <a:pt x="147063" y="36633"/>
                  <a:pt x="149797" y="37966"/>
                  <a:pt x="152693" y="37976"/>
                </a:cubicBezTo>
                <a:cubicBezTo>
                  <a:pt x="234322" y="37976"/>
                  <a:pt x="301092" y="88649"/>
                  <a:pt x="318904" y="163992"/>
                </a:cubicBezTo>
                <a:cubicBezTo>
                  <a:pt x="320514" y="169002"/>
                  <a:pt x="325886" y="171755"/>
                  <a:pt x="330886" y="170135"/>
                </a:cubicBezTo>
                <a:cubicBezTo>
                  <a:pt x="335344" y="168697"/>
                  <a:pt x="338097" y="164240"/>
                  <a:pt x="337383" y="159610"/>
                </a:cubicBezTo>
                <a:cubicBezTo>
                  <a:pt x="318333" y="76647"/>
                  <a:pt x="245466" y="20545"/>
                  <a:pt x="156408" y="18926"/>
                </a:cubicBezTo>
                <a:cubicBezTo>
                  <a:pt x="149169" y="12544"/>
                  <a:pt x="130499" y="-124"/>
                  <a:pt x="95257" y="-124"/>
                </a:cubicBezTo>
                <a:cubicBezTo>
                  <a:pt x="92257" y="-124"/>
                  <a:pt x="89437" y="1286"/>
                  <a:pt x="87637" y="3686"/>
                </a:cubicBezTo>
                <a:cubicBezTo>
                  <a:pt x="85865" y="6058"/>
                  <a:pt x="85303" y="9125"/>
                  <a:pt x="86113" y="11973"/>
                </a:cubicBezTo>
                <a:lnTo>
                  <a:pt x="103829" y="74171"/>
                </a:lnTo>
                <a:cubicBezTo>
                  <a:pt x="95162" y="85887"/>
                  <a:pt x="65729" y="125415"/>
                  <a:pt x="11056" y="196853"/>
                </a:cubicBezTo>
                <a:cubicBezTo>
                  <a:pt x="-6927" y="220180"/>
                  <a:pt x="-2593" y="253679"/>
                  <a:pt x="20733" y="271662"/>
                </a:cubicBezTo>
                <a:cubicBezTo>
                  <a:pt x="20972" y="271843"/>
                  <a:pt x="21200" y="272024"/>
                  <a:pt x="21438" y="272196"/>
                </a:cubicBezTo>
                <a:lnTo>
                  <a:pt x="25534" y="275339"/>
                </a:lnTo>
                <a:cubicBezTo>
                  <a:pt x="32125" y="280282"/>
                  <a:pt x="40155" y="282959"/>
                  <a:pt x="48394" y="282959"/>
                </a:cubicBezTo>
                <a:cubicBezTo>
                  <a:pt x="55423" y="282959"/>
                  <a:pt x="62310" y="281016"/>
                  <a:pt x="68301" y="277339"/>
                </a:cubicBezTo>
                <a:lnTo>
                  <a:pt x="112402" y="250288"/>
                </a:lnTo>
                <a:cubicBezTo>
                  <a:pt x="115279" y="248545"/>
                  <a:pt x="118565" y="247593"/>
                  <a:pt x="121927" y="247526"/>
                </a:cubicBezTo>
                <a:lnTo>
                  <a:pt x="131452" y="247526"/>
                </a:lnTo>
                <a:cubicBezTo>
                  <a:pt x="127452" y="266576"/>
                  <a:pt x="111259" y="282769"/>
                  <a:pt x="94304" y="300199"/>
                </a:cubicBezTo>
                <a:cubicBezTo>
                  <a:pt x="65729" y="328774"/>
                  <a:pt x="31154" y="364779"/>
                  <a:pt x="51918" y="420310"/>
                </a:cubicBezTo>
                <a:cubicBezTo>
                  <a:pt x="39050" y="423624"/>
                  <a:pt x="28830" y="433407"/>
                  <a:pt x="24962" y="446122"/>
                </a:cubicBezTo>
                <a:lnTo>
                  <a:pt x="9913" y="496510"/>
                </a:lnTo>
                <a:cubicBezTo>
                  <a:pt x="5379" y="511626"/>
                  <a:pt x="13952" y="527551"/>
                  <a:pt x="29068" y="532095"/>
                </a:cubicBezTo>
                <a:cubicBezTo>
                  <a:pt x="32087" y="533000"/>
                  <a:pt x="35240" y="533400"/>
                  <a:pt x="38393" y="533276"/>
                </a:cubicBezTo>
                <a:lnTo>
                  <a:pt x="343193" y="533276"/>
                </a:lnTo>
                <a:cubicBezTo>
                  <a:pt x="358976" y="533257"/>
                  <a:pt x="371749" y="520446"/>
                  <a:pt x="371730" y="504663"/>
                </a:cubicBezTo>
                <a:cubicBezTo>
                  <a:pt x="371730" y="501901"/>
                  <a:pt x="371320" y="499157"/>
                  <a:pt x="370529" y="496510"/>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4" name="Freeform: Shape 43">
            <a:extLst>
              <a:ext uri="{FF2B5EF4-FFF2-40B4-BE49-F238E27FC236}">
                <a16:creationId xmlns:a16="http://schemas.microsoft.com/office/drawing/2014/main" id="{D9A37A4C-1881-A932-1BFB-4CBBE59B5728}"/>
              </a:ext>
            </a:extLst>
          </p:cNvPr>
          <p:cNvSpPr/>
          <p:nvPr/>
        </p:nvSpPr>
        <p:spPr>
          <a:xfrm>
            <a:off x="7343217" y="5278371"/>
            <a:ext cx="417263" cy="387545"/>
          </a:xfrm>
          <a:custGeom>
            <a:avLst/>
            <a:gdLst>
              <a:gd name="connsiteX0" fmla="*/ 390304 w 533217"/>
              <a:gd name="connsiteY0" fmla="*/ 437968 h 495242"/>
              <a:gd name="connsiteX1" fmla="*/ 380779 w 533217"/>
              <a:gd name="connsiteY1" fmla="*/ 437968 h 495242"/>
              <a:gd name="connsiteX2" fmla="*/ 380779 w 533217"/>
              <a:gd name="connsiteY2" fmla="*/ 418918 h 495242"/>
              <a:gd name="connsiteX3" fmla="*/ 342679 w 533217"/>
              <a:gd name="connsiteY3" fmla="*/ 380818 h 495242"/>
              <a:gd name="connsiteX4" fmla="*/ 171229 w 533217"/>
              <a:gd name="connsiteY4" fmla="*/ 380818 h 495242"/>
              <a:gd name="connsiteX5" fmla="*/ 133129 w 533217"/>
              <a:gd name="connsiteY5" fmla="*/ 418918 h 495242"/>
              <a:gd name="connsiteX6" fmla="*/ 133129 w 533217"/>
              <a:gd name="connsiteY6" fmla="*/ 437968 h 495242"/>
              <a:gd name="connsiteX7" fmla="*/ 123604 w 533217"/>
              <a:gd name="connsiteY7" fmla="*/ 437968 h 495242"/>
              <a:gd name="connsiteX8" fmla="*/ 114079 w 533217"/>
              <a:gd name="connsiteY8" fmla="*/ 447493 h 495242"/>
              <a:gd name="connsiteX9" fmla="*/ 114079 w 533217"/>
              <a:gd name="connsiteY9" fmla="*/ 485593 h 495242"/>
              <a:gd name="connsiteX10" fmla="*/ 123604 w 533217"/>
              <a:gd name="connsiteY10" fmla="*/ 495118 h 495242"/>
              <a:gd name="connsiteX11" fmla="*/ 133129 w 533217"/>
              <a:gd name="connsiteY11" fmla="*/ 485593 h 495242"/>
              <a:gd name="connsiteX12" fmla="*/ 133129 w 533217"/>
              <a:gd name="connsiteY12" fmla="*/ 457018 h 495242"/>
              <a:gd name="connsiteX13" fmla="*/ 380779 w 533217"/>
              <a:gd name="connsiteY13" fmla="*/ 457018 h 495242"/>
              <a:gd name="connsiteX14" fmla="*/ 380779 w 533217"/>
              <a:gd name="connsiteY14" fmla="*/ 485593 h 495242"/>
              <a:gd name="connsiteX15" fmla="*/ 390304 w 533217"/>
              <a:gd name="connsiteY15" fmla="*/ 495118 h 495242"/>
              <a:gd name="connsiteX16" fmla="*/ 399829 w 533217"/>
              <a:gd name="connsiteY16" fmla="*/ 485593 h 495242"/>
              <a:gd name="connsiteX17" fmla="*/ 399829 w 533217"/>
              <a:gd name="connsiteY17" fmla="*/ 447493 h 495242"/>
              <a:gd name="connsiteX18" fmla="*/ 390304 w 533217"/>
              <a:gd name="connsiteY18" fmla="*/ 437968 h 495242"/>
              <a:gd name="connsiteX19" fmla="*/ 361729 w 533217"/>
              <a:gd name="connsiteY19" fmla="*/ 437968 h 495242"/>
              <a:gd name="connsiteX20" fmla="*/ 152179 w 533217"/>
              <a:gd name="connsiteY20" fmla="*/ 437968 h 495242"/>
              <a:gd name="connsiteX21" fmla="*/ 152179 w 533217"/>
              <a:gd name="connsiteY21" fmla="*/ 418918 h 495242"/>
              <a:gd name="connsiteX22" fmla="*/ 171229 w 533217"/>
              <a:gd name="connsiteY22" fmla="*/ 399868 h 495242"/>
              <a:gd name="connsiteX23" fmla="*/ 342679 w 533217"/>
              <a:gd name="connsiteY23" fmla="*/ 399868 h 495242"/>
              <a:gd name="connsiteX24" fmla="*/ 361729 w 533217"/>
              <a:gd name="connsiteY24" fmla="*/ 418918 h 495242"/>
              <a:gd name="connsiteX25" fmla="*/ 524511 w 533217"/>
              <a:gd name="connsiteY25" fmla="*/ 349290 h 495242"/>
              <a:gd name="connsiteX26" fmla="*/ 380779 w 533217"/>
              <a:gd name="connsiteY26" fmla="*/ 204701 h 495242"/>
              <a:gd name="connsiteX27" fmla="*/ 387637 w 533217"/>
              <a:gd name="connsiteY27" fmla="*/ 189937 h 495242"/>
              <a:gd name="connsiteX28" fmla="*/ 400305 w 533217"/>
              <a:gd name="connsiteY28" fmla="*/ 192985 h 495242"/>
              <a:gd name="connsiteX29" fmla="*/ 420498 w 533217"/>
              <a:gd name="connsiteY29" fmla="*/ 184698 h 495242"/>
              <a:gd name="connsiteX30" fmla="*/ 431547 w 533217"/>
              <a:gd name="connsiteY30" fmla="*/ 173554 h 495242"/>
              <a:gd name="connsiteX31" fmla="*/ 431547 w 533217"/>
              <a:gd name="connsiteY31" fmla="*/ 133264 h 495242"/>
              <a:gd name="connsiteX32" fmla="*/ 363634 w 533217"/>
              <a:gd name="connsiteY32" fmla="*/ 65350 h 495242"/>
              <a:gd name="connsiteX33" fmla="*/ 323343 w 533217"/>
              <a:gd name="connsiteY33" fmla="*/ 65350 h 495242"/>
              <a:gd name="connsiteX34" fmla="*/ 312294 w 533217"/>
              <a:gd name="connsiteY34" fmla="*/ 76018 h 495242"/>
              <a:gd name="connsiteX35" fmla="*/ 307055 w 533217"/>
              <a:gd name="connsiteY35" fmla="*/ 108880 h 495242"/>
              <a:gd name="connsiteX36" fmla="*/ 288005 w 533217"/>
              <a:gd name="connsiteY36" fmla="*/ 119071 h 495242"/>
              <a:gd name="connsiteX37" fmla="*/ 252477 w 533217"/>
              <a:gd name="connsiteY37" fmla="*/ 154599 h 495242"/>
              <a:gd name="connsiteX38" fmla="*/ 242286 w 533217"/>
              <a:gd name="connsiteY38" fmla="*/ 173649 h 495242"/>
              <a:gd name="connsiteX39" fmla="*/ 209424 w 533217"/>
              <a:gd name="connsiteY39" fmla="*/ 178888 h 495242"/>
              <a:gd name="connsiteX40" fmla="*/ 198661 w 533217"/>
              <a:gd name="connsiteY40" fmla="*/ 190318 h 495242"/>
              <a:gd name="connsiteX41" fmla="*/ 190279 w 533217"/>
              <a:gd name="connsiteY41" fmla="*/ 210416 h 495242"/>
              <a:gd name="connsiteX42" fmla="*/ 198661 w 533217"/>
              <a:gd name="connsiteY42" fmla="*/ 230609 h 495242"/>
              <a:gd name="connsiteX43" fmla="*/ 266574 w 533217"/>
              <a:gd name="connsiteY43" fmla="*/ 298522 h 495242"/>
              <a:gd name="connsiteX44" fmla="*/ 286767 w 533217"/>
              <a:gd name="connsiteY44" fmla="*/ 306904 h 495242"/>
              <a:gd name="connsiteX45" fmla="*/ 306865 w 533217"/>
              <a:gd name="connsiteY45" fmla="*/ 298522 h 495242"/>
              <a:gd name="connsiteX46" fmla="*/ 318009 w 533217"/>
              <a:gd name="connsiteY46" fmla="*/ 287473 h 495242"/>
              <a:gd name="connsiteX47" fmla="*/ 323248 w 533217"/>
              <a:gd name="connsiteY47" fmla="*/ 254612 h 495242"/>
              <a:gd name="connsiteX48" fmla="*/ 338012 w 533217"/>
              <a:gd name="connsiteY48" fmla="*/ 247754 h 495242"/>
              <a:gd name="connsiteX49" fmla="*/ 482506 w 533217"/>
              <a:gd name="connsiteY49" fmla="*/ 391391 h 495242"/>
              <a:gd name="connsiteX50" fmla="*/ 524464 w 533217"/>
              <a:gd name="connsiteY50" fmla="*/ 391438 h 495242"/>
              <a:gd name="connsiteX51" fmla="*/ 524511 w 533217"/>
              <a:gd name="connsiteY51" fmla="*/ 349481 h 495242"/>
              <a:gd name="connsiteX52" fmla="*/ 325820 w 533217"/>
              <a:gd name="connsiteY52" fmla="*/ 89925 h 495242"/>
              <a:gd name="connsiteX53" fmla="*/ 336869 w 533217"/>
              <a:gd name="connsiteY53" fmla="*/ 78781 h 495242"/>
              <a:gd name="connsiteX54" fmla="*/ 343536 w 533217"/>
              <a:gd name="connsiteY54" fmla="*/ 76018 h 495242"/>
              <a:gd name="connsiteX55" fmla="*/ 350204 w 533217"/>
              <a:gd name="connsiteY55" fmla="*/ 78781 h 495242"/>
              <a:gd name="connsiteX56" fmla="*/ 418212 w 533217"/>
              <a:gd name="connsiteY56" fmla="*/ 146694 h 495242"/>
              <a:gd name="connsiteX57" fmla="*/ 418212 w 533217"/>
              <a:gd name="connsiteY57" fmla="*/ 160124 h 495242"/>
              <a:gd name="connsiteX58" fmla="*/ 407068 w 533217"/>
              <a:gd name="connsiteY58" fmla="*/ 171268 h 495242"/>
              <a:gd name="connsiteX59" fmla="*/ 393733 w 533217"/>
              <a:gd name="connsiteY59" fmla="*/ 171268 h 495242"/>
              <a:gd name="connsiteX60" fmla="*/ 325820 w 533217"/>
              <a:gd name="connsiteY60" fmla="*/ 103260 h 495242"/>
              <a:gd name="connsiteX61" fmla="*/ 323058 w 533217"/>
              <a:gd name="connsiteY61" fmla="*/ 96592 h 495242"/>
              <a:gd name="connsiteX62" fmla="*/ 325820 w 533217"/>
              <a:gd name="connsiteY62" fmla="*/ 89925 h 495242"/>
              <a:gd name="connsiteX63" fmla="*/ 304579 w 533217"/>
              <a:gd name="connsiteY63" fmla="*/ 273757 h 495242"/>
              <a:gd name="connsiteX64" fmla="*/ 293530 w 533217"/>
              <a:gd name="connsiteY64" fmla="*/ 284901 h 495242"/>
              <a:gd name="connsiteX65" fmla="*/ 280195 w 533217"/>
              <a:gd name="connsiteY65" fmla="*/ 284901 h 495242"/>
              <a:gd name="connsiteX66" fmla="*/ 212187 w 533217"/>
              <a:gd name="connsiteY66" fmla="*/ 216893 h 495242"/>
              <a:gd name="connsiteX67" fmla="*/ 209424 w 533217"/>
              <a:gd name="connsiteY67" fmla="*/ 210225 h 495242"/>
              <a:gd name="connsiteX68" fmla="*/ 212187 w 533217"/>
              <a:gd name="connsiteY68" fmla="*/ 203558 h 495242"/>
              <a:gd name="connsiteX69" fmla="*/ 223331 w 533217"/>
              <a:gd name="connsiteY69" fmla="*/ 192509 h 495242"/>
              <a:gd name="connsiteX70" fmla="*/ 229998 w 533217"/>
              <a:gd name="connsiteY70" fmla="*/ 189747 h 495242"/>
              <a:gd name="connsiteX71" fmla="*/ 236666 w 533217"/>
              <a:gd name="connsiteY71" fmla="*/ 192509 h 495242"/>
              <a:gd name="connsiteX72" fmla="*/ 252763 w 533217"/>
              <a:gd name="connsiteY72" fmla="*/ 208606 h 495242"/>
              <a:gd name="connsiteX73" fmla="*/ 252763 w 533217"/>
              <a:gd name="connsiteY73" fmla="*/ 208606 h 495242"/>
              <a:gd name="connsiteX74" fmla="*/ 288196 w 533217"/>
              <a:gd name="connsiteY74" fmla="*/ 244134 h 495242"/>
              <a:gd name="connsiteX75" fmla="*/ 288196 w 533217"/>
              <a:gd name="connsiteY75" fmla="*/ 244134 h 495242"/>
              <a:gd name="connsiteX76" fmla="*/ 304293 w 533217"/>
              <a:gd name="connsiteY76" fmla="*/ 260232 h 495242"/>
              <a:gd name="connsiteX77" fmla="*/ 304636 w 533217"/>
              <a:gd name="connsiteY77" fmla="*/ 273700 h 495242"/>
              <a:gd name="connsiteX78" fmla="*/ 304579 w 533217"/>
              <a:gd name="connsiteY78" fmla="*/ 273757 h 495242"/>
              <a:gd name="connsiteX79" fmla="*/ 328677 w 533217"/>
              <a:gd name="connsiteY79" fmla="*/ 230799 h 495242"/>
              <a:gd name="connsiteX80" fmla="*/ 302007 w 533217"/>
              <a:gd name="connsiteY80" fmla="*/ 230799 h 495242"/>
              <a:gd name="connsiteX81" fmla="*/ 266479 w 533217"/>
              <a:gd name="connsiteY81" fmla="*/ 195081 h 495242"/>
              <a:gd name="connsiteX82" fmla="*/ 260955 w 533217"/>
              <a:gd name="connsiteY82" fmla="*/ 181841 h 495242"/>
              <a:gd name="connsiteX83" fmla="*/ 266479 w 533217"/>
              <a:gd name="connsiteY83" fmla="*/ 168411 h 495242"/>
              <a:gd name="connsiteX84" fmla="*/ 301722 w 533217"/>
              <a:gd name="connsiteY84" fmla="*/ 133168 h 495242"/>
              <a:gd name="connsiteX85" fmla="*/ 328487 w 533217"/>
              <a:gd name="connsiteY85" fmla="*/ 133168 h 495242"/>
              <a:gd name="connsiteX86" fmla="*/ 328487 w 533217"/>
              <a:gd name="connsiteY86" fmla="*/ 133168 h 495242"/>
              <a:gd name="connsiteX87" fmla="*/ 363920 w 533217"/>
              <a:gd name="connsiteY87" fmla="*/ 168697 h 495242"/>
              <a:gd name="connsiteX88" fmla="*/ 363920 w 533217"/>
              <a:gd name="connsiteY88" fmla="*/ 168697 h 495242"/>
              <a:gd name="connsiteX89" fmla="*/ 363920 w 533217"/>
              <a:gd name="connsiteY89" fmla="*/ 195462 h 495242"/>
              <a:gd name="connsiteX90" fmla="*/ 511081 w 533217"/>
              <a:gd name="connsiteY90" fmla="*/ 377675 h 495242"/>
              <a:gd name="connsiteX91" fmla="*/ 496032 w 533217"/>
              <a:gd name="connsiteY91" fmla="*/ 377675 h 495242"/>
              <a:gd name="connsiteX92" fmla="*/ 352204 w 533217"/>
              <a:gd name="connsiteY92" fmla="*/ 234419 h 495242"/>
              <a:gd name="connsiteX93" fmla="*/ 368111 w 533217"/>
              <a:gd name="connsiteY93" fmla="*/ 218512 h 495242"/>
              <a:gd name="connsiteX94" fmla="*/ 511462 w 533217"/>
              <a:gd name="connsiteY94" fmla="*/ 362721 h 495242"/>
              <a:gd name="connsiteX95" fmla="*/ 510995 w 533217"/>
              <a:gd name="connsiteY95" fmla="*/ 377665 h 495242"/>
              <a:gd name="connsiteX96" fmla="*/ 510986 w 533217"/>
              <a:gd name="connsiteY96" fmla="*/ 377675 h 495242"/>
              <a:gd name="connsiteX97" fmla="*/ 179897 w 533217"/>
              <a:gd name="connsiteY97" fmla="*/ 333193 h 495242"/>
              <a:gd name="connsiteX98" fmla="*/ 183297 w 533217"/>
              <a:gd name="connsiteY98" fmla="*/ 346224 h 495242"/>
              <a:gd name="connsiteX99" fmla="*/ 183326 w 533217"/>
              <a:gd name="connsiteY99" fmla="*/ 346242 h 495242"/>
              <a:gd name="connsiteX100" fmla="*/ 208091 w 533217"/>
              <a:gd name="connsiteY100" fmla="*/ 360530 h 495242"/>
              <a:gd name="connsiteX101" fmla="*/ 221140 w 533217"/>
              <a:gd name="connsiteY101" fmla="*/ 357006 h 495242"/>
              <a:gd name="connsiteX102" fmla="*/ 217616 w 533217"/>
              <a:gd name="connsiteY102" fmla="*/ 343956 h 495242"/>
              <a:gd name="connsiteX103" fmla="*/ 192851 w 533217"/>
              <a:gd name="connsiteY103" fmla="*/ 329669 h 495242"/>
              <a:gd name="connsiteX104" fmla="*/ 179897 w 533217"/>
              <a:gd name="connsiteY104" fmla="*/ 333193 h 495242"/>
              <a:gd name="connsiteX105" fmla="*/ 301055 w 533217"/>
              <a:gd name="connsiteY105" fmla="*/ 361768 h 495242"/>
              <a:gd name="connsiteX106" fmla="*/ 305817 w 533217"/>
              <a:gd name="connsiteY106" fmla="*/ 360530 h 495242"/>
              <a:gd name="connsiteX107" fmla="*/ 330582 w 533217"/>
              <a:gd name="connsiteY107" fmla="*/ 346242 h 495242"/>
              <a:gd name="connsiteX108" fmla="*/ 334107 w 533217"/>
              <a:gd name="connsiteY108" fmla="*/ 333193 h 495242"/>
              <a:gd name="connsiteX109" fmla="*/ 321057 w 533217"/>
              <a:gd name="connsiteY109" fmla="*/ 329669 h 495242"/>
              <a:gd name="connsiteX110" fmla="*/ 296292 w 533217"/>
              <a:gd name="connsiteY110" fmla="*/ 343956 h 495242"/>
              <a:gd name="connsiteX111" fmla="*/ 292701 w 533217"/>
              <a:gd name="connsiteY111" fmla="*/ 356939 h 495242"/>
              <a:gd name="connsiteX112" fmla="*/ 301055 w 533217"/>
              <a:gd name="connsiteY112" fmla="*/ 361768 h 495242"/>
              <a:gd name="connsiteX113" fmla="*/ 174182 w 533217"/>
              <a:gd name="connsiteY113" fmla="*/ 260041 h 495242"/>
              <a:gd name="connsiteX114" fmla="*/ 180278 w 533217"/>
              <a:gd name="connsiteY114" fmla="*/ 248040 h 495242"/>
              <a:gd name="connsiteX115" fmla="*/ 168276 w 533217"/>
              <a:gd name="connsiteY115" fmla="*/ 241944 h 495242"/>
              <a:gd name="connsiteX116" fmla="*/ 133129 w 533217"/>
              <a:gd name="connsiteY116" fmla="*/ 247468 h 495242"/>
              <a:gd name="connsiteX117" fmla="*/ 100554 w 533217"/>
              <a:gd name="connsiteY117" fmla="*/ 190318 h 495242"/>
              <a:gd name="connsiteX118" fmla="*/ 161704 w 533217"/>
              <a:gd name="connsiteY118" fmla="*/ 190318 h 495242"/>
              <a:gd name="connsiteX119" fmla="*/ 171229 w 533217"/>
              <a:gd name="connsiteY119" fmla="*/ 180793 h 495242"/>
              <a:gd name="connsiteX120" fmla="*/ 161704 w 533217"/>
              <a:gd name="connsiteY120" fmla="*/ 171268 h 495242"/>
              <a:gd name="connsiteX121" fmla="*/ 97315 w 533217"/>
              <a:gd name="connsiteY121" fmla="*/ 171268 h 495242"/>
              <a:gd name="connsiteX122" fmla="*/ 97315 w 533217"/>
              <a:gd name="connsiteY122" fmla="*/ 95068 h 495242"/>
              <a:gd name="connsiteX123" fmla="*/ 168943 w 533217"/>
              <a:gd name="connsiteY123" fmla="*/ 95068 h 495242"/>
              <a:gd name="connsiteX124" fmla="*/ 171229 w 533217"/>
              <a:gd name="connsiteY124" fmla="*/ 133168 h 495242"/>
              <a:gd name="connsiteX125" fmla="*/ 180754 w 533217"/>
              <a:gd name="connsiteY125" fmla="*/ 142693 h 495242"/>
              <a:gd name="connsiteX126" fmla="*/ 190279 w 533217"/>
              <a:gd name="connsiteY126" fmla="*/ 133168 h 495242"/>
              <a:gd name="connsiteX127" fmla="*/ 187898 w 533217"/>
              <a:gd name="connsiteY127" fmla="*/ 95068 h 495242"/>
              <a:gd name="connsiteX128" fmla="*/ 240762 w 533217"/>
              <a:gd name="connsiteY128" fmla="*/ 95068 h 495242"/>
              <a:gd name="connsiteX129" fmla="*/ 244191 w 533217"/>
              <a:gd name="connsiteY129" fmla="*/ 106784 h 495242"/>
              <a:gd name="connsiteX130" fmla="*/ 255659 w 533217"/>
              <a:gd name="connsiteY130" fmla="*/ 113842 h 495242"/>
              <a:gd name="connsiteX131" fmla="*/ 255716 w 533217"/>
              <a:gd name="connsiteY131" fmla="*/ 113832 h 495242"/>
              <a:gd name="connsiteX132" fmla="*/ 262764 w 533217"/>
              <a:gd name="connsiteY132" fmla="*/ 102402 h 495242"/>
              <a:gd name="connsiteX133" fmla="*/ 256383 w 533217"/>
              <a:gd name="connsiteY133" fmla="*/ 82495 h 495242"/>
              <a:gd name="connsiteX134" fmla="*/ 255906 w 533217"/>
              <a:gd name="connsiteY134" fmla="*/ 81448 h 495242"/>
              <a:gd name="connsiteX135" fmla="*/ 81218 w 533217"/>
              <a:gd name="connsiteY135" fmla="*/ 10391 h 495242"/>
              <a:gd name="connsiteX136" fmla="*/ 10161 w 533217"/>
              <a:gd name="connsiteY136" fmla="*/ 81448 h 495242"/>
              <a:gd name="connsiteX137" fmla="*/ 10161 w 533217"/>
              <a:gd name="connsiteY137" fmla="*/ 81448 h 495242"/>
              <a:gd name="connsiteX138" fmla="*/ 10161 w 533217"/>
              <a:gd name="connsiteY138" fmla="*/ 183746 h 495242"/>
              <a:gd name="connsiteX139" fmla="*/ 10161 w 533217"/>
              <a:gd name="connsiteY139" fmla="*/ 183746 h 495242"/>
              <a:gd name="connsiteX140" fmla="*/ 174182 w 533217"/>
              <a:gd name="connsiteY140" fmla="*/ 259184 h 495242"/>
              <a:gd name="connsiteX141" fmla="*/ 231999 w 533217"/>
              <a:gd name="connsiteY141" fmla="*/ 76018 h 495242"/>
              <a:gd name="connsiteX142" fmla="*/ 184945 w 533217"/>
              <a:gd name="connsiteY142" fmla="*/ 76018 h 495242"/>
              <a:gd name="connsiteX143" fmla="*/ 166943 w 533217"/>
              <a:gd name="connsiteY143" fmla="*/ 24012 h 495242"/>
              <a:gd name="connsiteX144" fmla="*/ 231999 w 533217"/>
              <a:gd name="connsiteY144" fmla="*/ 76018 h 495242"/>
              <a:gd name="connsiteX145" fmla="*/ 133129 w 533217"/>
              <a:gd name="connsiteY145" fmla="*/ 18868 h 495242"/>
              <a:gd name="connsiteX146" fmla="*/ 165705 w 533217"/>
              <a:gd name="connsiteY146" fmla="*/ 76018 h 495242"/>
              <a:gd name="connsiteX147" fmla="*/ 100554 w 533217"/>
              <a:gd name="connsiteY147" fmla="*/ 76018 h 495242"/>
              <a:gd name="connsiteX148" fmla="*/ 133129 w 533217"/>
              <a:gd name="connsiteY148" fmla="*/ 18868 h 495242"/>
              <a:gd name="connsiteX149" fmla="*/ 99411 w 533217"/>
              <a:gd name="connsiteY149" fmla="*/ 23916 h 495242"/>
              <a:gd name="connsiteX150" fmla="*/ 81313 w 533217"/>
              <a:gd name="connsiteY150" fmla="*/ 76018 h 495242"/>
              <a:gd name="connsiteX151" fmla="*/ 34260 w 533217"/>
              <a:gd name="connsiteY151" fmla="*/ 76018 h 495242"/>
              <a:gd name="connsiteX152" fmla="*/ 99411 w 533217"/>
              <a:gd name="connsiteY152" fmla="*/ 23916 h 495242"/>
              <a:gd name="connsiteX153" fmla="*/ 18829 w 533217"/>
              <a:gd name="connsiteY153" fmla="*/ 133168 h 495242"/>
              <a:gd name="connsiteX154" fmla="*/ 25496 w 533217"/>
              <a:gd name="connsiteY154" fmla="*/ 95068 h 495242"/>
              <a:gd name="connsiteX155" fmla="*/ 78360 w 533217"/>
              <a:gd name="connsiteY155" fmla="*/ 95068 h 495242"/>
              <a:gd name="connsiteX156" fmla="*/ 78360 w 533217"/>
              <a:gd name="connsiteY156" fmla="*/ 171268 h 495242"/>
              <a:gd name="connsiteX157" fmla="*/ 25496 w 533217"/>
              <a:gd name="connsiteY157" fmla="*/ 171268 h 495242"/>
              <a:gd name="connsiteX158" fmla="*/ 18829 w 533217"/>
              <a:gd name="connsiteY158" fmla="*/ 133168 h 495242"/>
              <a:gd name="connsiteX159" fmla="*/ 34260 w 533217"/>
              <a:gd name="connsiteY159" fmla="*/ 190318 h 495242"/>
              <a:gd name="connsiteX160" fmla="*/ 81313 w 533217"/>
              <a:gd name="connsiteY160" fmla="*/ 190318 h 495242"/>
              <a:gd name="connsiteX161" fmla="*/ 99411 w 533217"/>
              <a:gd name="connsiteY161" fmla="*/ 242420 h 495242"/>
              <a:gd name="connsiteX162" fmla="*/ 34260 w 533217"/>
              <a:gd name="connsiteY162" fmla="*/ 190318 h 49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533217" h="495242">
                <a:moveTo>
                  <a:pt x="390304" y="437968"/>
                </a:moveTo>
                <a:lnTo>
                  <a:pt x="380779" y="437968"/>
                </a:lnTo>
                <a:lnTo>
                  <a:pt x="380779" y="418918"/>
                </a:lnTo>
                <a:cubicBezTo>
                  <a:pt x="380779" y="397877"/>
                  <a:pt x="363720" y="380818"/>
                  <a:pt x="342679" y="380818"/>
                </a:cubicBezTo>
                <a:lnTo>
                  <a:pt x="171229" y="380818"/>
                </a:lnTo>
                <a:cubicBezTo>
                  <a:pt x="150188" y="380818"/>
                  <a:pt x="133129" y="397877"/>
                  <a:pt x="133129" y="418918"/>
                </a:cubicBezTo>
                <a:lnTo>
                  <a:pt x="133129" y="437968"/>
                </a:lnTo>
                <a:lnTo>
                  <a:pt x="123604" y="437968"/>
                </a:lnTo>
                <a:cubicBezTo>
                  <a:pt x="118346" y="437968"/>
                  <a:pt x="114079" y="442235"/>
                  <a:pt x="114079" y="447493"/>
                </a:cubicBezTo>
                <a:lnTo>
                  <a:pt x="114079" y="485593"/>
                </a:lnTo>
                <a:cubicBezTo>
                  <a:pt x="114079" y="490851"/>
                  <a:pt x="118346" y="495118"/>
                  <a:pt x="123604" y="495118"/>
                </a:cubicBezTo>
                <a:cubicBezTo>
                  <a:pt x="128862" y="495118"/>
                  <a:pt x="133129" y="490851"/>
                  <a:pt x="133129" y="485593"/>
                </a:cubicBezTo>
                <a:lnTo>
                  <a:pt x="133129" y="457018"/>
                </a:lnTo>
                <a:lnTo>
                  <a:pt x="380779" y="457018"/>
                </a:lnTo>
                <a:lnTo>
                  <a:pt x="380779" y="485593"/>
                </a:lnTo>
                <a:cubicBezTo>
                  <a:pt x="380779" y="490851"/>
                  <a:pt x="385046" y="495118"/>
                  <a:pt x="390304" y="495118"/>
                </a:cubicBezTo>
                <a:cubicBezTo>
                  <a:pt x="395562" y="495118"/>
                  <a:pt x="399829" y="490851"/>
                  <a:pt x="399829" y="485593"/>
                </a:cubicBezTo>
                <a:lnTo>
                  <a:pt x="399829" y="447493"/>
                </a:lnTo>
                <a:cubicBezTo>
                  <a:pt x="399829" y="442235"/>
                  <a:pt x="395562" y="437968"/>
                  <a:pt x="390304" y="437968"/>
                </a:cubicBezTo>
                <a:close/>
                <a:moveTo>
                  <a:pt x="361729" y="437968"/>
                </a:moveTo>
                <a:lnTo>
                  <a:pt x="152179" y="437968"/>
                </a:lnTo>
                <a:lnTo>
                  <a:pt x="152179" y="418918"/>
                </a:lnTo>
                <a:cubicBezTo>
                  <a:pt x="152179" y="408393"/>
                  <a:pt x="160704" y="399868"/>
                  <a:pt x="171229" y="399868"/>
                </a:cubicBezTo>
                <a:lnTo>
                  <a:pt x="342679" y="399868"/>
                </a:lnTo>
                <a:cubicBezTo>
                  <a:pt x="353204" y="399868"/>
                  <a:pt x="361729" y="408393"/>
                  <a:pt x="361729" y="418918"/>
                </a:cubicBezTo>
                <a:close/>
                <a:moveTo>
                  <a:pt x="524511" y="349290"/>
                </a:moveTo>
                <a:lnTo>
                  <a:pt x="380779" y="204701"/>
                </a:lnTo>
                <a:cubicBezTo>
                  <a:pt x="384122" y="200339"/>
                  <a:pt x="386465" y="195300"/>
                  <a:pt x="387637" y="189937"/>
                </a:cubicBezTo>
                <a:cubicBezTo>
                  <a:pt x="391571" y="191918"/>
                  <a:pt x="395905" y="192957"/>
                  <a:pt x="400305" y="192985"/>
                </a:cubicBezTo>
                <a:cubicBezTo>
                  <a:pt x="407868" y="193004"/>
                  <a:pt x="415126" y="190023"/>
                  <a:pt x="420498" y="184698"/>
                </a:cubicBezTo>
                <a:lnTo>
                  <a:pt x="431547" y="173554"/>
                </a:lnTo>
                <a:cubicBezTo>
                  <a:pt x="442625" y="162410"/>
                  <a:pt x="442625" y="144408"/>
                  <a:pt x="431547" y="133264"/>
                </a:cubicBezTo>
                <a:lnTo>
                  <a:pt x="363634" y="65350"/>
                </a:lnTo>
                <a:cubicBezTo>
                  <a:pt x="352366" y="54577"/>
                  <a:pt x="334611" y="54577"/>
                  <a:pt x="323343" y="65350"/>
                </a:cubicBezTo>
                <a:lnTo>
                  <a:pt x="312294" y="76018"/>
                </a:lnTo>
                <a:cubicBezTo>
                  <a:pt x="303693" y="84724"/>
                  <a:pt x="301588" y="97935"/>
                  <a:pt x="307055" y="108880"/>
                </a:cubicBezTo>
                <a:cubicBezTo>
                  <a:pt x="299855" y="110365"/>
                  <a:pt x="293235" y="113909"/>
                  <a:pt x="288005" y="119071"/>
                </a:cubicBezTo>
                <a:lnTo>
                  <a:pt x="252477" y="154599"/>
                </a:lnTo>
                <a:cubicBezTo>
                  <a:pt x="247315" y="159829"/>
                  <a:pt x="243771" y="166448"/>
                  <a:pt x="242286" y="173649"/>
                </a:cubicBezTo>
                <a:cubicBezTo>
                  <a:pt x="231341" y="168182"/>
                  <a:pt x="218130" y="170287"/>
                  <a:pt x="209424" y="178888"/>
                </a:cubicBezTo>
                <a:lnTo>
                  <a:pt x="198661" y="190318"/>
                </a:lnTo>
                <a:cubicBezTo>
                  <a:pt x="193260" y="195604"/>
                  <a:pt x="190241" y="202862"/>
                  <a:pt x="190279" y="210416"/>
                </a:cubicBezTo>
                <a:cubicBezTo>
                  <a:pt x="190289" y="217988"/>
                  <a:pt x="193298" y="225256"/>
                  <a:pt x="198661" y="230609"/>
                </a:cubicBezTo>
                <a:lnTo>
                  <a:pt x="266574" y="298522"/>
                </a:lnTo>
                <a:cubicBezTo>
                  <a:pt x="271927" y="303885"/>
                  <a:pt x="279195" y="306895"/>
                  <a:pt x="286767" y="306904"/>
                </a:cubicBezTo>
                <a:cubicBezTo>
                  <a:pt x="294321" y="306942"/>
                  <a:pt x="301579" y="303923"/>
                  <a:pt x="306865" y="298522"/>
                </a:cubicBezTo>
                <a:lnTo>
                  <a:pt x="318009" y="287473"/>
                </a:lnTo>
                <a:cubicBezTo>
                  <a:pt x="326610" y="278767"/>
                  <a:pt x="328715" y="265556"/>
                  <a:pt x="323248" y="254612"/>
                </a:cubicBezTo>
                <a:cubicBezTo>
                  <a:pt x="328611" y="253440"/>
                  <a:pt x="333649" y="251097"/>
                  <a:pt x="338012" y="247754"/>
                </a:cubicBezTo>
                <a:lnTo>
                  <a:pt x="482506" y="391391"/>
                </a:lnTo>
                <a:cubicBezTo>
                  <a:pt x="494079" y="402992"/>
                  <a:pt x="512862" y="403011"/>
                  <a:pt x="524464" y="391438"/>
                </a:cubicBezTo>
                <a:cubicBezTo>
                  <a:pt x="536065" y="379866"/>
                  <a:pt x="536084" y="361082"/>
                  <a:pt x="524511" y="349481"/>
                </a:cubicBezTo>
                <a:close/>
                <a:moveTo>
                  <a:pt x="325820" y="89925"/>
                </a:moveTo>
                <a:lnTo>
                  <a:pt x="336869" y="78781"/>
                </a:lnTo>
                <a:cubicBezTo>
                  <a:pt x="338640" y="77018"/>
                  <a:pt x="341041" y="76028"/>
                  <a:pt x="343536" y="76018"/>
                </a:cubicBezTo>
                <a:cubicBezTo>
                  <a:pt x="346032" y="76028"/>
                  <a:pt x="348432" y="77018"/>
                  <a:pt x="350204" y="78781"/>
                </a:cubicBezTo>
                <a:lnTo>
                  <a:pt x="418212" y="146694"/>
                </a:lnTo>
                <a:cubicBezTo>
                  <a:pt x="421908" y="150408"/>
                  <a:pt x="421908" y="156409"/>
                  <a:pt x="418212" y="160124"/>
                </a:cubicBezTo>
                <a:lnTo>
                  <a:pt x="407068" y="171268"/>
                </a:lnTo>
                <a:cubicBezTo>
                  <a:pt x="403363" y="174897"/>
                  <a:pt x="397438" y="174897"/>
                  <a:pt x="393733" y="171268"/>
                </a:cubicBezTo>
                <a:lnTo>
                  <a:pt x="325820" y="103260"/>
                </a:lnTo>
                <a:cubicBezTo>
                  <a:pt x="324058" y="101488"/>
                  <a:pt x="323067" y="99088"/>
                  <a:pt x="323058" y="96592"/>
                </a:cubicBezTo>
                <a:cubicBezTo>
                  <a:pt x="323067" y="94097"/>
                  <a:pt x="324058" y="91696"/>
                  <a:pt x="325820" y="89925"/>
                </a:cubicBezTo>
                <a:close/>
                <a:moveTo>
                  <a:pt x="304579" y="273757"/>
                </a:moveTo>
                <a:lnTo>
                  <a:pt x="293530" y="284901"/>
                </a:lnTo>
                <a:cubicBezTo>
                  <a:pt x="289825" y="288531"/>
                  <a:pt x="283900" y="288531"/>
                  <a:pt x="280195" y="284901"/>
                </a:cubicBezTo>
                <a:lnTo>
                  <a:pt x="212187" y="216893"/>
                </a:lnTo>
                <a:cubicBezTo>
                  <a:pt x="210424" y="215121"/>
                  <a:pt x="209434" y="212721"/>
                  <a:pt x="209424" y="210225"/>
                </a:cubicBezTo>
                <a:cubicBezTo>
                  <a:pt x="209434" y="207730"/>
                  <a:pt x="210424" y="205329"/>
                  <a:pt x="212187" y="203558"/>
                </a:cubicBezTo>
                <a:lnTo>
                  <a:pt x="223331" y="192509"/>
                </a:lnTo>
                <a:cubicBezTo>
                  <a:pt x="225064" y="190690"/>
                  <a:pt x="227484" y="189689"/>
                  <a:pt x="229998" y="189747"/>
                </a:cubicBezTo>
                <a:cubicBezTo>
                  <a:pt x="232494" y="189756"/>
                  <a:pt x="234894" y="190747"/>
                  <a:pt x="236666" y="192509"/>
                </a:cubicBezTo>
                <a:lnTo>
                  <a:pt x="252763" y="208606"/>
                </a:lnTo>
                <a:lnTo>
                  <a:pt x="252763" y="208606"/>
                </a:lnTo>
                <a:lnTo>
                  <a:pt x="288196" y="244134"/>
                </a:lnTo>
                <a:lnTo>
                  <a:pt x="288196" y="244134"/>
                </a:lnTo>
                <a:lnTo>
                  <a:pt x="304293" y="260232"/>
                </a:lnTo>
                <a:cubicBezTo>
                  <a:pt x="308103" y="263851"/>
                  <a:pt x="308256" y="269880"/>
                  <a:pt x="304636" y="273700"/>
                </a:cubicBezTo>
                <a:cubicBezTo>
                  <a:pt x="304617" y="273719"/>
                  <a:pt x="304598" y="273738"/>
                  <a:pt x="304579" y="273757"/>
                </a:cubicBezTo>
                <a:close/>
                <a:moveTo>
                  <a:pt x="328677" y="230799"/>
                </a:moveTo>
                <a:cubicBezTo>
                  <a:pt x="321267" y="238057"/>
                  <a:pt x="309418" y="238057"/>
                  <a:pt x="302007" y="230799"/>
                </a:cubicBezTo>
                <a:lnTo>
                  <a:pt x="266479" y="195081"/>
                </a:lnTo>
                <a:cubicBezTo>
                  <a:pt x="262983" y="191556"/>
                  <a:pt x="261002" y="186804"/>
                  <a:pt x="260955" y="181841"/>
                </a:cubicBezTo>
                <a:cubicBezTo>
                  <a:pt x="260955" y="176812"/>
                  <a:pt x="262936" y="171983"/>
                  <a:pt x="266479" y="168411"/>
                </a:cubicBezTo>
                <a:lnTo>
                  <a:pt x="301722" y="133168"/>
                </a:lnTo>
                <a:cubicBezTo>
                  <a:pt x="309142" y="125843"/>
                  <a:pt x="321067" y="125843"/>
                  <a:pt x="328487" y="133168"/>
                </a:cubicBezTo>
                <a:lnTo>
                  <a:pt x="328487" y="133168"/>
                </a:lnTo>
                <a:lnTo>
                  <a:pt x="363920" y="168697"/>
                </a:lnTo>
                <a:lnTo>
                  <a:pt x="363920" y="168697"/>
                </a:lnTo>
                <a:cubicBezTo>
                  <a:pt x="371244" y="176116"/>
                  <a:pt x="371244" y="188042"/>
                  <a:pt x="363920" y="195462"/>
                </a:cubicBezTo>
                <a:close/>
                <a:moveTo>
                  <a:pt x="511081" y="377675"/>
                </a:moveTo>
                <a:cubicBezTo>
                  <a:pt x="506919" y="381818"/>
                  <a:pt x="500194" y="381818"/>
                  <a:pt x="496032" y="377675"/>
                </a:cubicBezTo>
                <a:lnTo>
                  <a:pt x="352204" y="234419"/>
                </a:lnTo>
                <a:lnTo>
                  <a:pt x="368111" y="218512"/>
                </a:lnTo>
                <a:lnTo>
                  <a:pt x="511462" y="362721"/>
                </a:lnTo>
                <a:cubicBezTo>
                  <a:pt x="515463" y="366978"/>
                  <a:pt x="515253" y="373665"/>
                  <a:pt x="510995" y="377665"/>
                </a:cubicBezTo>
                <a:cubicBezTo>
                  <a:pt x="510995" y="377665"/>
                  <a:pt x="510986" y="377675"/>
                  <a:pt x="510986" y="377675"/>
                </a:cubicBezTo>
                <a:close/>
                <a:moveTo>
                  <a:pt x="179897" y="333193"/>
                </a:moveTo>
                <a:cubicBezTo>
                  <a:pt x="177239" y="337737"/>
                  <a:pt x="178763" y="343566"/>
                  <a:pt x="183297" y="346224"/>
                </a:cubicBezTo>
                <a:cubicBezTo>
                  <a:pt x="183307" y="346233"/>
                  <a:pt x="183316" y="346233"/>
                  <a:pt x="183326" y="346242"/>
                </a:cubicBezTo>
                <a:lnTo>
                  <a:pt x="208091" y="360530"/>
                </a:lnTo>
                <a:cubicBezTo>
                  <a:pt x="212663" y="363159"/>
                  <a:pt x="218511" y="361578"/>
                  <a:pt x="221140" y="357006"/>
                </a:cubicBezTo>
                <a:cubicBezTo>
                  <a:pt x="223769" y="352434"/>
                  <a:pt x="222188" y="346585"/>
                  <a:pt x="217616" y="343956"/>
                </a:cubicBezTo>
                <a:lnTo>
                  <a:pt x="192851" y="329669"/>
                </a:lnTo>
                <a:cubicBezTo>
                  <a:pt x="188298" y="327088"/>
                  <a:pt x="182516" y="328659"/>
                  <a:pt x="179897" y="333193"/>
                </a:cubicBezTo>
                <a:close/>
                <a:moveTo>
                  <a:pt x="301055" y="361768"/>
                </a:moveTo>
                <a:cubicBezTo>
                  <a:pt x="302722" y="361778"/>
                  <a:pt x="304369" y="361349"/>
                  <a:pt x="305817" y="360530"/>
                </a:cubicBezTo>
                <a:lnTo>
                  <a:pt x="330582" y="346242"/>
                </a:lnTo>
                <a:cubicBezTo>
                  <a:pt x="335154" y="343613"/>
                  <a:pt x="336735" y="337765"/>
                  <a:pt x="334107" y="333193"/>
                </a:cubicBezTo>
                <a:cubicBezTo>
                  <a:pt x="331478" y="328621"/>
                  <a:pt x="325629" y="327040"/>
                  <a:pt x="321057" y="329669"/>
                </a:cubicBezTo>
                <a:lnTo>
                  <a:pt x="296292" y="343956"/>
                </a:lnTo>
                <a:cubicBezTo>
                  <a:pt x="291720" y="346547"/>
                  <a:pt x="290111" y="352367"/>
                  <a:pt x="292701" y="356939"/>
                </a:cubicBezTo>
                <a:cubicBezTo>
                  <a:pt x="294406" y="359949"/>
                  <a:pt x="297597" y="361797"/>
                  <a:pt x="301055" y="361768"/>
                </a:cubicBezTo>
                <a:close/>
                <a:moveTo>
                  <a:pt x="174182" y="260041"/>
                </a:moveTo>
                <a:cubicBezTo>
                  <a:pt x="179173" y="258403"/>
                  <a:pt x="181907" y="253040"/>
                  <a:pt x="180278" y="248040"/>
                </a:cubicBezTo>
                <a:cubicBezTo>
                  <a:pt x="178639" y="243049"/>
                  <a:pt x="173277" y="240315"/>
                  <a:pt x="168276" y="241944"/>
                </a:cubicBezTo>
                <a:cubicBezTo>
                  <a:pt x="156913" y="245573"/>
                  <a:pt x="145054" y="247440"/>
                  <a:pt x="133129" y="247468"/>
                </a:cubicBezTo>
                <a:cubicBezTo>
                  <a:pt x="122080" y="247468"/>
                  <a:pt x="108078" y="226608"/>
                  <a:pt x="100554" y="190318"/>
                </a:cubicBezTo>
                <a:lnTo>
                  <a:pt x="161704" y="190318"/>
                </a:lnTo>
                <a:cubicBezTo>
                  <a:pt x="166962" y="190318"/>
                  <a:pt x="171229" y="186051"/>
                  <a:pt x="171229" y="180793"/>
                </a:cubicBezTo>
                <a:cubicBezTo>
                  <a:pt x="171229" y="175535"/>
                  <a:pt x="166962" y="171268"/>
                  <a:pt x="161704" y="171268"/>
                </a:cubicBezTo>
                <a:lnTo>
                  <a:pt x="97315" y="171268"/>
                </a:lnTo>
                <a:cubicBezTo>
                  <a:pt x="94267" y="145960"/>
                  <a:pt x="94267" y="120376"/>
                  <a:pt x="97315" y="95068"/>
                </a:cubicBezTo>
                <a:lnTo>
                  <a:pt x="168943" y="95068"/>
                </a:lnTo>
                <a:cubicBezTo>
                  <a:pt x="170486" y="107708"/>
                  <a:pt x="171248" y="120433"/>
                  <a:pt x="171229" y="133168"/>
                </a:cubicBezTo>
                <a:cubicBezTo>
                  <a:pt x="171229" y="138426"/>
                  <a:pt x="175496" y="142693"/>
                  <a:pt x="180754" y="142693"/>
                </a:cubicBezTo>
                <a:cubicBezTo>
                  <a:pt x="186012" y="142693"/>
                  <a:pt x="190279" y="138426"/>
                  <a:pt x="190279" y="133168"/>
                </a:cubicBezTo>
                <a:cubicBezTo>
                  <a:pt x="190298" y="120433"/>
                  <a:pt x="189508" y="107708"/>
                  <a:pt x="187898" y="95068"/>
                </a:cubicBezTo>
                <a:lnTo>
                  <a:pt x="240762" y="95068"/>
                </a:lnTo>
                <a:cubicBezTo>
                  <a:pt x="242152" y="98897"/>
                  <a:pt x="243295" y="102812"/>
                  <a:pt x="244191" y="106784"/>
                </a:cubicBezTo>
                <a:cubicBezTo>
                  <a:pt x="245410" y="111899"/>
                  <a:pt x="250544" y="115061"/>
                  <a:pt x="255659" y="113842"/>
                </a:cubicBezTo>
                <a:cubicBezTo>
                  <a:pt x="255678" y="113842"/>
                  <a:pt x="255697" y="113832"/>
                  <a:pt x="255716" y="113832"/>
                </a:cubicBezTo>
                <a:cubicBezTo>
                  <a:pt x="260812" y="112604"/>
                  <a:pt x="263955" y="107498"/>
                  <a:pt x="262764" y="102402"/>
                </a:cubicBezTo>
                <a:cubicBezTo>
                  <a:pt x="261145" y="95611"/>
                  <a:pt x="259011" y="88963"/>
                  <a:pt x="256383" y="82495"/>
                </a:cubicBezTo>
                <a:lnTo>
                  <a:pt x="255906" y="81448"/>
                </a:lnTo>
                <a:cubicBezTo>
                  <a:pt x="227293" y="13591"/>
                  <a:pt x="149083" y="-18232"/>
                  <a:pt x="81218" y="10391"/>
                </a:cubicBezTo>
                <a:cubicBezTo>
                  <a:pt x="49176" y="23898"/>
                  <a:pt x="23677" y="49405"/>
                  <a:pt x="10161" y="81448"/>
                </a:cubicBezTo>
                <a:lnTo>
                  <a:pt x="10161" y="81448"/>
                </a:lnTo>
                <a:cubicBezTo>
                  <a:pt x="-3440" y="114194"/>
                  <a:pt x="-3440" y="150999"/>
                  <a:pt x="10161" y="183746"/>
                </a:cubicBezTo>
                <a:lnTo>
                  <a:pt x="10161" y="183746"/>
                </a:lnTo>
                <a:cubicBezTo>
                  <a:pt x="36907" y="247706"/>
                  <a:pt x="108212" y="280501"/>
                  <a:pt x="174182" y="259184"/>
                </a:cubicBezTo>
                <a:close/>
                <a:moveTo>
                  <a:pt x="231999" y="76018"/>
                </a:moveTo>
                <a:lnTo>
                  <a:pt x="184945" y="76018"/>
                </a:lnTo>
                <a:cubicBezTo>
                  <a:pt x="181859" y="57806"/>
                  <a:pt x="175772" y="40233"/>
                  <a:pt x="166943" y="24012"/>
                </a:cubicBezTo>
                <a:cubicBezTo>
                  <a:pt x="194394" y="32546"/>
                  <a:pt x="217625" y="51120"/>
                  <a:pt x="231999" y="76018"/>
                </a:cubicBezTo>
                <a:close/>
                <a:moveTo>
                  <a:pt x="133129" y="18868"/>
                </a:moveTo>
                <a:cubicBezTo>
                  <a:pt x="144178" y="18868"/>
                  <a:pt x="158180" y="39728"/>
                  <a:pt x="165705" y="76018"/>
                </a:cubicBezTo>
                <a:lnTo>
                  <a:pt x="100554" y="76018"/>
                </a:lnTo>
                <a:cubicBezTo>
                  <a:pt x="108078" y="39728"/>
                  <a:pt x="122080" y="18868"/>
                  <a:pt x="133129" y="18868"/>
                </a:cubicBezTo>
                <a:close/>
                <a:moveTo>
                  <a:pt x="99411" y="23916"/>
                </a:moveTo>
                <a:cubicBezTo>
                  <a:pt x="90505" y="40147"/>
                  <a:pt x="84390" y="57759"/>
                  <a:pt x="81313" y="76018"/>
                </a:cubicBezTo>
                <a:lnTo>
                  <a:pt x="34260" y="76018"/>
                </a:lnTo>
                <a:cubicBezTo>
                  <a:pt x="48690" y="51110"/>
                  <a:pt x="71940" y="32518"/>
                  <a:pt x="99411" y="23916"/>
                </a:cubicBezTo>
                <a:close/>
                <a:moveTo>
                  <a:pt x="18829" y="133168"/>
                </a:moveTo>
                <a:cubicBezTo>
                  <a:pt x="18829" y="120176"/>
                  <a:pt x="21086" y="107289"/>
                  <a:pt x="25496" y="95068"/>
                </a:cubicBezTo>
                <a:lnTo>
                  <a:pt x="78360" y="95068"/>
                </a:lnTo>
                <a:cubicBezTo>
                  <a:pt x="75189" y="120367"/>
                  <a:pt x="75189" y="145970"/>
                  <a:pt x="78360" y="171268"/>
                </a:cubicBezTo>
                <a:lnTo>
                  <a:pt x="25496" y="171268"/>
                </a:lnTo>
                <a:cubicBezTo>
                  <a:pt x="21086" y="159048"/>
                  <a:pt x="18829" y="146160"/>
                  <a:pt x="18829" y="133168"/>
                </a:cubicBezTo>
                <a:close/>
                <a:moveTo>
                  <a:pt x="34260" y="190318"/>
                </a:moveTo>
                <a:lnTo>
                  <a:pt x="81313" y="190318"/>
                </a:lnTo>
                <a:cubicBezTo>
                  <a:pt x="84390" y="208578"/>
                  <a:pt x="90505" y="226189"/>
                  <a:pt x="99411" y="242420"/>
                </a:cubicBezTo>
                <a:cubicBezTo>
                  <a:pt x="71940" y="233819"/>
                  <a:pt x="48690" y="215226"/>
                  <a:pt x="34260" y="190318"/>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5" name="Freeform: Shape 44">
            <a:extLst>
              <a:ext uri="{FF2B5EF4-FFF2-40B4-BE49-F238E27FC236}">
                <a16:creationId xmlns:a16="http://schemas.microsoft.com/office/drawing/2014/main" id="{F9AF1900-2C28-D094-AA8F-AD8C4D013F3B}"/>
              </a:ext>
            </a:extLst>
          </p:cNvPr>
          <p:cNvSpPr/>
          <p:nvPr/>
        </p:nvSpPr>
        <p:spPr>
          <a:xfrm>
            <a:off x="9743113" y="5278251"/>
            <a:ext cx="417572" cy="387813"/>
          </a:xfrm>
          <a:custGeom>
            <a:avLst/>
            <a:gdLst>
              <a:gd name="connsiteX0" fmla="*/ 381234 w 533609"/>
              <a:gd name="connsiteY0" fmla="*/ -31 h 495583"/>
              <a:gd name="connsiteX1" fmla="*/ 228911 w 533609"/>
              <a:gd name="connsiteY1" fmla="*/ 152445 h 495583"/>
              <a:gd name="connsiteX2" fmla="*/ 237312 w 533609"/>
              <a:gd name="connsiteY2" fmla="*/ 202280 h 495583"/>
              <a:gd name="connsiteX3" fmla="*/ 249189 w 533609"/>
              <a:gd name="connsiteY3" fmla="*/ 208633 h 495583"/>
              <a:gd name="connsiteX4" fmla="*/ 255542 w 533609"/>
              <a:gd name="connsiteY4" fmla="*/ 196755 h 495583"/>
              <a:gd name="connsiteX5" fmla="*/ 255314 w 533609"/>
              <a:gd name="connsiteY5" fmla="*/ 196089 h 495583"/>
              <a:gd name="connsiteX6" fmla="*/ 337572 w 533609"/>
              <a:gd name="connsiteY6" fmla="*/ 26391 h 495583"/>
              <a:gd name="connsiteX7" fmla="*/ 507269 w 533609"/>
              <a:gd name="connsiteY7" fmla="*/ 108649 h 495583"/>
              <a:gd name="connsiteX8" fmla="*/ 434003 w 533609"/>
              <a:gd name="connsiteY8" fmla="*/ 274860 h 495583"/>
              <a:gd name="connsiteX9" fmla="*/ 428955 w 533609"/>
              <a:gd name="connsiteY9" fmla="*/ 287338 h 495583"/>
              <a:gd name="connsiteX10" fmla="*/ 437718 w 533609"/>
              <a:gd name="connsiteY10" fmla="*/ 293148 h 495583"/>
              <a:gd name="connsiteX11" fmla="*/ 441528 w 533609"/>
              <a:gd name="connsiteY11" fmla="*/ 292291 h 495583"/>
              <a:gd name="connsiteX12" fmla="*/ 521052 w 533609"/>
              <a:gd name="connsiteY12" fmla="*/ 91971 h 495583"/>
              <a:gd name="connsiteX13" fmla="*/ 381234 w 533609"/>
              <a:gd name="connsiteY13" fmla="*/ -31 h 495583"/>
              <a:gd name="connsiteX14" fmla="*/ 274554 w 533609"/>
              <a:gd name="connsiteY14" fmla="*/ 243618 h 495583"/>
              <a:gd name="connsiteX15" fmla="*/ 272650 w 533609"/>
              <a:gd name="connsiteY15" fmla="*/ 230283 h 495583"/>
              <a:gd name="connsiteX16" fmla="*/ 259315 w 533609"/>
              <a:gd name="connsiteY16" fmla="*/ 232188 h 495583"/>
              <a:gd name="connsiteX17" fmla="*/ 152634 w 533609"/>
              <a:gd name="connsiteY17" fmla="*/ 285719 h 495583"/>
              <a:gd name="connsiteX18" fmla="*/ 19284 w 533609"/>
              <a:gd name="connsiteY18" fmla="*/ 152369 h 495583"/>
              <a:gd name="connsiteX19" fmla="*/ 152634 w 533609"/>
              <a:gd name="connsiteY19" fmla="*/ 19019 h 495583"/>
              <a:gd name="connsiteX20" fmla="*/ 234073 w 533609"/>
              <a:gd name="connsiteY20" fmla="*/ 47022 h 495583"/>
              <a:gd name="connsiteX21" fmla="*/ 247503 w 533609"/>
              <a:gd name="connsiteY21" fmla="*/ 45308 h 495583"/>
              <a:gd name="connsiteX22" fmla="*/ 245789 w 533609"/>
              <a:gd name="connsiteY22" fmla="*/ 31878 h 495583"/>
              <a:gd name="connsiteX23" fmla="*/ 31962 w 533609"/>
              <a:gd name="connsiteY23" fmla="*/ 58862 h 495583"/>
              <a:gd name="connsiteX24" fmla="*/ 58937 w 533609"/>
              <a:gd name="connsiteY24" fmla="*/ 272688 h 495583"/>
              <a:gd name="connsiteX25" fmla="*/ 272773 w 533609"/>
              <a:gd name="connsiteY25" fmla="*/ 245704 h 495583"/>
              <a:gd name="connsiteX26" fmla="*/ 274364 w 533609"/>
              <a:gd name="connsiteY26" fmla="*/ 243618 h 495583"/>
              <a:gd name="connsiteX27" fmla="*/ 290366 w 533609"/>
              <a:gd name="connsiteY27" fmla="*/ 192469 h 495583"/>
              <a:gd name="connsiteX28" fmla="*/ 279365 w 533609"/>
              <a:gd name="connsiteY28" fmla="*/ 200518 h 495583"/>
              <a:gd name="connsiteX29" fmla="*/ 287413 w 533609"/>
              <a:gd name="connsiteY29" fmla="*/ 211519 h 495583"/>
              <a:gd name="connsiteX30" fmla="*/ 398703 w 533609"/>
              <a:gd name="connsiteY30" fmla="*/ 363767 h 495583"/>
              <a:gd name="connsiteX31" fmla="*/ 246456 w 533609"/>
              <a:gd name="connsiteY31" fmla="*/ 475057 h 495583"/>
              <a:gd name="connsiteX32" fmla="*/ 133584 w 533609"/>
              <a:gd name="connsiteY32" fmla="*/ 342869 h 495583"/>
              <a:gd name="connsiteX33" fmla="*/ 134156 w 533609"/>
              <a:gd name="connsiteY33" fmla="*/ 331724 h 495583"/>
              <a:gd name="connsiteX34" fmla="*/ 125488 w 533609"/>
              <a:gd name="connsiteY34" fmla="*/ 321438 h 495583"/>
              <a:gd name="connsiteX35" fmla="*/ 115201 w 533609"/>
              <a:gd name="connsiteY35" fmla="*/ 330143 h 495583"/>
              <a:gd name="connsiteX36" fmla="*/ 115201 w 533609"/>
              <a:gd name="connsiteY36" fmla="*/ 330201 h 495583"/>
              <a:gd name="connsiteX37" fmla="*/ 114534 w 533609"/>
              <a:gd name="connsiteY37" fmla="*/ 342869 h 495583"/>
              <a:gd name="connsiteX38" fmla="*/ 266744 w 533609"/>
              <a:gd name="connsiteY38" fmla="*/ 495459 h 495583"/>
              <a:gd name="connsiteX39" fmla="*/ 419334 w 533609"/>
              <a:gd name="connsiteY39" fmla="*/ 343240 h 495583"/>
              <a:gd name="connsiteX40" fmla="*/ 290366 w 533609"/>
              <a:gd name="connsiteY40" fmla="*/ 192469 h 495583"/>
              <a:gd name="connsiteX41" fmla="*/ 143109 w 533609"/>
              <a:gd name="connsiteY41" fmla="*/ 123794 h 495583"/>
              <a:gd name="connsiteX42" fmla="*/ 181209 w 533609"/>
              <a:gd name="connsiteY42" fmla="*/ 123794 h 495583"/>
              <a:gd name="connsiteX43" fmla="*/ 190734 w 533609"/>
              <a:gd name="connsiteY43" fmla="*/ 114269 h 495583"/>
              <a:gd name="connsiteX44" fmla="*/ 181209 w 533609"/>
              <a:gd name="connsiteY44" fmla="*/ 104744 h 495583"/>
              <a:gd name="connsiteX45" fmla="*/ 162159 w 533609"/>
              <a:gd name="connsiteY45" fmla="*/ 104744 h 495583"/>
              <a:gd name="connsiteX46" fmla="*/ 162159 w 533609"/>
              <a:gd name="connsiteY46" fmla="*/ 95219 h 495583"/>
              <a:gd name="connsiteX47" fmla="*/ 152634 w 533609"/>
              <a:gd name="connsiteY47" fmla="*/ 85694 h 495583"/>
              <a:gd name="connsiteX48" fmla="*/ 143109 w 533609"/>
              <a:gd name="connsiteY48" fmla="*/ 95219 h 495583"/>
              <a:gd name="connsiteX49" fmla="*/ 143109 w 533609"/>
              <a:gd name="connsiteY49" fmla="*/ 104744 h 495583"/>
              <a:gd name="connsiteX50" fmla="*/ 114534 w 533609"/>
              <a:gd name="connsiteY50" fmla="*/ 133319 h 495583"/>
              <a:gd name="connsiteX51" fmla="*/ 143109 w 533609"/>
              <a:gd name="connsiteY51" fmla="*/ 161894 h 495583"/>
              <a:gd name="connsiteX52" fmla="*/ 162159 w 533609"/>
              <a:gd name="connsiteY52" fmla="*/ 161894 h 495583"/>
              <a:gd name="connsiteX53" fmla="*/ 171684 w 533609"/>
              <a:gd name="connsiteY53" fmla="*/ 171419 h 495583"/>
              <a:gd name="connsiteX54" fmla="*/ 162159 w 533609"/>
              <a:gd name="connsiteY54" fmla="*/ 180944 h 495583"/>
              <a:gd name="connsiteX55" fmla="*/ 124059 w 533609"/>
              <a:gd name="connsiteY55" fmla="*/ 180944 h 495583"/>
              <a:gd name="connsiteX56" fmla="*/ 114534 w 533609"/>
              <a:gd name="connsiteY56" fmla="*/ 190469 h 495583"/>
              <a:gd name="connsiteX57" fmla="*/ 124059 w 533609"/>
              <a:gd name="connsiteY57" fmla="*/ 199994 h 495583"/>
              <a:gd name="connsiteX58" fmla="*/ 143109 w 533609"/>
              <a:gd name="connsiteY58" fmla="*/ 199994 h 495583"/>
              <a:gd name="connsiteX59" fmla="*/ 143109 w 533609"/>
              <a:gd name="connsiteY59" fmla="*/ 209519 h 495583"/>
              <a:gd name="connsiteX60" fmla="*/ 152634 w 533609"/>
              <a:gd name="connsiteY60" fmla="*/ 219044 h 495583"/>
              <a:gd name="connsiteX61" fmla="*/ 162159 w 533609"/>
              <a:gd name="connsiteY61" fmla="*/ 209519 h 495583"/>
              <a:gd name="connsiteX62" fmla="*/ 162159 w 533609"/>
              <a:gd name="connsiteY62" fmla="*/ 199994 h 495583"/>
              <a:gd name="connsiteX63" fmla="*/ 190734 w 533609"/>
              <a:gd name="connsiteY63" fmla="*/ 171419 h 495583"/>
              <a:gd name="connsiteX64" fmla="*/ 162159 w 533609"/>
              <a:gd name="connsiteY64" fmla="*/ 142844 h 495583"/>
              <a:gd name="connsiteX65" fmla="*/ 143109 w 533609"/>
              <a:gd name="connsiteY65" fmla="*/ 142844 h 495583"/>
              <a:gd name="connsiteX66" fmla="*/ 133584 w 533609"/>
              <a:gd name="connsiteY66" fmla="*/ 133319 h 495583"/>
              <a:gd name="connsiteX67" fmla="*/ 143109 w 533609"/>
              <a:gd name="connsiteY67" fmla="*/ 123794 h 495583"/>
              <a:gd name="connsiteX68" fmla="*/ 409809 w 533609"/>
              <a:gd name="connsiteY68" fmla="*/ 152369 h 495583"/>
              <a:gd name="connsiteX69" fmla="*/ 396665 w 533609"/>
              <a:gd name="connsiteY69" fmla="*/ 152369 h 495583"/>
              <a:gd name="connsiteX70" fmla="*/ 418287 w 533609"/>
              <a:gd name="connsiteY70" fmla="*/ 109030 h 495583"/>
              <a:gd name="connsiteX71" fmla="*/ 415039 w 533609"/>
              <a:gd name="connsiteY71" fmla="*/ 95962 h 495583"/>
              <a:gd name="connsiteX72" fmla="*/ 401961 w 533609"/>
              <a:gd name="connsiteY72" fmla="*/ 99210 h 495583"/>
              <a:gd name="connsiteX73" fmla="*/ 401332 w 533609"/>
              <a:gd name="connsiteY73" fmla="*/ 100457 h 495583"/>
              <a:gd name="connsiteX74" fmla="*/ 381234 w 533609"/>
              <a:gd name="connsiteY74" fmla="*/ 140558 h 495583"/>
              <a:gd name="connsiteX75" fmla="*/ 361137 w 533609"/>
              <a:gd name="connsiteY75" fmla="*/ 100457 h 495583"/>
              <a:gd name="connsiteX76" fmla="*/ 348069 w 533609"/>
              <a:gd name="connsiteY76" fmla="*/ 97210 h 495583"/>
              <a:gd name="connsiteX77" fmla="*/ 344182 w 533609"/>
              <a:gd name="connsiteY77" fmla="*/ 109030 h 495583"/>
              <a:gd name="connsiteX78" fmla="*/ 365804 w 533609"/>
              <a:gd name="connsiteY78" fmla="*/ 152369 h 495583"/>
              <a:gd name="connsiteX79" fmla="*/ 352659 w 533609"/>
              <a:gd name="connsiteY79" fmla="*/ 152369 h 495583"/>
              <a:gd name="connsiteX80" fmla="*/ 343134 w 533609"/>
              <a:gd name="connsiteY80" fmla="*/ 161894 h 495583"/>
              <a:gd name="connsiteX81" fmla="*/ 352659 w 533609"/>
              <a:gd name="connsiteY81" fmla="*/ 171419 h 495583"/>
              <a:gd name="connsiteX82" fmla="*/ 371709 w 533609"/>
              <a:gd name="connsiteY82" fmla="*/ 171419 h 495583"/>
              <a:gd name="connsiteX83" fmla="*/ 371709 w 533609"/>
              <a:gd name="connsiteY83" fmla="*/ 199994 h 495583"/>
              <a:gd name="connsiteX84" fmla="*/ 381234 w 533609"/>
              <a:gd name="connsiteY84" fmla="*/ 209519 h 495583"/>
              <a:gd name="connsiteX85" fmla="*/ 390759 w 533609"/>
              <a:gd name="connsiteY85" fmla="*/ 199994 h 495583"/>
              <a:gd name="connsiteX86" fmla="*/ 390759 w 533609"/>
              <a:gd name="connsiteY86" fmla="*/ 171419 h 495583"/>
              <a:gd name="connsiteX87" fmla="*/ 409809 w 533609"/>
              <a:gd name="connsiteY87" fmla="*/ 171419 h 495583"/>
              <a:gd name="connsiteX88" fmla="*/ 419334 w 533609"/>
              <a:gd name="connsiteY88" fmla="*/ 161894 h 495583"/>
              <a:gd name="connsiteX89" fmla="*/ 409809 w 533609"/>
              <a:gd name="connsiteY89" fmla="*/ 152369 h 495583"/>
              <a:gd name="connsiteX90" fmla="*/ 271316 w 533609"/>
              <a:gd name="connsiteY90" fmla="*/ 304769 h 495583"/>
              <a:gd name="connsiteX91" fmla="*/ 297129 w 533609"/>
              <a:gd name="connsiteY91" fmla="*/ 319628 h 495583"/>
              <a:gd name="connsiteX92" fmla="*/ 310368 w 533609"/>
              <a:gd name="connsiteY92" fmla="*/ 322199 h 495583"/>
              <a:gd name="connsiteX93" fmla="*/ 312940 w 533609"/>
              <a:gd name="connsiteY93" fmla="*/ 308960 h 495583"/>
              <a:gd name="connsiteX94" fmla="*/ 271316 w 533609"/>
              <a:gd name="connsiteY94" fmla="*/ 285719 h 495583"/>
              <a:gd name="connsiteX95" fmla="*/ 220071 w 533609"/>
              <a:gd name="connsiteY95" fmla="*/ 333344 h 495583"/>
              <a:gd name="connsiteX96" fmla="*/ 219309 w 533609"/>
              <a:gd name="connsiteY96" fmla="*/ 333344 h 495583"/>
              <a:gd name="connsiteX97" fmla="*/ 209784 w 533609"/>
              <a:gd name="connsiteY97" fmla="*/ 342869 h 495583"/>
              <a:gd name="connsiteX98" fmla="*/ 219309 w 533609"/>
              <a:gd name="connsiteY98" fmla="*/ 352394 h 495583"/>
              <a:gd name="connsiteX99" fmla="*/ 220071 w 533609"/>
              <a:gd name="connsiteY99" fmla="*/ 352394 h 495583"/>
              <a:gd name="connsiteX100" fmla="*/ 271316 w 533609"/>
              <a:gd name="connsiteY100" fmla="*/ 400019 h 495583"/>
              <a:gd name="connsiteX101" fmla="*/ 312940 w 533609"/>
              <a:gd name="connsiteY101" fmla="*/ 376778 h 495583"/>
              <a:gd name="connsiteX102" fmla="*/ 310368 w 533609"/>
              <a:gd name="connsiteY102" fmla="*/ 363538 h 495583"/>
              <a:gd name="connsiteX103" fmla="*/ 297129 w 533609"/>
              <a:gd name="connsiteY103" fmla="*/ 366110 h 495583"/>
              <a:gd name="connsiteX104" fmla="*/ 271316 w 533609"/>
              <a:gd name="connsiteY104" fmla="*/ 380969 h 495583"/>
              <a:gd name="connsiteX105" fmla="*/ 239502 w 533609"/>
              <a:gd name="connsiteY105" fmla="*/ 352394 h 495583"/>
              <a:gd name="connsiteX106" fmla="*/ 266934 w 533609"/>
              <a:gd name="connsiteY106" fmla="*/ 352394 h 495583"/>
              <a:gd name="connsiteX107" fmla="*/ 276459 w 533609"/>
              <a:gd name="connsiteY107" fmla="*/ 342869 h 495583"/>
              <a:gd name="connsiteX108" fmla="*/ 266934 w 533609"/>
              <a:gd name="connsiteY108" fmla="*/ 333344 h 495583"/>
              <a:gd name="connsiteX109" fmla="*/ 239502 w 533609"/>
              <a:gd name="connsiteY109" fmla="*/ 333344 h 495583"/>
              <a:gd name="connsiteX110" fmla="*/ 271316 w 533609"/>
              <a:gd name="connsiteY110" fmla="*/ 304769 h 49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3609" h="495583">
                <a:moveTo>
                  <a:pt x="381234" y="-31"/>
                </a:moveTo>
                <a:cubicBezTo>
                  <a:pt x="297062" y="7"/>
                  <a:pt x="228863" y="68272"/>
                  <a:pt x="228911" y="152445"/>
                </a:cubicBezTo>
                <a:cubicBezTo>
                  <a:pt x="228911" y="169409"/>
                  <a:pt x="231759" y="186249"/>
                  <a:pt x="237312" y="202280"/>
                </a:cubicBezTo>
                <a:cubicBezTo>
                  <a:pt x="238836" y="207319"/>
                  <a:pt x="244160" y="210157"/>
                  <a:pt x="249189" y="208633"/>
                </a:cubicBezTo>
                <a:cubicBezTo>
                  <a:pt x="254228" y="207099"/>
                  <a:pt x="257066" y="201784"/>
                  <a:pt x="255542" y="196755"/>
                </a:cubicBezTo>
                <a:cubicBezTo>
                  <a:pt x="255476" y="196527"/>
                  <a:pt x="255400" y="196308"/>
                  <a:pt x="255314" y="196089"/>
                </a:cubicBezTo>
                <a:cubicBezTo>
                  <a:pt x="231168" y="126508"/>
                  <a:pt x="268001" y="50537"/>
                  <a:pt x="337572" y="26391"/>
                </a:cubicBezTo>
                <a:cubicBezTo>
                  <a:pt x="407152" y="2245"/>
                  <a:pt x="483133" y="39078"/>
                  <a:pt x="507269" y="108649"/>
                </a:cubicBezTo>
                <a:cubicBezTo>
                  <a:pt x="530196" y="174695"/>
                  <a:pt x="498221" y="247228"/>
                  <a:pt x="434003" y="274860"/>
                </a:cubicBezTo>
                <a:cubicBezTo>
                  <a:pt x="429164" y="276918"/>
                  <a:pt x="426907" y="282499"/>
                  <a:pt x="428955" y="287338"/>
                </a:cubicBezTo>
                <a:cubicBezTo>
                  <a:pt x="430450" y="290862"/>
                  <a:pt x="433898" y="293148"/>
                  <a:pt x="437718" y="293148"/>
                </a:cubicBezTo>
                <a:cubicBezTo>
                  <a:pt x="439032" y="293148"/>
                  <a:pt x="440337" y="292853"/>
                  <a:pt x="441528" y="292291"/>
                </a:cubicBezTo>
                <a:cubicBezTo>
                  <a:pt x="518804" y="258934"/>
                  <a:pt x="554409" y="169247"/>
                  <a:pt x="521052" y="91971"/>
                </a:cubicBezTo>
                <a:cubicBezTo>
                  <a:pt x="496963" y="36164"/>
                  <a:pt x="442023" y="7"/>
                  <a:pt x="381234" y="-31"/>
                </a:cubicBezTo>
                <a:close/>
                <a:moveTo>
                  <a:pt x="274554" y="243618"/>
                </a:moveTo>
                <a:cubicBezTo>
                  <a:pt x="277707" y="239408"/>
                  <a:pt x="276859" y="233436"/>
                  <a:pt x="272650" y="230283"/>
                </a:cubicBezTo>
                <a:cubicBezTo>
                  <a:pt x="268439" y="227131"/>
                  <a:pt x="262467" y="227978"/>
                  <a:pt x="259315" y="232188"/>
                </a:cubicBezTo>
                <a:cubicBezTo>
                  <a:pt x="234302" y="265992"/>
                  <a:pt x="194687" y="285871"/>
                  <a:pt x="152634" y="285719"/>
                </a:cubicBezTo>
                <a:cubicBezTo>
                  <a:pt x="78987" y="285719"/>
                  <a:pt x="19284" y="226016"/>
                  <a:pt x="19284" y="152369"/>
                </a:cubicBezTo>
                <a:cubicBezTo>
                  <a:pt x="19284" y="78722"/>
                  <a:pt x="78987" y="19019"/>
                  <a:pt x="152634" y="19019"/>
                </a:cubicBezTo>
                <a:cubicBezTo>
                  <a:pt x="182162" y="18933"/>
                  <a:pt x="210851" y="28791"/>
                  <a:pt x="234073" y="47022"/>
                </a:cubicBezTo>
                <a:cubicBezTo>
                  <a:pt x="238255" y="50261"/>
                  <a:pt x="244265" y="49489"/>
                  <a:pt x="247503" y="45308"/>
                </a:cubicBezTo>
                <a:cubicBezTo>
                  <a:pt x="250742" y="41126"/>
                  <a:pt x="249970" y="35116"/>
                  <a:pt x="245789" y="31878"/>
                </a:cubicBezTo>
                <a:cubicBezTo>
                  <a:pt x="179285" y="-19719"/>
                  <a:pt x="83559" y="-7642"/>
                  <a:pt x="31962" y="58862"/>
                </a:cubicBezTo>
                <a:cubicBezTo>
                  <a:pt x="-19635" y="125356"/>
                  <a:pt x="-7557" y="221092"/>
                  <a:pt x="58937" y="272688"/>
                </a:cubicBezTo>
                <a:cubicBezTo>
                  <a:pt x="125441" y="324286"/>
                  <a:pt x="221177" y="312208"/>
                  <a:pt x="272773" y="245704"/>
                </a:cubicBezTo>
                <a:cubicBezTo>
                  <a:pt x="273307" y="245018"/>
                  <a:pt x="273840" y="244323"/>
                  <a:pt x="274364" y="243618"/>
                </a:cubicBezTo>
                <a:close/>
                <a:moveTo>
                  <a:pt x="290366" y="192469"/>
                </a:moveTo>
                <a:cubicBezTo>
                  <a:pt x="285108" y="191650"/>
                  <a:pt x="280184" y="195260"/>
                  <a:pt x="279365" y="200518"/>
                </a:cubicBezTo>
                <a:cubicBezTo>
                  <a:pt x="278545" y="205775"/>
                  <a:pt x="282155" y="210700"/>
                  <a:pt x="287413" y="211519"/>
                </a:cubicBezTo>
                <a:cubicBezTo>
                  <a:pt x="360184" y="222825"/>
                  <a:pt x="410009" y="290996"/>
                  <a:pt x="398703" y="363767"/>
                </a:cubicBezTo>
                <a:cubicBezTo>
                  <a:pt x="387388" y="436538"/>
                  <a:pt x="319227" y="486363"/>
                  <a:pt x="246456" y="475057"/>
                </a:cubicBezTo>
                <a:cubicBezTo>
                  <a:pt x="181333" y="464932"/>
                  <a:pt x="133375" y="408763"/>
                  <a:pt x="133584" y="342869"/>
                </a:cubicBezTo>
                <a:cubicBezTo>
                  <a:pt x="133584" y="339154"/>
                  <a:pt x="133584" y="335439"/>
                  <a:pt x="134156" y="331724"/>
                </a:cubicBezTo>
                <a:cubicBezTo>
                  <a:pt x="134594" y="326495"/>
                  <a:pt x="130718" y="321895"/>
                  <a:pt x="125488" y="321438"/>
                </a:cubicBezTo>
                <a:cubicBezTo>
                  <a:pt x="120250" y="320999"/>
                  <a:pt x="115639" y="324895"/>
                  <a:pt x="115201" y="330143"/>
                </a:cubicBezTo>
                <a:cubicBezTo>
                  <a:pt x="115201" y="330162"/>
                  <a:pt x="115201" y="330181"/>
                  <a:pt x="115201" y="330201"/>
                </a:cubicBezTo>
                <a:cubicBezTo>
                  <a:pt x="115201" y="334391"/>
                  <a:pt x="114534" y="338582"/>
                  <a:pt x="114534" y="342869"/>
                </a:cubicBezTo>
                <a:cubicBezTo>
                  <a:pt x="114430" y="427041"/>
                  <a:pt x="182581" y="495354"/>
                  <a:pt x="266744" y="495459"/>
                </a:cubicBezTo>
                <a:cubicBezTo>
                  <a:pt x="350916" y="495564"/>
                  <a:pt x="419230" y="427413"/>
                  <a:pt x="419334" y="343240"/>
                </a:cubicBezTo>
                <a:cubicBezTo>
                  <a:pt x="419430" y="268050"/>
                  <a:pt x="364661" y="204032"/>
                  <a:pt x="290366" y="192469"/>
                </a:cubicBezTo>
                <a:close/>
                <a:moveTo>
                  <a:pt x="143109" y="123794"/>
                </a:moveTo>
                <a:lnTo>
                  <a:pt x="181209" y="123794"/>
                </a:lnTo>
                <a:cubicBezTo>
                  <a:pt x="186467" y="123794"/>
                  <a:pt x="190734" y="119527"/>
                  <a:pt x="190734" y="114269"/>
                </a:cubicBezTo>
                <a:cubicBezTo>
                  <a:pt x="190734" y="109011"/>
                  <a:pt x="186467" y="104744"/>
                  <a:pt x="181209" y="104744"/>
                </a:cubicBezTo>
                <a:lnTo>
                  <a:pt x="162159" y="104744"/>
                </a:lnTo>
                <a:lnTo>
                  <a:pt x="162159" y="95219"/>
                </a:lnTo>
                <a:cubicBezTo>
                  <a:pt x="162159" y="89961"/>
                  <a:pt x="157892" y="85694"/>
                  <a:pt x="152634" y="85694"/>
                </a:cubicBezTo>
                <a:cubicBezTo>
                  <a:pt x="147377" y="85694"/>
                  <a:pt x="143109" y="89961"/>
                  <a:pt x="143109" y="95219"/>
                </a:cubicBezTo>
                <a:lnTo>
                  <a:pt x="143109" y="104744"/>
                </a:lnTo>
                <a:cubicBezTo>
                  <a:pt x="127326" y="104744"/>
                  <a:pt x="114534" y="117536"/>
                  <a:pt x="114534" y="133319"/>
                </a:cubicBezTo>
                <a:cubicBezTo>
                  <a:pt x="114534" y="149102"/>
                  <a:pt x="127326" y="161894"/>
                  <a:pt x="143109" y="161894"/>
                </a:cubicBezTo>
                <a:lnTo>
                  <a:pt x="162159" y="161894"/>
                </a:lnTo>
                <a:cubicBezTo>
                  <a:pt x="167417" y="161894"/>
                  <a:pt x="171684" y="166161"/>
                  <a:pt x="171684" y="171419"/>
                </a:cubicBezTo>
                <a:cubicBezTo>
                  <a:pt x="171684" y="176677"/>
                  <a:pt x="167417" y="180944"/>
                  <a:pt x="162159" y="180944"/>
                </a:cubicBezTo>
                <a:lnTo>
                  <a:pt x="124059" y="180944"/>
                </a:lnTo>
                <a:cubicBezTo>
                  <a:pt x="118802" y="180944"/>
                  <a:pt x="114534" y="185211"/>
                  <a:pt x="114534" y="190469"/>
                </a:cubicBezTo>
                <a:cubicBezTo>
                  <a:pt x="114534" y="195727"/>
                  <a:pt x="118802" y="199994"/>
                  <a:pt x="124059" y="199994"/>
                </a:cubicBezTo>
                <a:lnTo>
                  <a:pt x="143109" y="199994"/>
                </a:lnTo>
                <a:lnTo>
                  <a:pt x="143109" y="209519"/>
                </a:lnTo>
                <a:cubicBezTo>
                  <a:pt x="143109" y="214777"/>
                  <a:pt x="147377" y="219044"/>
                  <a:pt x="152634" y="219044"/>
                </a:cubicBezTo>
                <a:cubicBezTo>
                  <a:pt x="157892" y="219044"/>
                  <a:pt x="162159" y="214777"/>
                  <a:pt x="162159" y="209519"/>
                </a:cubicBezTo>
                <a:lnTo>
                  <a:pt x="162159" y="199994"/>
                </a:lnTo>
                <a:cubicBezTo>
                  <a:pt x="177943" y="199994"/>
                  <a:pt x="190734" y="187202"/>
                  <a:pt x="190734" y="171419"/>
                </a:cubicBezTo>
                <a:cubicBezTo>
                  <a:pt x="190734" y="155636"/>
                  <a:pt x="177943" y="142844"/>
                  <a:pt x="162159" y="142844"/>
                </a:cubicBezTo>
                <a:lnTo>
                  <a:pt x="143109" y="142844"/>
                </a:lnTo>
                <a:cubicBezTo>
                  <a:pt x="137852" y="142844"/>
                  <a:pt x="133584" y="138577"/>
                  <a:pt x="133584" y="133319"/>
                </a:cubicBezTo>
                <a:cubicBezTo>
                  <a:pt x="133584" y="128061"/>
                  <a:pt x="137852" y="123794"/>
                  <a:pt x="143109" y="123794"/>
                </a:cubicBezTo>
                <a:close/>
                <a:moveTo>
                  <a:pt x="409809" y="152369"/>
                </a:moveTo>
                <a:lnTo>
                  <a:pt x="396665" y="152369"/>
                </a:lnTo>
                <a:lnTo>
                  <a:pt x="418287" y="109030"/>
                </a:lnTo>
                <a:cubicBezTo>
                  <a:pt x="421001" y="104525"/>
                  <a:pt x="419544" y="98667"/>
                  <a:pt x="415039" y="95962"/>
                </a:cubicBezTo>
                <a:cubicBezTo>
                  <a:pt x="410533" y="93247"/>
                  <a:pt x="404676" y="94705"/>
                  <a:pt x="401961" y="99210"/>
                </a:cubicBezTo>
                <a:cubicBezTo>
                  <a:pt x="401723" y="99610"/>
                  <a:pt x="401513" y="100029"/>
                  <a:pt x="401332" y="100457"/>
                </a:cubicBezTo>
                <a:lnTo>
                  <a:pt x="381234" y="140558"/>
                </a:lnTo>
                <a:lnTo>
                  <a:pt x="361137" y="100457"/>
                </a:lnTo>
                <a:cubicBezTo>
                  <a:pt x="358422" y="95952"/>
                  <a:pt x="352574" y="94495"/>
                  <a:pt x="348069" y="97210"/>
                </a:cubicBezTo>
                <a:cubicBezTo>
                  <a:pt x="344020" y="99638"/>
                  <a:pt x="342363" y="104668"/>
                  <a:pt x="344182" y="109030"/>
                </a:cubicBezTo>
                <a:lnTo>
                  <a:pt x="365804" y="152369"/>
                </a:lnTo>
                <a:lnTo>
                  <a:pt x="352659" y="152369"/>
                </a:lnTo>
                <a:cubicBezTo>
                  <a:pt x="347402" y="152369"/>
                  <a:pt x="343134" y="156636"/>
                  <a:pt x="343134" y="161894"/>
                </a:cubicBezTo>
                <a:cubicBezTo>
                  <a:pt x="343134" y="167152"/>
                  <a:pt x="347402" y="171419"/>
                  <a:pt x="352659" y="171419"/>
                </a:cubicBezTo>
                <a:lnTo>
                  <a:pt x="371709" y="171419"/>
                </a:lnTo>
                <a:lnTo>
                  <a:pt x="371709" y="199994"/>
                </a:lnTo>
                <a:cubicBezTo>
                  <a:pt x="371709" y="205252"/>
                  <a:pt x="375977" y="209519"/>
                  <a:pt x="381234" y="209519"/>
                </a:cubicBezTo>
                <a:cubicBezTo>
                  <a:pt x="386492" y="209519"/>
                  <a:pt x="390759" y="205252"/>
                  <a:pt x="390759" y="199994"/>
                </a:cubicBezTo>
                <a:lnTo>
                  <a:pt x="390759" y="171419"/>
                </a:lnTo>
                <a:lnTo>
                  <a:pt x="409809" y="171419"/>
                </a:lnTo>
                <a:cubicBezTo>
                  <a:pt x="415067" y="171419"/>
                  <a:pt x="419334" y="167152"/>
                  <a:pt x="419334" y="161894"/>
                </a:cubicBezTo>
                <a:cubicBezTo>
                  <a:pt x="419334" y="156636"/>
                  <a:pt x="415067" y="152369"/>
                  <a:pt x="409809" y="152369"/>
                </a:cubicBezTo>
                <a:close/>
                <a:moveTo>
                  <a:pt x="271316" y="304769"/>
                </a:moveTo>
                <a:cubicBezTo>
                  <a:pt x="281870" y="305074"/>
                  <a:pt x="291566" y="310655"/>
                  <a:pt x="297129" y="319628"/>
                </a:cubicBezTo>
                <a:cubicBezTo>
                  <a:pt x="300072" y="323990"/>
                  <a:pt x="306006" y="325143"/>
                  <a:pt x="310368" y="322199"/>
                </a:cubicBezTo>
                <a:cubicBezTo>
                  <a:pt x="314731" y="319256"/>
                  <a:pt x="315884" y="313322"/>
                  <a:pt x="312940" y="308960"/>
                </a:cubicBezTo>
                <a:cubicBezTo>
                  <a:pt x="303863" y="294701"/>
                  <a:pt x="288223" y="285966"/>
                  <a:pt x="271316" y="285719"/>
                </a:cubicBezTo>
                <a:cubicBezTo>
                  <a:pt x="244836" y="286814"/>
                  <a:pt x="223101" y="307017"/>
                  <a:pt x="220071" y="333344"/>
                </a:cubicBezTo>
                <a:lnTo>
                  <a:pt x="219309" y="333344"/>
                </a:lnTo>
                <a:cubicBezTo>
                  <a:pt x="214052" y="333344"/>
                  <a:pt x="209784" y="337611"/>
                  <a:pt x="209784" y="342869"/>
                </a:cubicBezTo>
                <a:cubicBezTo>
                  <a:pt x="209784" y="348127"/>
                  <a:pt x="214052" y="352394"/>
                  <a:pt x="219309" y="352394"/>
                </a:cubicBezTo>
                <a:lnTo>
                  <a:pt x="220071" y="352394"/>
                </a:lnTo>
                <a:cubicBezTo>
                  <a:pt x="223101" y="378721"/>
                  <a:pt x="244836" y="398924"/>
                  <a:pt x="271316" y="400019"/>
                </a:cubicBezTo>
                <a:cubicBezTo>
                  <a:pt x="288223" y="399771"/>
                  <a:pt x="303863" y="391037"/>
                  <a:pt x="312940" y="376778"/>
                </a:cubicBezTo>
                <a:cubicBezTo>
                  <a:pt x="315884" y="372415"/>
                  <a:pt x="314731" y="366481"/>
                  <a:pt x="310368" y="363538"/>
                </a:cubicBezTo>
                <a:cubicBezTo>
                  <a:pt x="306006" y="360595"/>
                  <a:pt x="300072" y="361747"/>
                  <a:pt x="297129" y="366110"/>
                </a:cubicBezTo>
                <a:cubicBezTo>
                  <a:pt x="291566" y="375082"/>
                  <a:pt x="281870" y="380664"/>
                  <a:pt x="271316" y="380969"/>
                </a:cubicBezTo>
                <a:cubicBezTo>
                  <a:pt x="255342" y="380035"/>
                  <a:pt x="242141" y="368177"/>
                  <a:pt x="239502" y="352394"/>
                </a:cubicBezTo>
                <a:lnTo>
                  <a:pt x="266934" y="352394"/>
                </a:lnTo>
                <a:cubicBezTo>
                  <a:pt x="272192" y="352394"/>
                  <a:pt x="276459" y="348127"/>
                  <a:pt x="276459" y="342869"/>
                </a:cubicBezTo>
                <a:cubicBezTo>
                  <a:pt x="276459" y="337611"/>
                  <a:pt x="272192" y="333344"/>
                  <a:pt x="266934" y="333344"/>
                </a:cubicBezTo>
                <a:lnTo>
                  <a:pt x="239502" y="333344"/>
                </a:lnTo>
                <a:cubicBezTo>
                  <a:pt x="242141" y="317561"/>
                  <a:pt x="255342" y="305702"/>
                  <a:pt x="271316" y="304769"/>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6" name="Freeform: Shape 45">
            <a:extLst>
              <a:ext uri="{FF2B5EF4-FFF2-40B4-BE49-F238E27FC236}">
                <a16:creationId xmlns:a16="http://schemas.microsoft.com/office/drawing/2014/main" id="{A51D6EDE-18BB-E2D4-63ED-33715FA8A23D}"/>
              </a:ext>
            </a:extLst>
          </p:cNvPr>
          <p:cNvSpPr/>
          <p:nvPr/>
        </p:nvSpPr>
        <p:spPr>
          <a:xfrm>
            <a:off x="8957327" y="5262613"/>
            <a:ext cx="387608" cy="417445"/>
          </a:xfrm>
          <a:custGeom>
            <a:avLst/>
            <a:gdLst>
              <a:gd name="connsiteX0" fmla="*/ 278985 w 495321"/>
              <a:gd name="connsiteY0" fmla="*/ 54264 h 533455"/>
              <a:gd name="connsiteX1" fmla="*/ 282128 w 495321"/>
              <a:gd name="connsiteY1" fmla="*/ 56264 h 533455"/>
              <a:gd name="connsiteX2" fmla="*/ 292511 w 495321"/>
              <a:gd name="connsiteY2" fmla="*/ 54264 h 533455"/>
              <a:gd name="connsiteX3" fmla="*/ 294511 w 495321"/>
              <a:gd name="connsiteY3" fmla="*/ 51121 h 533455"/>
              <a:gd name="connsiteX4" fmla="*/ 295273 w 495321"/>
              <a:gd name="connsiteY4" fmla="*/ 47501 h 533455"/>
              <a:gd name="connsiteX5" fmla="*/ 292511 w 495321"/>
              <a:gd name="connsiteY5" fmla="*/ 40738 h 533455"/>
              <a:gd name="connsiteX6" fmla="*/ 289368 w 495321"/>
              <a:gd name="connsiteY6" fmla="*/ 38738 h 533455"/>
              <a:gd name="connsiteX7" fmla="*/ 278985 w 495321"/>
              <a:gd name="connsiteY7" fmla="*/ 40738 h 533455"/>
              <a:gd name="connsiteX8" fmla="*/ 276985 w 495321"/>
              <a:gd name="connsiteY8" fmla="*/ 43881 h 533455"/>
              <a:gd name="connsiteX9" fmla="*/ 276985 w 495321"/>
              <a:gd name="connsiteY9" fmla="*/ 51121 h 533455"/>
              <a:gd name="connsiteX10" fmla="*/ 278985 w 495321"/>
              <a:gd name="connsiteY10" fmla="*/ 54264 h 533455"/>
              <a:gd name="connsiteX11" fmla="*/ 304798 w 495321"/>
              <a:gd name="connsiteY11" fmla="*/ 380876 h 533455"/>
              <a:gd name="connsiteX12" fmla="*/ 266698 w 495321"/>
              <a:gd name="connsiteY12" fmla="*/ 380876 h 533455"/>
              <a:gd name="connsiteX13" fmla="*/ 257173 w 495321"/>
              <a:gd name="connsiteY13" fmla="*/ 390401 h 533455"/>
              <a:gd name="connsiteX14" fmla="*/ 266698 w 495321"/>
              <a:gd name="connsiteY14" fmla="*/ 399926 h 533455"/>
              <a:gd name="connsiteX15" fmla="*/ 304798 w 495321"/>
              <a:gd name="connsiteY15" fmla="*/ 399926 h 533455"/>
              <a:gd name="connsiteX16" fmla="*/ 314323 w 495321"/>
              <a:gd name="connsiteY16" fmla="*/ 390401 h 533455"/>
              <a:gd name="connsiteX17" fmla="*/ 304798 w 495321"/>
              <a:gd name="connsiteY17" fmla="*/ 380876 h 533455"/>
              <a:gd name="connsiteX18" fmla="*/ 484630 w 495321"/>
              <a:gd name="connsiteY18" fmla="*/ 48358 h 533455"/>
              <a:gd name="connsiteX19" fmla="*/ 433004 w 495321"/>
              <a:gd name="connsiteY19" fmla="*/ 48358 h 533455"/>
              <a:gd name="connsiteX20" fmla="*/ 419098 w 495321"/>
              <a:gd name="connsiteY20" fmla="*/ 62265 h 533455"/>
              <a:gd name="connsiteX21" fmla="*/ 419098 w 495321"/>
              <a:gd name="connsiteY21" fmla="*/ 47501 h 533455"/>
              <a:gd name="connsiteX22" fmla="*/ 371473 w 495321"/>
              <a:gd name="connsiteY22" fmla="*/ -124 h 533455"/>
              <a:gd name="connsiteX23" fmla="*/ 200023 w 495321"/>
              <a:gd name="connsiteY23" fmla="*/ -124 h 533455"/>
              <a:gd name="connsiteX24" fmla="*/ 152398 w 495321"/>
              <a:gd name="connsiteY24" fmla="*/ 47501 h 533455"/>
              <a:gd name="connsiteX25" fmla="*/ 152398 w 495321"/>
              <a:gd name="connsiteY25" fmla="*/ 99412 h 533455"/>
              <a:gd name="connsiteX26" fmla="*/ 137920 w 495321"/>
              <a:gd name="connsiteY26" fmla="*/ 102365 h 533455"/>
              <a:gd name="connsiteX27" fmla="*/ 122204 w 495321"/>
              <a:gd name="connsiteY27" fmla="*/ 126082 h 533455"/>
              <a:gd name="connsiteX28" fmla="*/ 79818 w 495321"/>
              <a:gd name="connsiteY28" fmla="*/ 246859 h 533455"/>
              <a:gd name="connsiteX29" fmla="*/ 57148 w 495321"/>
              <a:gd name="connsiteY29" fmla="*/ 318202 h 533455"/>
              <a:gd name="connsiteX30" fmla="*/ 57148 w 495321"/>
              <a:gd name="connsiteY30" fmla="*/ 367446 h 533455"/>
              <a:gd name="connsiteX31" fmla="*/ 55624 w 495321"/>
              <a:gd name="connsiteY31" fmla="*/ 375447 h 533455"/>
              <a:gd name="connsiteX32" fmla="*/ 54386 w 495321"/>
              <a:gd name="connsiteY32" fmla="*/ 374113 h 533455"/>
              <a:gd name="connsiteX33" fmla="*/ 40917 w 495321"/>
              <a:gd name="connsiteY33" fmla="*/ 374056 h 533455"/>
              <a:gd name="connsiteX34" fmla="*/ 40860 w 495321"/>
              <a:gd name="connsiteY34" fmla="*/ 374113 h 533455"/>
              <a:gd name="connsiteX35" fmla="*/ 2760 w 495321"/>
              <a:gd name="connsiteY35" fmla="*/ 412213 h 533455"/>
              <a:gd name="connsiteX36" fmla="*/ 2760 w 495321"/>
              <a:gd name="connsiteY36" fmla="*/ 425739 h 533455"/>
              <a:gd name="connsiteX37" fmla="*/ 16286 w 495321"/>
              <a:gd name="connsiteY37" fmla="*/ 425739 h 533455"/>
              <a:gd name="connsiteX38" fmla="*/ 47623 w 495321"/>
              <a:gd name="connsiteY38" fmla="*/ 394306 h 533455"/>
              <a:gd name="connsiteX39" fmla="*/ 183735 w 495321"/>
              <a:gd name="connsiteY39" fmla="*/ 530514 h 533455"/>
              <a:gd name="connsiteX40" fmla="*/ 197204 w 495321"/>
              <a:gd name="connsiteY40" fmla="*/ 530571 h 533455"/>
              <a:gd name="connsiteX41" fmla="*/ 197261 w 495321"/>
              <a:gd name="connsiteY41" fmla="*/ 530514 h 533455"/>
              <a:gd name="connsiteX42" fmla="*/ 201071 w 495321"/>
              <a:gd name="connsiteY42" fmla="*/ 526704 h 533455"/>
              <a:gd name="connsiteX43" fmla="*/ 230408 w 495321"/>
              <a:gd name="connsiteY43" fmla="*/ 512988 h 533455"/>
              <a:gd name="connsiteX44" fmla="*/ 336993 w 495321"/>
              <a:gd name="connsiteY44" fmla="*/ 457076 h 533455"/>
              <a:gd name="connsiteX45" fmla="*/ 371473 w 495321"/>
              <a:gd name="connsiteY45" fmla="*/ 457076 h 533455"/>
              <a:gd name="connsiteX46" fmla="*/ 419098 w 495321"/>
              <a:gd name="connsiteY46" fmla="*/ 409451 h 533455"/>
              <a:gd name="connsiteX47" fmla="*/ 419098 w 495321"/>
              <a:gd name="connsiteY47" fmla="*/ 384686 h 533455"/>
              <a:gd name="connsiteX48" fmla="*/ 427004 w 495321"/>
              <a:gd name="connsiteY48" fmla="*/ 385639 h 533455"/>
              <a:gd name="connsiteX49" fmla="*/ 452817 w 495321"/>
              <a:gd name="connsiteY49" fmla="*/ 374971 h 533455"/>
              <a:gd name="connsiteX50" fmla="*/ 465580 w 495321"/>
              <a:gd name="connsiteY50" fmla="*/ 362207 h 533455"/>
              <a:gd name="connsiteX51" fmla="*/ 465580 w 495321"/>
              <a:gd name="connsiteY51" fmla="*/ 310581 h 533455"/>
              <a:gd name="connsiteX52" fmla="*/ 453483 w 495321"/>
              <a:gd name="connsiteY52" fmla="*/ 302866 h 533455"/>
              <a:gd name="connsiteX53" fmla="*/ 465580 w 495321"/>
              <a:gd name="connsiteY53" fmla="*/ 290770 h 533455"/>
              <a:gd name="connsiteX54" fmla="*/ 465580 w 495321"/>
              <a:gd name="connsiteY54" fmla="*/ 239144 h 533455"/>
              <a:gd name="connsiteX55" fmla="*/ 449769 w 495321"/>
              <a:gd name="connsiteY55" fmla="*/ 230381 h 533455"/>
              <a:gd name="connsiteX56" fmla="*/ 465580 w 495321"/>
              <a:gd name="connsiteY56" fmla="*/ 214570 h 533455"/>
              <a:gd name="connsiteX57" fmla="*/ 465580 w 495321"/>
              <a:gd name="connsiteY57" fmla="*/ 162944 h 533455"/>
              <a:gd name="connsiteX58" fmla="*/ 430623 w 495321"/>
              <a:gd name="connsiteY58" fmla="*/ 153895 h 533455"/>
              <a:gd name="connsiteX59" fmla="*/ 484630 w 495321"/>
              <a:gd name="connsiteY59" fmla="*/ 99889 h 533455"/>
              <a:gd name="connsiteX60" fmla="*/ 484630 w 495321"/>
              <a:gd name="connsiteY60" fmla="*/ 48358 h 533455"/>
              <a:gd name="connsiteX61" fmla="*/ 228598 w 495321"/>
              <a:gd name="connsiteY61" fmla="*/ 494033 h 533455"/>
              <a:gd name="connsiteX62" fmla="*/ 191260 w 495321"/>
              <a:gd name="connsiteY62" fmla="*/ 510511 h 533455"/>
              <a:gd name="connsiteX63" fmla="*/ 70293 w 495321"/>
              <a:gd name="connsiteY63" fmla="*/ 389544 h 533455"/>
              <a:gd name="connsiteX64" fmla="*/ 76674 w 495321"/>
              <a:gd name="connsiteY64" fmla="*/ 367446 h 533455"/>
              <a:gd name="connsiteX65" fmla="*/ 76674 w 495321"/>
              <a:gd name="connsiteY65" fmla="*/ 318202 h 533455"/>
              <a:gd name="connsiteX66" fmla="*/ 95724 w 495321"/>
              <a:gd name="connsiteY66" fmla="*/ 258099 h 533455"/>
              <a:gd name="connsiteX67" fmla="*/ 141730 w 495321"/>
              <a:gd name="connsiteY67" fmla="*/ 127606 h 533455"/>
              <a:gd name="connsiteX68" fmla="*/ 147350 w 495321"/>
              <a:gd name="connsiteY68" fmla="*/ 119320 h 533455"/>
              <a:gd name="connsiteX69" fmla="*/ 155351 w 495321"/>
              <a:gd name="connsiteY69" fmla="*/ 119320 h 533455"/>
              <a:gd name="connsiteX70" fmla="*/ 153446 w 495321"/>
              <a:gd name="connsiteY70" fmla="*/ 292103 h 533455"/>
              <a:gd name="connsiteX71" fmla="*/ 153446 w 495321"/>
              <a:gd name="connsiteY71" fmla="*/ 293627 h 533455"/>
              <a:gd name="connsiteX72" fmla="*/ 153446 w 495321"/>
              <a:gd name="connsiteY72" fmla="*/ 295151 h 533455"/>
              <a:gd name="connsiteX73" fmla="*/ 153446 w 495321"/>
              <a:gd name="connsiteY73" fmla="*/ 409451 h 533455"/>
              <a:gd name="connsiteX74" fmla="*/ 201071 w 495321"/>
              <a:gd name="connsiteY74" fmla="*/ 457076 h 533455"/>
              <a:gd name="connsiteX75" fmla="*/ 311085 w 495321"/>
              <a:gd name="connsiteY75" fmla="*/ 457076 h 533455"/>
              <a:gd name="connsiteX76" fmla="*/ 228598 w 495321"/>
              <a:gd name="connsiteY76" fmla="*/ 494033 h 533455"/>
              <a:gd name="connsiteX77" fmla="*/ 401191 w 495321"/>
              <a:gd name="connsiteY77" fmla="*/ 323726 h 533455"/>
              <a:gd name="connsiteX78" fmla="*/ 400048 w 495321"/>
              <a:gd name="connsiteY78" fmla="*/ 373923 h 533455"/>
              <a:gd name="connsiteX79" fmla="*/ 400048 w 495321"/>
              <a:gd name="connsiteY79" fmla="*/ 409451 h 533455"/>
              <a:gd name="connsiteX80" fmla="*/ 371473 w 495321"/>
              <a:gd name="connsiteY80" fmla="*/ 438026 h 533455"/>
              <a:gd name="connsiteX81" fmla="*/ 200023 w 495321"/>
              <a:gd name="connsiteY81" fmla="*/ 438026 h 533455"/>
              <a:gd name="connsiteX82" fmla="*/ 171448 w 495321"/>
              <a:gd name="connsiteY82" fmla="*/ 409451 h 533455"/>
              <a:gd name="connsiteX83" fmla="*/ 171448 w 495321"/>
              <a:gd name="connsiteY83" fmla="*/ 296580 h 533455"/>
              <a:gd name="connsiteX84" fmla="*/ 171448 w 495321"/>
              <a:gd name="connsiteY84" fmla="*/ 107794 h 533455"/>
              <a:gd name="connsiteX85" fmla="*/ 171448 w 495321"/>
              <a:gd name="connsiteY85" fmla="*/ 47501 h 533455"/>
              <a:gd name="connsiteX86" fmla="*/ 200023 w 495321"/>
              <a:gd name="connsiteY86" fmla="*/ 18926 h 533455"/>
              <a:gd name="connsiteX87" fmla="*/ 371473 w 495321"/>
              <a:gd name="connsiteY87" fmla="*/ 18926 h 533455"/>
              <a:gd name="connsiteX88" fmla="*/ 400048 w 495321"/>
              <a:gd name="connsiteY88" fmla="*/ 47501 h 533455"/>
              <a:gd name="connsiteX89" fmla="*/ 400048 w 495321"/>
              <a:gd name="connsiteY89" fmla="*/ 176850 h 533455"/>
              <a:gd name="connsiteX90" fmla="*/ 382141 w 495321"/>
              <a:gd name="connsiteY90" fmla="*/ 194757 h 533455"/>
              <a:gd name="connsiteX91" fmla="*/ 382141 w 495321"/>
              <a:gd name="connsiteY91" fmla="*/ 246383 h 533455"/>
              <a:gd name="connsiteX92" fmla="*/ 397667 w 495321"/>
              <a:gd name="connsiteY92" fmla="*/ 255432 h 533455"/>
              <a:gd name="connsiteX93" fmla="*/ 391666 w 495321"/>
              <a:gd name="connsiteY93" fmla="*/ 261432 h 533455"/>
              <a:gd name="connsiteX94" fmla="*/ 391666 w 495321"/>
              <a:gd name="connsiteY94" fmla="*/ 313058 h 533455"/>
              <a:gd name="connsiteX95" fmla="*/ 403572 w 495321"/>
              <a:gd name="connsiteY95" fmla="*/ 320964 h 533455"/>
              <a:gd name="connsiteX96" fmla="*/ 457198 w 495321"/>
              <a:gd name="connsiteY96" fmla="*/ 336775 h 533455"/>
              <a:gd name="connsiteX97" fmla="*/ 452054 w 495321"/>
              <a:gd name="connsiteY97" fmla="*/ 349158 h 533455"/>
              <a:gd name="connsiteX98" fmla="*/ 439386 w 495321"/>
              <a:gd name="connsiteY98" fmla="*/ 361826 h 533455"/>
              <a:gd name="connsiteX99" fmla="*/ 414717 w 495321"/>
              <a:gd name="connsiteY99" fmla="*/ 361826 h 533455"/>
              <a:gd name="connsiteX100" fmla="*/ 409573 w 495321"/>
              <a:gd name="connsiteY100" fmla="*/ 349539 h 533455"/>
              <a:gd name="connsiteX101" fmla="*/ 414717 w 495321"/>
              <a:gd name="connsiteY101" fmla="*/ 337156 h 533455"/>
              <a:gd name="connsiteX102" fmla="*/ 427385 w 495321"/>
              <a:gd name="connsiteY102" fmla="*/ 324488 h 533455"/>
              <a:gd name="connsiteX103" fmla="*/ 439767 w 495321"/>
              <a:gd name="connsiteY103" fmla="*/ 319345 h 533455"/>
              <a:gd name="connsiteX104" fmla="*/ 457198 w 495321"/>
              <a:gd name="connsiteY104" fmla="*/ 336775 h 533455"/>
              <a:gd name="connsiteX105" fmla="*/ 452054 w 495321"/>
              <a:gd name="connsiteY105" fmla="*/ 253050 h 533455"/>
              <a:gd name="connsiteX106" fmla="*/ 457198 w 495321"/>
              <a:gd name="connsiteY106" fmla="*/ 265338 h 533455"/>
              <a:gd name="connsiteX107" fmla="*/ 452054 w 495321"/>
              <a:gd name="connsiteY107" fmla="*/ 277720 h 533455"/>
              <a:gd name="connsiteX108" fmla="*/ 429861 w 495321"/>
              <a:gd name="connsiteY108" fmla="*/ 299914 h 533455"/>
              <a:gd name="connsiteX109" fmla="*/ 405192 w 495321"/>
              <a:gd name="connsiteY109" fmla="*/ 299914 h 533455"/>
              <a:gd name="connsiteX110" fmla="*/ 400048 w 495321"/>
              <a:gd name="connsiteY110" fmla="*/ 287626 h 533455"/>
              <a:gd name="connsiteX111" fmla="*/ 405192 w 495321"/>
              <a:gd name="connsiteY111" fmla="*/ 275244 h 533455"/>
              <a:gd name="connsiteX112" fmla="*/ 427385 w 495321"/>
              <a:gd name="connsiteY112" fmla="*/ 253050 h 533455"/>
              <a:gd name="connsiteX113" fmla="*/ 439767 w 495321"/>
              <a:gd name="connsiteY113" fmla="*/ 247907 h 533455"/>
              <a:gd name="connsiteX114" fmla="*/ 452054 w 495321"/>
              <a:gd name="connsiteY114" fmla="*/ 252670 h 533455"/>
              <a:gd name="connsiteX115" fmla="*/ 439767 w 495321"/>
              <a:gd name="connsiteY115" fmla="*/ 171326 h 533455"/>
              <a:gd name="connsiteX116" fmla="*/ 457198 w 495321"/>
              <a:gd name="connsiteY116" fmla="*/ 188757 h 533455"/>
              <a:gd name="connsiteX117" fmla="*/ 452054 w 495321"/>
              <a:gd name="connsiteY117" fmla="*/ 201139 h 533455"/>
              <a:gd name="connsiteX118" fmla="*/ 420336 w 495321"/>
              <a:gd name="connsiteY118" fmla="*/ 232857 h 533455"/>
              <a:gd name="connsiteX119" fmla="*/ 395667 w 495321"/>
              <a:gd name="connsiteY119" fmla="*/ 232857 h 533455"/>
              <a:gd name="connsiteX120" fmla="*/ 390523 w 495321"/>
              <a:gd name="connsiteY120" fmla="*/ 220570 h 533455"/>
              <a:gd name="connsiteX121" fmla="*/ 395667 w 495321"/>
              <a:gd name="connsiteY121" fmla="*/ 208188 h 533455"/>
              <a:gd name="connsiteX122" fmla="*/ 416145 w 495321"/>
              <a:gd name="connsiteY122" fmla="*/ 187709 h 533455"/>
              <a:gd name="connsiteX123" fmla="*/ 416145 w 495321"/>
              <a:gd name="connsiteY123" fmla="*/ 187709 h 533455"/>
              <a:gd name="connsiteX124" fmla="*/ 427099 w 495321"/>
              <a:gd name="connsiteY124" fmla="*/ 176755 h 533455"/>
              <a:gd name="connsiteX125" fmla="*/ 439767 w 495321"/>
              <a:gd name="connsiteY125" fmla="*/ 171326 h 533455"/>
              <a:gd name="connsiteX126" fmla="*/ 471200 w 495321"/>
              <a:gd name="connsiteY126" fmla="*/ 86458 h 533455"/>
              <a:gd name="connsiteX127" fmla="*/ 419098 w 495321"/>
              <a:gd name="connsiteY127" fmla="*/ 138465 h 533455"/>
              <a:gd name="connsiteX128" fmla="*/ 419098 w 495321"/>
              <a:gd name="connsiteY128" fmla="*/ 89221 h 533455"/>
              <a:gd name="connsiteX129" fmla="*/ 446530 w 495321"/>
              <a:gd name="connsiteY129" fmla="*/ 61789 h 533455"/>
              <a:gd name="connsiteX130" fmla="*/ 471200 w 495321"/>
              <a:gd name="connsiteY130" fmla="*/ 61789 h 533455"/>
              <a:gd name="connsiteX131" fmla="*/ 471200 w 495321"/>
              <a:gd name="connsiteY131" fmla="*/ 86458 h 533455"/>
              <a:gd name="connsiteX132" fmla="*/ 228598 w 495321"/>
              <a:gd name="connsiteY132" fmla="*/ 238001 h 533455"/>
              <a:gd name="connsiteX133" fmla="*/ 228598 w 495321"/>
              <a:gd name="connsiteY133" fmla="*/ 276101 h 533455"/>
              <a:gd name="connsiteX134" fmla="*/ 238123 w 495321"/>
              <a:gd name="connsiteY134" fmla="*/ 285626 h 533455"/>
              <a:gd name="connsiteX135" fmla="*/ 247648 w 495321"/>
              <a:gd name="connsiteY135" fmla="*/ 276101 h 533455"/>
              <a:gd name="connsiteX136" fmla="*/ 247648 w 495321"/>
              <a:gd name="connsiteY136" fmla="*/ 238001 h 533455"/>
              <a:gd name="connsiteX137" fmla="*/ 238123 w 495321"/>
              <a:gd name="connsiteY137" fmla="*/ 228476 h 533455"/>
              <a:gd name="connsiteX138" fmla="*/ 228598 w 495321"/>
              <a:gd name="connsiteY138" fmla="*/ 238001 h 533455"/>
              <a:gd name="connsiteX139" fmla="*/ 266698 w 495321"/>
              <a:gd name="connsiteY139" fmla="*/ 218951 h 533455"/>
              <a:gd name="connsiteX140" fmla="*/ 266698 w 495321"/>
              <a:gd name="connsiteY140" fmla="*/ 295151 h 533455"/>
              <a:gd name="connsiteX141" fmla="*/ 276223 w 495321"/>
              <a:gd name="connsiteY141" fmla="*/ 304676 h 533455"/>
              <a:gd name="connsiteX142" fmla="*/ 285748 w 495321"/>
              <a:gd name="connsiteY142" fmla="*/ 295151 h 533455"/>
              <a:gd name="connsiteX143" fmla="*/ 285748 w 495321"/>
              <a:gd name="connsiteY143" fmla="*/ 218951 h 533455"/>
              <a:gd name="connsiteX144" fmla="*/ 276223 w 495321"/>
              <a:gd name="connsiteY144" fmla="*/ 209426 h 533455"/>
              <a:gd name="connsiteX145" fmla="*/ 266698 w 495321"/>
              <a:gd name="connsiteY145" fmla="*/ 218951 h 533455"/>
              <a:gd name="connsiteX146" fmla="*/ 314323 w 495321"/>
              <a:gd name="connsiteY146" fmla="*/ 266576 h 533455"/>
              <a:gd name="connsiteX147" fmla="*/ 323848 w 495321"/>
              <a:gd name="connsiteY147" fmla="*/ 257051 h 533455"/>
              <a:gd name="connsiteX148" fmla="*/ 323848 w 495321"/>
              <a:gd name="connsiteY148" fmla="*/ 180851 h 533455"/>
              <a:gd name="connsiteX149" fmla="*/ 314323 w 495321"/>
              <a:gd name="connsiteY149" fmla="*/ 171326 h 533455"/>
              <a:gd name="connsiteX150" fmla="*/ 304798 w 495321"/>
              <a:gd name="connsiteY150" fmla="*/ 180851 h 533455"/>
              <a:gd name="connsiteX151" fmla="*/ 304798 w 495321"/>
              <a:gd name="connsiteY151" fmla="*/ 257051 h 533455"/>
              <a:gd name="connsiteX152" fmla="*/ 314323 w 495321"/>
              <a:gd name="connsiteY152" fmla="*/ 266576 h 533455"/>
              <a:gd name="connsiteX153" fmla="*/ 352423 w 495321"/>
              <a:gd name="connsiteY153" fmla="*/ 76076 h 533455"/>
              <a:gd name="connsiteX154" fmla="*/ 342898 w 495321"/>
              <a:gd name="connsiteY154" fmla="*/ 85601 h 533455"/>
              <a:gd name="connsiteX155" fmla="*/ 342898 w 495321"/>
              <a:gd name="connsiteY155" fmla="*/ 199901 h 533455"/>
              <a:gd name="connsiteX156" fmla="*/ 352423 w 495321"/>
              <a:gd name="connsiteY156" fmla="*/ 209426 h 533455"/>
              <a:gd name="connsiteX157" fmla="*/ 361948 w 495321"/>
              <a:gd name="connsiteY157" fmla="*/ 199901 h 533455"/>
              <a:gd name="connsiteX158" fmla="*/ 361948 w 495321"/>
              <a:gd name="connsiteY158" fmla="*/ 85601 h 533455"/>
              <a:gd name="connsiteX159" fmla="*/ 352423 w 495321"/>
              <a:gd name="connsiteY159" fmla="*/ 76076 h 533455"/>
              <a:gd name="connsiteX160" fmla="*/ 352423 w 495321"/>
              <a:gd name="connsiteY160" fmla="*/ 323726 h 533455"/>
              <a:gd name="connsiteX161" fmla="*/ 219073 w 495321"/>
              <a:gd name="connsiteY161" fmla="*/ 323726 h 533455"/>
              <a:gd name="connsiteX162" fmla="*/ 209548 w 495321"/>
              <a:gd name="connsiteY162" fmla="*/ 333251 h 533455"/>
              <a:gd name="connsiteX163" fmla="*/ 219073 w 495321"/>
              <a:gd name="connsiteY163" fmla="*/ 342776 h 533455"/>
              <a:gd name="connsiteX164" fmla="*/ 352423 w 495321"/>
              <a:gd name="connsiteY164" fmla="*/ 342776 h 533455"/>
              <a:gd name="connsiteX165" fmla="*/ 361948 w 495321"/>
              <a:gd name="connsiteY165" fmla="*/ 333251 h 533455"/>
              <a:gd name="connsiteX166" fmla="*/ 352423 w 495321"/>
              <a:gd name="connsiteY166" fmla="*/ 323726 h 533455"/>
              <a:gd name="connsiteX167" fmla="*/ 235361 w 495321"/>
              <a:gd name="connsiteY167" fmla="*/ 139989 h 533455"/>
              <a:gd name="connsiteX168" fmla="*/ 247648 w 495321"/>
              <a:gd name="connsiteY168" fmla="*/ 127606 h 533455"/>
              <a:gd name="connsiteX169" fmla="*/ 247648 w 495321"/>
              <a:gd name="connsiteY169" fmla="*/ 180851 h 533455"/>
              <a:gd name="connsiteX170" fmla="*/ 257173 w 495321"/>
              <a:gd name="connsiteY170" fmla="*/ 190376 h 533455"/>
              <a:gd name="connsiteX171" fmla="*/ 266698 w 495321"/>
              <a:gd name="connsiteY171" fmla="*/ 180851 h 533455"/>
              <a:gd name="connsiteX172" fmla="*/ 266698 w 495321"/>
              <a:gd name="connsiteY172" fmla="*/ 127606 h 533455"/>
              <a:gd name="connsiteX173" fmla="*/ 278985 w 495321"/>
              <a:gd name="connsiteY173" fmla="*/ 139989 h 533455"/>
              <a:gd name="connsiteX174" fmla="*/ 292454 w 495321"/>
              <a:gd name="connsiteY174" fmla="*/ 140046 h 533455"/>
              <a:gd name="connsiteX175" fmla="*/ 292511 w 495321"/>
              <a:gd name="connsiteY175" fmla="*/ 139989 h 533455"/>
              <a:gd name="connsiteX176" fmla="*/ 292568 w 495321"/>
              <a:gd name="connsiteY176" fmla="*/ 126520 h 533455"/>
              <a:gd name="connsiteX177" fmla="*/ 292511 w 495321"/>
              <a:gd name="connsiteY177" fmla="*/ 126463 h 533455"/>
              <a:gd name="connsiteX178" fmla="*/ 263936 w 495321"/>
              <a:gd name="connsiteY178" fmla="*/ 97888 h 533455"/>
              <a:gd name="connsiteX179" fmla="*/ 250467 w 495321"/>
              <a:gd name="connsiteY179" fmla="*/ 97831 h 533455"/>
              <a:gd name="connsiteX180" fmla="*/ 250410 w 495321"/>
              <a:gd name="connsiteY180" fmla="*/ 97888 h 533455"/>
              <a:gd name="connsiteX181" fmla="*/ 221835 w 495321"/>
              <a:gd name="connsiteY181" fmla="*/ 126463 h 533455"/>
              <a:gd name="connsiteX182" fmla="*/ 221835 w 495321"/>
              <a:gd name="connsiteY182" fmla="*/ 139989 h 533455"/>
              <a:gd name="connsiteX183" fmla="*/ 235361 w 495321"/>
              <a:gd name="connsiteY183" fmla="*/ 139989 h 53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495321" h="533455">
                <a:moveTo>
                  <a:pt x="278985" y="54264"/>
                </a:moveTo>
                <a:cubicBezTo>
                  <a:pt x="279909" y="55102"/>
                  <a:pt x="280976" y="55778"/>
                  <a:pt x="282128" y="56264"/>
                </a:cubicBezTo>
                <a:cubicBezTo>
                  <a:pt x="285672" y="57759"/>
                  <a:pt x="289768" y="56969"/>
                  <a:pt x="292511" y="54264"/>
                </a:cubicBezTo>
                <a:cubicBezTo>
                  <a:pt x="293349" y="53340"/>
                  <a:pt x="294025" y="52273"/>
                  <a:pt x="294511" y="51121"/>
                </a:cubicBezTo>
                <a:cubicBezTo>
                  <a:pt x="294997" y="49978"/>
                  <a:pt x="295254" y="48749"/>
                  <a:pt x="295273" y="47501"/>
                </a:cubicBezTo>
                <a:cubicBezTo>
                  <a:pt x="295235" y="44977"/>
                  <a:pt x="294254" y="42567"/>
                  <a:pt x="292511" y="40738"/>
                </a:cubicBezTo>
                <a:cubicBezTo>
                  <a:pt x="291606" y="39872"/>
                  <a:pt x="290539" y="39195"/>
                  <a:pt x="289368" y="38738"/>
                </a:cubicBezTo>
                <a:cubicBezTo>
                  <a:pt x="285824" y="37243"/>
                  <a:pt x="281728" y="38033"/>
                  <a:pt x="278985" y="40738"/>
                </a:cubicBezTo>
                <a:cubicBezTo>
                  <a:pt x="278119" y="41643"/>
                  <a:pt x="277442" y="42710"/>
                  <a:pt x="276985" y="43881"/>
                </a:cubicBezTo>
                <a:cubicBezTo>
                  <a:pt x="275966" y="46187"/>
                  <a:pt x="275966" y="48815"/>
                  <a:pt x="276985" y="51121"/>
                </a:cubicBezTo>
                <a:cubicBezTo>
                  <a:pt x="277471" y="52273"/>
                  <a:pt x="278147" y="53340"/>
                  <a:pt x="278985" y="54264"/>
                </a:cubicBezTo>
                <a:close/>
                <a:moveTo>
                  <a:pt x="304798" y="380876"/>
                </a:moveTo>
                <a:lnTo>
                  <a:pt x="266698" y="380876"/>
                </a:lnTo>
                <a:cubicBezTo>
                  <a:pt x="261440" y="380876"/>
                  <a:pt x="257173" y="385143"/>
                  <a:pt x="257173" y="390401"/>
                </a:cubicBezTo>
                <a:cubicBezTo>
                  <a:pt x="257173" y="395659"/>
                  <a:pt x="261440" y="399926"/>
                  <a:pt x="266698" y="399926"/>
                </a:cubicBezTo>
                <a:lnTo>
                  <a:pt x="304798" y="399926"/>
                </a:lnTo>
                <a:cubicBezTo>
                  <a:pt x="310056" y="399926"/>
                  <a:pt x="314323" y="395659"/>
                  <a:pt x="314323" y="390401"/>
                </a:cubicBezTo>
                <a:cubicBezTo>
                  <a:pt x="314323" y="385143"/>
                  <a:pt x="310056" y="380876"/>
                  <a:pt x="304798" y="380876"/>
                </a:cubicBezTo>
                <a:close/>
                <a:moveTo>
                  <a:pt x="484630" y="48358"/>
                </a:moveTo>
                <a:cubicBezTo>
                  <a:pt x="470190" y="34547"/>
                  <a:pt x="447445" y="34547"/>
                  <a:pt x="433004" y="48358"/>
                </a:cubicBezTo>
                <a:lnTo>
                  <a:pt x="419098" y="62265"/>
                </a:lnTo>
                <a:lnTo>
                  <a:pt x="419098" y="47501"/>
                </a:lnTo>
                <a:cubicBezTo>
                  <a:pt x="419098" y="21203"/>
                  <a:pt x="397771" y="-124"/>
                  <a:pt x="371473" y="-124"/>
                </a:cubicBezTo>
                <a:lnTo>
                  <a:pt x="200023" y="-124"/>
                </a:lnTo>
                <a:cubicBezTo>
                  <a:pt x="173725" y="-124"/>
                  <a:pt x="152398" y="21203"/>
                  <a:pt x="152398" y="47501"/>
                </a:cubicBezTo>
                <a:lnTo>
                  <a:pt x="152398" y="99412"/>
                </a:lnTo>
                <a:cubicBezTo>
                  <a:pt x="147388" y="99012"/>
                  <a:pt x="142368" y="100041"/>
                  <a:pt x="137920" y="102365"/>
                </a:cubicBezTo>
                <a:cubicBezTo>
                  <a:pt x="128957" y="107042"/>
                  <a:pt x="123023" y="116005"/>
                  <a:pt x="122204" y="126082"/>
                </a:cubicBezTo>
                <a:cubicBezTo>
                  <a:pt x="119404" y="169459"/>
                  <a:pt x="104735" y="211245"/>
                  <a:pt x="79818" y="246859"/>
                </a:cubicBezTo>
                <a:cubicBezTo>
                  <a:pt x="64854" y="267614"/>
                  <a:pt x="56910" y="292617"/>
                  <a:pt x="57148" y="318202"/>
                </a:cubicBezTo>
                <a:lnTo>
                  <a:pt x="57148" y="367446"/>
                </a:lnTo>
                <a:cubicBezTo>
                  <a:pt x="57120" y="370180"/>
                  <a:pt x="56605" y="372894"/>
                  <a:pt x="55624" y="375447"/>
                </a:cubicBezTo>
                <a:lnTo>
                  <a:pt x="54386" y="374113"/>
                </a:lnTo>
                <a:cubicBezTo>
                  <a:pt x="50681" y="370380"/>
                  <a:pt x="44651" y="370351"/>
                  <a:pt x="40917" y="374056"/>
                </a:cubicBezTo>
                <a:cubicBezTo>
                  <a:pt x="40898" y="374075"/>
                  <a:pt x="40879" y="374094"/>
                  <a:pt x="40860" y="374113"/>
                </a:cubicBezTo>
                <a:lnTo>
                  <a:pt x="2760" y="412213"/>
                </a:lnTo>
                <a:cubicBezTo>
                  <a:pt x="-973" y="415947"/>
                  <a:pt x="-973" y="422005"/>
                  <a:pt x="2760" y="425739"/>
                </a:cubicBezTo>
                <a:cubicBezTo>
                  <a:pt x="6494" y="429472"/>
                  <a:pt x="12552" y="429472"/>
                  <a:pt x="16286" y="425739"/>
                </a:cubicBezTo>
                <a:lnTo>
                  <a:pt x="47623" y="394306"/>
                </a:lnTo>
                <a:lnTo>
                  <a:pt x="183735" y="530514"/>
                </a:lnTo>
                <a:cubicBezTo>
                  <a:pt x="187440" y="534247"/>
                  <a:pt x="193470" y="534276"/>
                  <a:pt x="197204" y="530571"/>
                </a:cubicBezTo>
                <a:cubicBezTo>
                  <a:pt x="197223" y="530552"/>
                  <a:pt x="197242" y="530533"/>
                  <a:pt x="197261" y="530514"/>
                </a:cubicBezTo>
                <a:lnTo>
                  <a:pt x="201071" y="526704"/>
                </a:lnTo>
                <a:cubicBezTo>
                  <a:pt x="209015" y="518941"/>
                  <a:pt x="219359" y="514102"/>
                  <a:pt x="230408" y="512988"/>
                </a:cubicBezTo>
                <a:cubicBezTo>
                  <a:pt x="271546" y="507911"/>
                  <a:pt x="309427" y="488032"/>
                  <a:pt x="336993" y="457076"/>
                </a:cubicBezTo>
                <a:lnTo>
                  <a:pt x="371473" y="457076"/>
                </a:lnTo>
                <a:cubicBezTo>
                  <a:pt x="397771" y="457076"/>
                  <a:pt x="419098" y="435749"/>
                  <a:pt x="419098" y="409451"/>
                </a:cubicBezTo>
                <a:lnTo>
                  <a:pt x="419098" y="384686"/>
                </a:lnTo>
                <a:cubicBezTo>
                  <a:pt x="421689" y="385286"/>
                  <a:pt x="424346" y="385610"/>
                  <a:pt x="427004" y="385639"/>
                </a:cubicBezTo>
                <a:cubicBezTo>
                  <a:pt x="436691" y="385677"/>
                  <a:pt x="445987" y="381838"/>
                  <a:pt x="452817" y="374971"/>
                </a:cubicBezTo>
                <a:lnTo>
                  <a:pt x="465580" y="362207"/>
                </a:lnTo>
                <a:cubicBezTo>
                  <a:pt x="479801" y="347938"/>
                  <a:pt x="479801" y="324850"/>
                  <a:pt x="465580" y="310581"/>
                </a:cubicBezTo>
                <a:cubicBezTo>
                  <a:pt x="462113" y="307210"/>
                  <a:pt x="457998" y="304590"/>
                  <a:pt x="453483" y="302866"/>
                </a:cubicBezTo>
                <a:lnTo>
                  <a:pt x="465580" y="290770"/>
                </a:lnTo>
                <a:cubicBezTo>
                  <a:pt x="479801" y="276501"/>
                  <a:pt x="479801" y="253413"/>
                  <a:pt x="465580" y="239144"/>
                </a:cubicBezTo>
                <a:cubicBezTo>
                  <a:pt x="461170" y="234877"/>
                  <a:pt x="455722" y="231857"/>
                  <a:pt x="449769" y="230381"/>
                </a:cubicBezTo>
                <a:lnTo>
                  <a:pt x="465580" y="214570"/>
                </a:lnTo>
                <a:cubicBezTo>
                  <a:pt x="479801" y="200301"/>
                  <a:pt x="479801" y="177213"/>
                  <a:pt x="465580" y="162944"/>
                </a:cubicBezTo>
                <a:cubicBezTo>
                  <a:pt x="456245" y="154133"/>
                  <a:pt x="443054" y="150723"/>
                  <a:pt x="430623" y="153895"/>
                </a:cubicBezTo>
                <a:lnTo>
                  <a:pt x="484630" y="99889"/>
                </a:lnTo>
                <a:cubicBezTo>
                  <a:pt x="498832" y="85649"/>
                  <a:pt x="498832" y="62598"/>
                  <a:pt x="484630" y="48358"/>
                </a:cubicBezTo>
                <a:close/>
                <a:moveTo>
                  <a:pt x="228598" y="494033"/>
                </a:moveTo>
                <a:cubicBezTo>
                  <a:pt x="214768" y="495614"/>
                  <a:pt x="201747" y="501358"/>
                  <a:pt x="191260" y="510511"/>
                </a:cubicBezTo>
                <a:lnTo>
                  <a:pt x="70293" y="389544"/>
                </a:lnTo>
                <a:cubicBezTo>
                  <a:pt x="74446" y="382924"/>
                  <a:pt x="76655" y="375266"/>
                  <a:pt x="76674" y="367446"/>
                </a:cubicBezTo>
                <a:lnTo>
                  <a:pt x="76674" y="318202"/>
                </a:lnTo>
                <a:cubicBezTo>
                  <a:pt x="76493" y="296656"/>
                  <a:pt x="83161" y="275606"/>
                  <a:pt x="95724" y="258099"/>
                </a:cubicBezTo>
                <a:cubicBezTo>
                  <a:pt x="122737" y="219646"/>
                  <a:pt x="138654" y="174498"/>
                  <a:pt x="141730" y="127606"/>
                </a:cubicBezTo>
                <a:cubicBezTo>
                  <a:pt x="142063" y="124063"/>
                  <a:pt x="144178" y="120939"/>
                  <a:pt x="147350" y="119320"/>
                </a:cubicBezTo>
                <a:cubicBezTo>
                  <a:pt x="149826" y="117910"/>
                  <a:pt x="152874" y="117910"/>
                  <a:pt x="155351" y="119320"/>
                </a:cubicBezTo>
                <a:cubicBezTo>
                  <a:pt x="185450" y="136750"/>
                  <a:pt x="184783" y="198091"/>
                  <a:pt x="153446" y="292103"/>
                </a:cubicBezTo>
                <a:cubicBezTo>
                  <a:pt x="153398" y="292608"/>
                  <a:pt x="153398" y="293122"/>
                  <a:pt x="153446" y="293627"/>
                </a:cubicBezTo>
                <a:cubicBezTo>
                  <a:pt x="153389" y="294132"/>
                  <a:pt x="153389" y="294646"/>
                  <a:pt x="153446" y="295151"/>
                </a:cubicBezTo>
                <a:lnTo>
                  <a:pt x="153446" y="409451"/>
                </a:lnTo>
                <a:cubicBezTo>
                  <a:pt x="153446" y="435749"/>
                  <a:pt x="174772" y="457076"/>
                  <a:pt x="201071" y="457076"/>
                </a:cubicBezTo>
                <a:lnTo>
                  <a:pt x="311085" y="457076"/>
                </a:lnTo>
                <a:cubicBezTo>
                  <a:pt x="288005" y="477526"/>
                  <a:pt x="259221" y="490423"/>
                  <a:pt x="228598" y="494033"/>
                </a:cubicBezTo>
                <a:close/>
                <a:moveTo>
                  <a:pt x="401191" y="323726"/>
                </a:moveTo>
                <a:cubicBezTo>
                  <a:pt x="387427" y="337452"/>
                  <a:pt x="386923" y="359588"/>
                  <a:pt x="400048" y="373923"/>
                </a:cubicBezTo>
                <a:lnTo>
                  <a:pt x="400048" y="409451"/>
                </a:lnTo>
                <a:cubicBezTo>
                  <a:pt x="400048" y="425234"/>
                  <a:pt x="387256" y="438026"/>
                  <a:pt x="371473" y="438026"/>
                </a:cubicBezTo>
                <a:lnTo>
                  <a:pt x="200023" y="438026"/>
                </a:lnTo>
                <a:cubicBezTo>
                  <a:pt x="184240" y="438026"/>
                  <a:pt x="171448" y="425234"/>
                  <a:pt x="171448" y="409451"/>
                </a:cubicBezTo>
                <a:lnTo>
                  <a:pt x="171448" y="296580"/>
                </a:lnTo>
                <a:cubicBezTo>
                  <a:pt x="204214" y="197805"/>
                  <a:pt x="204214" y="134655"/>
                  <a:pt x="171448" y="107794"/>
                </a:cubicBezTo>
                <a:lnTo>
                  <a:pt x="171448" y="47501"/>
                </a:lnTo>
                <a:cubicBezTo>
                  <a:pt x="171448" y="31718"/>
                  <a:pt x="184240" y="18926"/>
                  <a:pt x="200023" y="18926"/>
                </a:cubicBezTo>
                <a:lnTo>
                  <a:pt x="371473" y="18926"/>
                </a:lnTo>
                <a:cubicBezTo>
                  <a:pt x="387256" y="18926"/>
                  <a:pt x="400048" y="31718"/>
                  <a:pt x="400048" y="47501"/>
                </a:cubicBezTo>
                <a:lnTo>
                  <a:pt x="400048" y="176850"/>
                </a:lnTo>
                <a:lnTo>
                  <a:pt x="382141" y="194757"/>
                </a:lnTo>
                <a:cubicBezTo>
                  <a:pt x="367920" y="209026"/>
                  <a:pt x="367920" y="232114"/>
                  <a:pt x="382141" y="246383"/>
                </a:cubicBezTo>
                <a:cubicBezTo>
                  <a:pt x="386484" y="250641"/>
                  <a:pt x="391818" y="253746"/>
                  <a:pt x="397667" y="255432"/>
                </a:cubicBezTo>
                <a:lnTo>
                  <a:pt x="391666" y="261432"/>
                </a:lnTo>
                <a:cubicBezTo>
                  <a:pt x="377445" y="275701"/>
                  <a:pt x="377445" y="298789"/>
                  <a:pt x="391666" y="313058"/>
                </a:cubicBezTo>
                <a:cubicBezTo>
                  <a:pt x="395104" y="316420"/>
                  <a:pt x="399143" y="319107"/>
                  <a:pt x="403572" y="320964"/>
                </a:cubicBezTo>
                <a:close/>
                <a:moveTo>
                  <a:pt x="457198" y="336775"/>
                </a:moveTo>
                <a:cubicBezTo>
                  <a:pt x="457217" y="341423"/>
                  <a:pt x="455360" y="345891"/>
                  <a:pt x="452054" y="349158"/>
                </a:cubicBezTo>
                <a:lnTo>
                  <a:pt x="439386" y="361826"/>
                </a:lnTo>
                <a:cubicBezTo>
                  <a:pt x="432509" y="368494"/>
                  <a:pt x="421594" y="368494"/>
                  <a:pt x="414717" y="361826"/>
                </a:cubicBezTo>
                <a:cubicBezTo>
                  <a:pt x="411402" y="358606"/>
                  <a:pt x="409535" y="354168"/>
                  <a:pt x="409573" y="349539"/>
                </a:cubicBezTo>
                <a:cubicBezTo>
                  <a:pt x="409554" y="344890"/>
                  <a:pt x="411411" y="340423"/>
                  <a:pt x="414717" y="337156"/>
                </a:cubicBezTo>
                <a:lnTo>
                  <a:pt x="427385" y="324488"/>
                </a:lnTo>
                <a:cubicBezTo>
                  <a:pt x="430652" y="321183"/>
                  <a:pt x="435119" y="319325"/>
                  <a:pt x="439767" y="319345"/>
                </a:cubicBezTo>
                <a:cubicBezTo>
                  <a:pt x="449369" y="319392"/>
                  <a:pt x="457150" y="327174"/>
                  <a:pt x="457198" y="336775"/>
                </a:cubicBezTo>
                <a:close/>
                <a:moveTo>
                  <a:pt x="452054" y="253050"/>
                </a:moveTo>
                <a:cubicBezTo>
                  <a:pt x="455369" y="256270"/>
                  <a:pt x="457236" y="260709"/>
                  <a:pt x="457198" y="265338"/>
                </a:cubicBezTo>
                <a:cubicBezTo>
                  <a:pt x="457217" y="269986"/>
                  <a:pt x="455360" y="274453"/>
                  <a:pt x="452054" y="277720"/>
                </a:cubicBezTo>
                <a:lnTo>
                  <a:pt x="429861" y="299914"/>
                </a:lnTo>
                <a:cubicBezTo>
                  <a:pt x="422984" y="306581"/>
                  <a:pt x="412069" y="306581"/>
                  <a:pt x="405192" y="299914"/>
                </a:cubicBezTo>
                <a:cubicBezTo>
                  <a:pt x="401877" y="296694"/>
                  <a:pt x="400010" y="292256"/>
                  <a:pt x="400048" y="287626"/>
                </a:cubicBezTo>
                <a:cubicBezTo>
                  <a:pt x="400029" y="282978"/>
                  <a:pt x="401886" y="278511"/>
                  <a:pt x="405192" y="275244"/>
                </a:cubicBezTo>
                <a:lnTo>
                  <a:pt x="427385" y="253050"/>
                </a:lnTo>
                <a:cubicBezTo>
                  <a:pt x="430652" y="249745"/>
                  <a:pt x="435119" y="247888"/>
                  <a:pt x="439767" y="247907"/>
                </a:cubicBezTo>
                <a:cubicBezTo>
                  <a:pt x="444339" y="247774"/>
                  <a:pt x="448768" y="249488"/>
                  <a:pt x="452054" y="252670"/>
                </a:cubicBezTo>
                <a:close/>
                <a:moveTo>
                  <a:pt x="439767" y="171326"/>
                </a:moveTo>
                <a:cubicBezTo>
                  <a:pt x="449369" y="171374"/>
                  <a:pt x="457150" y="179155"/>
                  <a:pt x="457198" y="188757"/>
                </a:cubicBezTo>
                <a:cubicBezTo>
                  <a:pt x="457217" y="193405"/>
                  <a:pt x="455360" y="197872"/>
                  <a:pt x="452054" y="201139"/>
                </a:cubicBezTo>
                <a:lnTo>
                  <a:pt x="420336" y="232857"/>
                </a:lnTo>
                <a:cubicBezTo>
                  <a:pt x="413459" y="239525"/>
                  <a:pt x="402544" y="239525"/>
                  <a:pt x="395667" y="232857"/>
                </a:cubicBezTo>
                <a:cubicBezTo>
                  <a:pt x="392352" y="229638"/>
                  <a:pt x="390485" y="225199"/>
                  <a:pt x="390523" y="220570"/>
                </a:cubicBezTo>
                <a:cubicBezTo>
                  <a:pt x="390504" y="215922"/>
                  <a:pt x="392361" y="211455"/>
                  <a:pt x="395667" y="208188"/>
                </a:cubicBezTo>
                <a:lnTo>
                  <a:pt x="416145" y="187709"/>
                </a:lnTo>
                <a:lnTo>
                  <a:pt x="416145" y="187709"/>
                </a:lnTo>
                <a:lnTo>
                  <a:pt x="427099" y="176755"/>
                </a:lnTo>
                <a:cubicBezTo>
                  <a:pt x="430395" y="173269"/>
                  <a:pt x="434976" y="171307"/>
                  <a:pt x="439767" y="171326"/>
                </a:cubicBezTo>
                <a:close/>
                <a:moveTo>
                  <a:pt x="471200" y="86458"/>
                </a:moveTo>
                <a:lnTo>
                  <a:pt x="419098" y="138465"/>
                </a:lnTo>
                <a:lnTo>
                  <a:pt x="419098" y="89221"/>
                </a:lnTo>
                <a:lnTo>
                  <a:pt x="446530" y="61789"/>
                </a:lnTo>
                <a:cubicBezTo>
                  <a:pt x="453445" y="55216"/>
                  <a:pt x="464285" y="55216"/>
                  <a:pt x="471200" y="61789"/>
                </a:cubicBezTo>
                <a:cubicBezTo>
                  <a:pt x="477972" y="68618"/>
                  <a:pt x="477972" y="79629"/>
                  <a:pt x="471200" y="86458"/>
                </a:cubicBezTo>
                <a:close/>
                <a:moveTo>
                  <a:pt x="228598" y="238001"/>
                </a:moveTo>
                <a:lnTo>
                  <a:pt x="228598" y="276101"/>
                </a:lnTo>
                <a:cubicBezTo>
                  <a:pt x="228598" y="281359"/>
                  <a:pt x="232865" y="285626"/>
                  <a:pt x="238123" y="285626"/>
                </a:cubicBezTo>
                <a:cubicBezTo>
                  <a:pt x="243381" y="285626"/>
                  <a:pt x="247648" y="281359"/>
                  <a:pt x="247648" y="276101"/>
                </a:cubicBezTo>
                <a:lnTo>
                  <a:pt x="247648" y="238001"/>
                </a:lnTo>
                <a:cubicBezTo>
                  <a:pt x="247648" y="232743"/>
                  <a:pt x="243381" y="228476"/>
                  <a:pt x="238123" y="228476"/>
                </a:cubicBezTo>
                <a:cubicBezTo>
                  <a:pt x="232865" y="228476"/>
                  <a:pt x="228598" y="232743"/>
                  <a:pt x="228598" y="238001"/>
                </a:cubicBezTo>
                <a:close/>
                <a:moveTo>
                  <a:pt x="266698" y="218951"/>
                </a:moveTo>
                <a:lnTo>
                  <a:pt x="266698" y="295151"/>
                </a:lnTo>
                <a:cubicBezTo>
                  <a:pt x="266698" y="300409"/>
                  <a:pt x="270965" y="304676"/>
                  <a:pt x="276223" y="304676"/>
                </a:cubicBezTo>
                <a:cubicBezTo>
                  <a:pt x="281481" y="304676"/>
                  <a:pt x="285748" y="300409"/>
                  <a:pt x="285748" y="295151"/>
                </a:cubicBezTo>
                <a:lnTo>
                  <a:pt x="285748" y="218951"/>
                </a:lnTo>
                <a:cubicBezTo>
                  <a:pt x="285748" y="213693"/>
                  <a:pt x="281481" y="209426"/>
                  <a:pt x="276223" y="209426"/>
                </a:cubicBezTo>
                <a:cubicBezTo>
                  <a:pt x="270965" y="209426"/>
                  <a:pt x="266698" y="213693"/>
                  <a:pt x="266698" y="218951"/>
                </a:cubicBezTo>
                <a:close/>
                <a:moveTo>
                  <a:pt x="314323" y="266576"/>
                </a:moveTo>
                <a:cubicBezTo>
                  <a:pt x="319581" y="266576"/>
                  <a:pt x="323848" y="262309"/>
                  <a:pt x="323848" y="257051"/>
                </a:cubicBezTo>
                <a:lnTo>
                  <a:pt x="323848" y="180851"/>
                </a:lnTo>
                <a:cubicBezTo>
                  <a:pt x="323848" y="175593"/>
                  <a:pt x="319581" y="171326"/>
                  <a:pt x="314323" y="171326"/>
                </a:cubicBezTo>
                <a:cubicBezTo>
                  <a:pt x="309065" y="171326"/>
                  <a:pt x="304798" y="175593"/>
                  <a:pt x="304798" y="180851"/>
                </a:cubicBezTo>
                <a:lnTo>
                  <a:pt x="304798" y="257051"/>
                </a:lnTo>
                <a:cubicBezTo>
                  <a:pt x="304798" y="262309"/>
                  <a:pt x="309065" y="266576"/>
                  <a:pt x="314323" y="266576"/>
                </a:cubicBezTo>
                <a:close/>
                <a:moveTo>
                  <a:pt x="352423" y="76076"/>
                </a:moveTo>
                <a:cubicBezTo>
                  <a:pt x="347165" y="76076"/>
                  <a:pt x="342898" y="80343"/>
                  <a:pt x="342898" y="85601"/>
                </a:cubicBezTo>
                <a:lnTo>
                  <a:pt x="342898" y="199901"/>
                </a:lnTo>
                <a:cubicBezTo>
                  <a:pt x="342898" y="205159"/>
                  <a:pt x="347165" y="209426"/>
                  <a:pt x="352423" y="209426"/>
                </a:cubicBezTo>
                <a:cubicBezTo>
                  <a:pt x="357681" y="209426"/>
                  <a:pt x="361948" y="205159"/>
                  <a:pt x="361948" y="199901"/>
                </a:cubicBezTo>
                <a:lnTo>
                  <a:pt x="361948" y="85601"/>
                </a:lnTo>
                <a:cubicBezTo>
                  <a:pt x="361948" y="80343"/>
                  <a:pt x="357681" y="76076"/>
                  <a:pt x="352423" y="76076"/>
                </a:cubicBezTo>
                <a:close/>
                <a:moveTo>
                  <a:pt x="352423" y="323726"/>
                </a:moveTo>
                <a:lnTo>
                  <a:pt x="219073" y="323726"/>
                </a:lnTo>
                <a:cubicBezTo>
                  <a:pt x="213815" y="323726"/>
                  <a:pt x="209548" y="327993"/>
                  <a:pt x="209548" y="333251"/>
                </a:cubicBezTo>
                <a:cubicBezTo>
                  <a:pt x="209548" y="338509"/>
                  <a:pt x="213815" y="342776"/>
                  <a:pt x="219073" y="342776"/>
                </a:cubicBezTo>
                <a:lnTo>
                  <a:pt x="352423" y="342776"/>
                </a:lnTo>
                <a:cubicBezTo>
                  <a:pt x="357681" y="342776"/>
                  <a:pt x="361948" y="338509"/>
                  <a:pt x="361948" y="333251"/>
                </a:cubicBezTo>
                <a:cubicBezTo>
                  <a:pt x="361948" y="327993"/>
                  <a:pt x="357681" y="323726"/>
                  <a:pt x="352423" y="323726"/>
                </a:cubicBezTo>
                <a:close/>
                <a:moveTo>
                  <a:pt x="235361" y="139989"/>
                </a:moveTo>
                <a:lnTo>
                  <a:pt x="247648" y="127606"/>
                </a:lnTo>
                <a:lnTo>
                  <a:pt x="247648" y="180851"/>
                </a:lnTo>
                <a:cubicBezTo>
                  <a:pt x="247648" y="186109"/>
                  <a:pt x="251915" y="190376"/>
                  <a:pt x="257173" y="190376"/>
                </a:cubicBezTo>
                <a:cubicBezTo>
                  <a:pt x="262431" y="190376"/>
                  <a:pt x="266698" y="186109"/>
                  <a:pt x="266698" y="180851"/>
                </a:cubicBezTo>
                <a:lnTo>
                  <a:pt x="266698" y="127606"/>
                </a:lnTo>
                <a:lnTo>
                  <a:pt x="278985" y="139989"/>
                </a:lnTo>
                <a:cubicBezTo>
                  <a:pt x="282690" y="143722"/>
                  <a:pt x="288720" y="143751"/>
                  <a:pt x="292454" y="140046"/>
                </a:cubicBezTo>
                <a:cubicBezTo>
                  <a:pt x="292473" y="140027"/>
                  <a:pt x="292492" y="140008"/>
                  <a:pt x="292511" y="139989"/>
                </a:cubicBezTo>
                <a:cubicBezTo>
                  <a:pt x="296244" y="136284"/>
                  <a:pt x="296273" y="130254"/>
                  <a:pt x="292568" y="126520"/>
                </a:cubicBezTo>
                <a:cubicBezTo>
                  <a:pt x="292549" y="126501"/>
                  <a:pt x="292530" y="126482"/>
                  <a:pt x="292511" y="126463"/>
                </a:cubicBezTo>
                <a:lnTo>
                  <a:pt x="263936" y="97888"/>
                </a:lnTo>
                <a:cubicBezTo>
                  <a:pt x="260231" y="94155"/>
                  <a:pt x="254201" y="94126"/>
                  <a:pt x="250467" y="97831"/>
                </a:cubicBezTo>
                <a:cubicBezTo>
                  <a:pt x="250448" y="97850"/>
                  <a:pt x="250429" y="97869"/>
                  <a:pt x="250410" y="97888"/>
                </a:cubicBezTo>
                <a:lnTo>
                  <a:pt x="221835" y="126463"/>
                </a:lnTo>
                <a:cubicBezTo>
                  <a:pt x="218102" y="130197"/>
                  <a:pt x="218102" y="136255"/>
                  <a:pt x="221835" y="139989"/>
                </a:cubicBezTo>
                <a:cubicBezTo>
                  <a:pt x="225569" y="143722"/>
                  <a:pt x="231627" y="143722"/>
                  <a:pt x="235361" y="139989"/>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7" name="Freeform: Shape 46">
            <a:extLst>
              <a:ext uri="{FF2B5EF4-FFF2-40B4-BE49-F238E27FC236}">
                <a16:creationId xmlns:a16="http://schemas.microsoft.com/office/drawing/2014/main" id="{5C640293-21DA-8940-2824-4C7897F5348E}"/>
              </a:ext>
            </a:extLst>
          </p:cNvPr>
          <p:cNvSpPr/>
          <p:nvPr/>
        </p:nvSpPr>
        <p:spPr>
          <a:xfrm>
            <a:off x="9757849" y="2862253"/>
            <a:ext cx="387858" cy="416927"/>
          </a:xfrm>
          <a:custGeom>
            <a:avLst/>
            <a:gdLst>
              <a:gd name="connsiteX0" fmla="*/ 285367 w 495639"/>
              <a:gd name="connsiteY0" fmla="*/ 57026 h 532789"/>
              <a:gd name="connsiteX1" fmla="*/ 287177 w 495639"/>
              <a:gd name="connsiteY1" fmla="*/ 57026 h 532789"/>
              <a:gd name="connsiteX2" fmla="*/ 288987 w 495639"/>
              <a:gd name="connsiteY2" fmla="*/ 56455 h 532789"/>
              <a:gd name="connsiteX3" fmla="*/ 290606 w 495639"/>
              <a:gd name="connsiteY3" fmla="*/ 55597 h 532789"/>
              <a:gd name="connsiteX4" fmla="*/ 292035 w 495639"/>
              <a:gd name="connsiteY4" fmla="*/ 54454 h 532789"/>
              <a:gd name="connsiteX5" fmla="*/ 291882 w 495639"/>
              <a:gd name="connsiteY5" fmla="*/ 40986 h 532789"/>
              <a:gd name="connsiteX6" fmla="*/ 281748 w 495639"/>
              <a:gd name="connsiteY6" fmla="*/ 38929 h 532789"/>
              <a:gd name="connsiteX7" fmla="*/ 278605 w 495639"/>
              <a:gd name="connsiteY7" fmla="*/ 40929 h 532789"/>
              <a:gd name="connsiteX8" fmla="*/ 278928 w 495639"/>
              <a:gd name="connsiteY8" fmla="*/ 54397 h 532789"/>
              <a:gd name="connsiteX9" fmla="*/ 285367 w 495639"/>
              <a:gd name="connsiteY9" fmla="*/ 57026 h 532789"/>
              <a:gd name="connsiteX10" fmla="*/ 304417 w 495639"/>
              <a:gd name="connsiteY10" fmla="*/ 380876 h 532789"/>
              <a:gd name="connsiteX11" fmla="*/ 266317 w 495639"/>
              <a:gd name="connsiteY11" fmla="*/ 380876 h 532789"/>
              <a:gd name="connsiteX12" fmla="*/ 256792 w 495639"/>
              <a:gd name="connsiteY12" fmla="*/ 390401 h 532789"/>
              <a:gd name="connsiteX13" fmla="*/ 266317 w 495639"/>
              <a:gd name="connsiteY13" fmla="*/ 399926 h 532789"/>
              <a:gd name="connsiteX14" fmla="*/ 304417 w 495639"/>
              <a:gd name="connsiteY14" fmla="*/ 399926 h 532789"/>
              <a:gd name="connsiteX15" fmla="*/ 313942 w 495639"/>
              <a:gd name="connsiteY15" fmla="*/ 390401 h 532789"/>
              <a:gd name="connsiteX16" fmla="*/ 304417 w 495639"/>
              <a:gd name="connsiteY16" fmla="*/ 380876 h 532789"/>
              <a:gd name="connsiteX17" fmla="*/ 478534 w 495639"/>
              <a:gd name="connsiteY17" fmla="*/ 43977 h 532789"/>
              <a:gd name="connsiteX18" fmla="*/ 431671 w 495639"/>
              <a:gd name="connsiteY18" fmla="*/ 49597 h 532789"/>
              <a:gd name="connsiteX19" fmla="*/ 419289 w 495639"/>
              <a:gd name="connsiteY19" fmla="*/ 61979 h 532789"/>
              <a:gd name="connsiteX20" fmla="*/ 418717 w 495639"/>
              <a:gd name="connsiteY20" fmla="*/ 61979 h 532789"/>
              <a:gd name="connsiteX21" fmla="*/ 418717 w 495639"/>
              <a:gd name="connsiteY21" fmla="*/ 47501 h 532789"/>
              <a:gd name="connsiteX22" fmla="*/ 371092 w 495639"/>
              <a:gd name="connsiteY22" fmla="*/ -124 h 532789"/>
              <a:gd name="connsiteX23" fmla="*/ 199642 w 495639"/>
              <a:gd name="connsiteY23" fmla="*/ -124 h 532789"/>
              <a:gd name="connsiteX24" fmla="*/ 152017 w 495639"/>
              <a:gd name="connsiteY24" fmla="*/ 47501 h 532789"/>
              <a:gd name="connsiteX25" fmla="*/ 152017 w 495639"/>
              <a:gd name="connsiteY25" fmla="*/ 98650 h 532789"/>
              <a:gd name="connsiteX26" fmla="*/ 152017 w 495639"/>
              <a:gd name="connsiteY26" fmla="*/ 98650 h 532789"/>
              <a:gd name="connsiteX27" fmla="*/ 137920 w 495639"/>
              <a:gd name="connsiteY27" fmla="*/ 101698 h 532789"/>
              <a:gd name="connsiteX28" fmla="*/ 122204 w 495639"/>
              <a:gd name="connsiteY28" fmla="*/ 125415 h 532789"/>
              <a:gd name="connsiteX29" fmla="*/ 79818 w 495639"/>
              <a:gd name="connsiteY29" fmla="*/ 246193 h 532789"/>
              <a:gd name="connsiteX30" fmla="*/ 57148 w 495639"/>
              <a:gd name="connsiteY30" fmla="*/ 317535 h 532789"/>
              <a:gd name="connsiteX31" fmla="*/ 57148 w 495639"/>
              <a:gd name="connsiteY31" fmla="*/ 366779 h 532789"/>
              <a:gd name="connsiteX32" fmla="*/ 55624 w 495639"/>
              <a:gd name="connsiteY32" fmla="*/ 374780 h 532789"/>
              <a:gd name="connsiteX33" fmla="*/ 54386 w 495639"/>
              <a:gd name="connsiteY33" fmla="*/ 373447 h 532789"/>
              <a:gd name="connsiteX34" fmla="*/ 40918 w 495639"/>
              <a:gd name="connsiteY34" fmla="*/ 373389 h 532789"/>
              <a:gd name="connsiteX35" fmla="*/ 40860 w 495639"/>
              <a:gd name="connsiteY35" fmla="*/ 373447 h 532789"/>
              <a:gd name="connsiteX36" fmla="*/ 2760 w 495639"/>
              <a:gd name="connsiteY36" fmla="*/ 411547 h 532789"/>
              <a:gd name="connsiteX37" fmla="*/ 2760 w 495639"/>
              <a:gd name="connsiteY37" fmla="*/ 425072 h 532789"/>
              <a:gd name="connsiteX38" fmla="*/ 16286 w 495639"/>
              <a:gd name="connsiteY38" fmla="*/ 425072 h 532789"/>
              <a:gd name="connsiteX39" fmla="*/ 47338 w 495639"/>
              <a:gd name="connsiteY39" fmla="*/ 393925 h 532789"/>
              <a:gd name="connsiteX40" fmla="*/ 47242 w 495639"/>
              <a:gd name="connsiteY40" fmla="*/ 393925 h 532789"/>
              <a:gd name="connsiteX41" fmla="*/ 183069 w 495639"/>
              <a:gd name="connsiteY41" fmla="*/ 529847 h 532789"/>
              <a:gd name="connsiteX42" fmla="*/ 196537 w 495639"/>
              <a:gd name="connsiteY42" fmla="*/ 529904 h 532789"/>
              <a:gd name="connsiteX43" fmla="*/ 196594 w 495639"/>
              <a:gd name="connsiteY43" fmla="*/ 529847 h 532789"/>
              <a:gd name="connsiteX44" fmla="*/ 200404 w 495639"/>
              <a:gd name="connsiteY44" fmla="*/ 526037 h 532789"/>
              <a:gd name="connsiteX45" fmla="*/ 229741 w 495639"/>
              <a:gd name="connsiteY45" fmla="*/ 512321 h 532789"/>
              <a:gd name="connsiteX46" fmla="*/ 336516 w 495639"/>
              <a:gd name="connsiteY46" fmla="*/ 457076 h 532789"/>
              <a:gd name="connsiteX47" fmla="*/ 371092 w 495639"/>
              <a:gd name="connsiteY47" fmla="*/ 457076 h 532789"/>
              <a:gd name="connsiteX48" fmla="*/ 418717 w 495639"/>
              <a:gd name="connsiteY48" fmla="*/ 409451 h 532789"/>
              <a:gd name="connsiteX49" fmla="*/ 418717 w 495639"/>
              <a:gd name="connsiteY49" fmla="*/ 384686 h 532789"/>
              <a:gd name="connsiteX50" fmla="*/ 426623 w 495639"/>
              <a:gd name="connsiteY50" fmla="*/ 385639 h 532789"/>
              <a:gd name="connsiteX51" fmla="*/ 452436 w 495639"/>
              <a:gd name="connsiteY51" fmla="*/ 374971 h 532789"/>
              <a:gd name="connsiteX52" fmla="*/ 464342 w 495639"/>
              <a:gd name="connsiteY52" fmla="*/ 363064 h 532789"/>
              <a:gd name="connsiteX53" fmla="*/ 474820 w 495639"/>
              <a:gd name="connsiteY53" fmla="*/ 345157 h 532789"/>
              <a:gd name="connsiteX54" fmla="*/ 465295 w 495639"/>
              <a:gd name="connsiteY54" fmla="*/ 310581 h 532789"/>
              <a:gd name="connsiteX55" fmla="*/ 453674 w 495639"/>
              <a:gd name="connsiteY55" fmla="*/ 302962 h 532789"/>
              <a:gd name="connsiteX56" fmla="*/ 453674 w 495639"/>
              <a:gd name="connsiteY56" fmla="*/ 302962 h 532789"/>
              <a:gd name="connsiteX57" fmla="*/ 464532 w 495639"/>
              <a:gd name="connsiteY57" fmla="*/ 292103 h 532789"/>
              <a:gd name="connsiteX58" fmla="*/ 475010 w 495639"/>
              <a:gd name="connsiteY58" fmla="*/ 274196 h 532789"/>
              <a:gd name="connsiteX59" fmla="*/ 465485 w 495639"/>
              <a:gd name="connsiteY59" fmla="*/ 239620 h 532789"/>
              <a:gd name="connsiteX60" fmla="*/ 450245 w 495639"/>
              <a:gd name="connsiteY60" fmla="*/ 230952 h 532789"/>
              <a:gd name="connsiteX61" fmla="*/ 450245 w 495639"/>
              <a:gd name="connsiteY61" fmla="*/ 230381 h 532789"/>
              <a:gd name="connsiteX62" fmla="*/ 464723 w 495639"/>
              <a:gd name="connsiteY62" fmla="*/ 215903 h 532789"/>
              <a:gd name="connsiteX63" fmla="*/ 475200 w 495639"/>
              <a:gd name="connsiteY63" fmla="*/ 197996 h 532789"/>
              <a:gd name="connsiteX64" fmla="*/ 449264 w 495639"/>
              <a:gd name="connsiteY64" fmla="*/ 154181 h 532789"/>
              <a:gd name="connsiteX65" fmla="*/ 432148 w 495639"/>
              <a:gd name="connsiteY65" fmla="*/ 153990 h 532789"/>
              <a:gd name="connsiteX66" fmla="*/ 432148 w 495639"/>
              <a:gd name="connsiteY66" fmla="*/ 153419 h 532789"/>
              <a:gd name="connsiteX67" fmla="*/ 484916 w 495639"/>
              <a:gd name="connsiteY67" fmla="*/ 100746 h 532789"/>
              <a:gd name="connsiteX68" fmla="*/ 484859 w 495639"/>
              <a:gd name="connsiteY68" fmla="*/ 49015 h 532789"/>
              <a:gd name="connsiteX69" fmla="*/ 478534 w 495639"/>
              <a:gd name="connsiteY69" fmla="*/ 43977 h 532789"/>
              <a:gd name="connsiteX70" fmla="*/ 228217 w 495639"/>
              <a:gd name="connsiteY70" fmla="*/ 494033 h 532789"/>
              <a:gd name="connsiteX71" fmla="*/ 191070 w 495639"/>
              <a:gd name="connsiteY71" fmla="*/ 510321 h 532789"/>
              <a:gd name="connsiteX72" fmla="*/ 190593 w 495639"/>
              <a:gd name="connsiteY72" fmla="*/ 510321 h 532789"/>
              <a:gd name="connsiteX73" fmla="*/ 70102 w 495639"/>
              <a:gd name="connsiteY73" fmla="*/ 389734 h 532789"/>
              <a:gd name="connsiteX74" fmla="*/ 70102 w 495639"/>
              <a:gd name="connsiteY74" fmla="*/ 389734 h 532789"/>
              <a:gd name="connsiteX75" fmla="*/ 76389 w 495639"/>
              <a:gd name="connsiteY75" fmla="*/ 367827 h 532789"/>
              <a:gd name="connsiteX76" fmla="*/ 76389 w 495639"/>
              <a:gd name="connsiteY76" fmla="*/ 318583 h 532789"/>
              <a:gd name="connsiteX77" fmla="*/ 95439 w 495639"/>
              <a:gd name="connsiteY77" fmla="*/ 258480 h 532789"/>
              <a:gd name="connsiteX78" fmla="*/ 141445 w 495639"/>
              <a:gd name="connsiteY78" fmla="*/ 127987 h 532789"/>
              <a:gd name="connsiteX79" fmla="*/ 147064 w 495639"/>
              <a:gd name="connsiteY79" fmla="*/ 119701 h 532789"/>
              <a:gd name="connsiteX80" fmla="*/ 155065 w 495639"/>
              <a:gd name="connsiteY80" fmla="*/ 119701 h 532789"/>
              <a:gd name="connsiteX81" fmla="*/ 153160 w 495639"/>
              <a:gd name="connsiteY81" fmla="*/ 292484 h 532789"/>
              <a:gd name="connsiteX82" fmla="*/ 153160 w 495639"/>
              <a:gd name="connsiteY82" fmla="*/ 294008 h 532789"/>
              <a:gd name="connsiteX83" fmla="*/ 153160 w 495639"/>
              <a:gd name="connsiteY83" fmla="*/ 295532 h 532789"/>
              <a:gd name="connsiteX84" fmla="*/ 153160 w 495639"/>
              <a:gd name="connsiteY84" fmla="*/ 409832 h 532789"/>
              <a:gd name="connsiteX85" fmla="*/ 200785 w 495639"/>
              <a:gd name="connsiteY85" fmla="*/ 457457 h 532789"/>
              <a:gd name="connsiteX86" fmla="*/ 309465 w 495639"/>
              <a:gd name="connsiteY86" fmla="*/ 457457 h 532789"/>
              <a:gd name="connsiteX87" fmla="*/ 309465 w 495639"/>
              <a:gd name="connsiteY87" fmla="*/ 458124 h 532789"/>
              <a:gd name="connsiteX88" fmla="*/ 228217 w 495639"/>
              <a:gd name="connsiteY88" fmla="*/ 494033 h 532789"/>
              <a:gd name="connsiteX89" fmla="*/ 400810 w 495639"/>
              <a:gd name="connsiteY89" fmla="*/ 323726 h 532789"/>
              <a:gd name="connsiteX90" fmla="*/ 399572 w 495639"/>
              <a:gd name="connsiteY90" fmla="*/ 373827 h 532789"/>
              <a:gd name="connsiteX91" fmla="*/ 399572 w 495639"/>
              <a:gd name="connsiteY91" fmla="*/ 373827 h 532789"/>
              <a:gd name="connsiteX92" fmla="*/ 399572 w 495639"/>
              <a:gd name="connsiteY92" fmla="*/ 409451 h 532789"/>
              <a:gd name="connsiteX93" fmla="*/ 370997 w 495639"/>
              <a:gd name="connsiteY93" fmla="*/ 438026 h 532789"/>
              <a:gd name="connsiteX94" fmla="*/ 199642 w 495639"/>
              <a:gd name="connsiteY94" fmla="*/ 438026 h 532789"/>
              <a:gd name="connsiteX95" fmla="*/ 171067 w 495639"/>
              <a:gd name="connsiteY95" fmla="*/ 409451 h 532789"/>
              <a:gd name="connsiteX96" fmla="*/ 171067 w 495639"/>
              <a:gd name="connsiteY96" fmla="*/ 297056 h 532789"/>
              <a:gd name="connsiteX97" fmla="*/ 171067 w 495639"/>
              <a:gd name="connsiteY97" fmla="*/ 297056 h 532789"/>
              <a:gd name="connsiteX98" fmla="*/ 171067 w 495639"/>
              <a:gd name="connsiteY98" fmla="*/ 108366 h 532789"/>
              <a:gd name="connsiteX99" fmla="*/ 171067 w 495639"/>
              <a:gd name="connsiteY99" fmla="*/ 108366 h 532789"/>
              <a:gd name="connsiteX100" fmla="*/ 171067 w 495639"/>
              <a:gd name="connsiteY100" fmla="*/ 47501 h 532789"/>
              <a:gd name="connsiteX101" fmla="*/ 199642 w 495639"/>
              <a:gd name="connsiteY101" fmla="*/ 18926 h 532789"/>
              <a:gd name="connsiteX102" fmla="*/ 371092 w 495639"/>
              <a:gd name="connsiteY102" fmla="*/ 18926 h 532789"/>
              <a:gd name="connsiteX103" fmla="*/ 399667 w 495639"/>
              <a:gd name="connsiteY103" fmla="*/ 47501 h 532789"/>
              <a:gd name="connsiteX104" fmla="*/ 399667 w 495639"/>
              <a:gd name="connsiteY104" fmla="*/ 176374 h 532789"/>
              <a:gd name="connsiteX105" fmla="*/ 399667 w 495639"/>
              <a:gd name="connsiteY105" fmla="*/ 176374 h 532789"/>
              <a:gd name="connsiteX106" fmla="*/ 383284 w 495639"/>
              <a:gd name="connsiteY106" fmla="*/ 192757 h 532789"/>
              <a:gd name="connsiteX107" fmla="*/ 373092 w 495639"/>
              <a:gd name="connsiteY107" fmla="*/ 231334 h 532789"/>
              <a:gd name="connsiteX108" fmla="*/ 396905 w 495639"/>
              <a:gd name="connsiteY108" fmla="*/ 254670 h 532789"/>
              <a:gd name="connsiteX109" fmla="*/ 396905 w 495639"/>
              <a:gd name="connsiteY109" fmla="*/ 255241 h 532789"/>
              <a:gd name="connsiteX110" fmla="*/ 392809 w 495639"/>
              <a:gd name="connsiteY110" fmla="*/ 259337 h 532789"/>
              <a:gd name="connsiteX111" fmla="*/ 389571 w 495639"/>
              <a:gd name="connsiteY111" fmla="*/ 310581 h 532789"/>
              <a:gd name="connsiteX112" fmla="*/ 403191 w 495639"/>
              <a:gd name="connsiteY112" fmla="*/ 320106 h 532789"/>
              <a:gd name="connsiteX113" fmla="*/ 456817 w 495639"/>
              <a:gd name="connsiteY113" fmla="*/ 336775 h 532789"/>
              <a:gd name="connsiteX114" fmla="*/ 451674 w 495639"/>
              <a:gd name="connsiteY114" fmla="*/ 349158 h 532789"/>
              <a:gd name="connsiteX115" fmla="*/ 439863 w 495639"/>
              <a:gd name="connsiteY115" fmla="*/ 360969 h 532789"/>
              <a:gd name="connsiteX116" fmla="*/ 416336 w 495639"/>
              <a:gd name="connsiteY116" fmla="*/ 363636 h 532789"/>
              <a:gd name="connsiteX117" fmla="*/ 412640 w 495639"/>
              <a:gd name="connsiteY117" fmla="*/ 339128 h 532789"/>
              <a:gd name="connsiteX118" fmla="*/ 414336 w 495639"/>
              <a:gd name="connsiteY118" fmla="*/ 337156 h 532789"/>
              <a:gd name="connsiteX119" fmla="*/ 427004 w 495639"/>
              <a:gd name="connsiteY119" fmla="*/ 324488 h 532789"/>
              <a:gd name="connsiteX120" fmla="*/ 439387 w 495639"/>
              <a:gd name="connsiteY120" fmla="*/ 319344 h 532789"/>
              <a:gd name="connsiteX121" fmla="*/ 456817 w 495639"/>
              <a:gd name="connsiteY121" fmla="*/ 336775 h 532789"/>
              <a:gd name="connsiteX122" fmla="*/ 451674 w 495639"/>
              <a:gd name="connsiteY122" fmla="*/ 253051 h 532789"/>
              <a:gd name="connsiteX123" fmla="*/ 456817 w 495639"/>
              <a:gd name="connsiteY123" fmla="*/ 265338 h 532789"/>
              <a:gd name="connsiteX124" fmla="*/ 451674 w 495639"/>
              <a:gd name="connsiteY124" fmla="*/ 277720 h 532789"/>
              <a:gd name="connsiteX125" fmla="*/ 430338 w 495639"/>
              <a:gd name="connsiteY125" fmla="*/ 299056 h 532789"/>
              <a:gd name="connsiteX126" fmla="*/ 406811 w 495639"/>
              <a:gd name="connsiteY126" fmla="*/ 301723 h 532789"/>
              <a:gd name="connsiteX127" fmla="*/ 403115 w 495639"/>
              <a:gd name="connsiteY127" fmla="*/ 277215 h 532789"/>
              <a:gd name="connsiteX128" fmla="*/ 404811 w 495639"/>
              <a:gd name="connsiteY128" fmla="*/ 275244 h 532789"/>
              <a:gd name="connsiteX129" fmla="*/ 427004 w 495639"/>
              <a:gd name="connsiteY129" fmla="*/ 253051 h 532789"/>
              <a:gd name="connsiteX130" fmla="*/ 439387 w 495639"/>
              <a:gd name="connsiteY130" fmla="*/ 247907 h 532789"/>
              <a:gd name="connsiteX131" fmla="*/ 451674 w 495639"/>
              <a:gd name="connsiteY131" fmla="*/ 252669 h 532789"/>
              <a:gd name="connsiteX132" fmla="*/ 439387 w 495639"/>
              <a:gd name="connsiteY132" fmla="*/ 171326 h 532789"/>
              <a:gd name="connsiteX133" fmla="*/ 456817 w 495639"/>
              <a:gd name="connsiteY133" fmla="*/ 188757 h 532789"/>
              <a:gd name="connsiteX134" fmla="*/ 451674 w 495639"/>
              <a:gd name="connsiteY134" fmla="*/ 201139 h 532789"/>
              <a:gd name="connsiteX135" fmla="*/ 420813 w 495639"/>
              <a:gd name="connsiteY135" fmla="*/ 232000 h 532789"/>
              <a:gd name="connsiteX136" fmla="*/ 397286 w 495639"/>
              <a:gd name="connsiteY136" fmla="*/ 234667 h 532789"/>
              <a:gd name="connsiteX137" fmla="*/ 393590 w 495639"/>
              <a:gd name="connsiteY137" fmla="*/ 210159 h 532789"/>
              <a:gd name="connsiteX138" fmla="*/ 395286 w 495639"/>
              <a:gd name="connsiteY138" fmla="*/ 208188 h 532789"/>
              <a:gd name="connsiteX139" fmla="*/ 415765 w 495639"/>
              <a:gd name="connsiteY139" fmla="*/ 187709 h 532789"/>
              <a:gd name="connsiteX140" fmla="*/ 415765 w 495639"/>
              <a:gd name="connsiteY140" fmla="*/ 187709 h 532789"/>
              <a:gd name="connsiteX141" fmla="*/ 426718 w 495639"/>
              <a:gd name="connsiteY141" fmla="*/ 176755 h 532789"/>
              <a:gd name="connsiteX142" fmla="*/ 439387 w 495639"/>
              <a:gd name="connsiteY142" fmla="*/ 171326 h 532789"/>
              <a:gd name="connsiteX143" fmla="*/ 469962 w 495639"/>
              <a:gd name="connsiteY143" fmla="*/ 87601 h 532789"/>
              <a:gd name="connsiteX144" fmla="*/ 419289 w 495639"/>
              <a:gd name="connsiteY144" fmla="*/ 138274 h 532789"/>
              <a:gd name="connsiteX145" fmla="*/ 418717 w 495639"/>
              <a:gd name="connsiteY145" fmla="*/ 138274 h 532789"/>
              <a:gd name="connsiteX146" fmla="*/ 418717 w 495639"/>
              <a:gd name="connsiteY146" fmla="*/ 89983 h 532789"/>
              <a:gd name="connsiteX147" fmla="*/ 418717 w 495639"/>
              <a:gd name="connsiteY147" fmla="*/ 89983 h 532789"/>
              <a:gd name="connsiteX148" fmla="*/ 446054 w 495639"/>
              <a:gd name="connsiteY148" fmla="*/ 62646 h 532789"/>
              <a:gd name="connsiteX149" fmla="*/ 470838 w 495639"/>
              <a:gd name="connsiteY149" fmla="*/ 62865 h 532789"/>
              <a:gd name="connsiteX150" fmla="*/ 472438 w 495639"/>
              <a:gd name="connsiteY150" fmla="*/ 64741 h 532789"/>
              <a:gd name="connsiteX151" fmla="*/ 469962 w 495639"/>
              <a:gd name="connsiteY151" fmla="*/ 87601 h 532789"/>
              <a:gd name="connsiteX152" fmla="*/ 218692 w 495639"/>
              <a:gd name="connsiteY152" fmla="*/ 209426 h 532789"/>
              <a:gd name="connsiteX153" fmla="*/ 352042 w 495639"/>
              <a:gd name="connsiteY153" fmla="*/ 209426 h 532789"/>
              <a:gd name="connsiteX154" fmla="*/ 361567 w 495639"/>
              <a:gd name="connsiteY154" fmla="*/ 199901 h 532789"/>
              <a:gd name="connsiteX155" fmla="*/ 358233 w 495639"/>
              <a:gd name="connsiteY155" fmla="*/ 192662 h 532789"/>
              <a:gd name="connsiteX156" fmla="*/ 291558 w 495639"/>
              <a:gd name="connsiteY156" fmla="*/ 135512 h 532789"/>
              <a:gd name="connsiteX157" fmla="*/ 279176 w 495639"/>
              <a:gd name="connsiteY157" fmla="*/ 135512 h 532789"/>
              <a:gd name="connsiteX158" fmla="*/ 212501 w 495639"/>
              <a:gd name="connsiteY158" fmla="*/ 192662 h 532789"/>
              <a:gd name="connsiteX159" fmla="*/ 211453 w 495639"/>
              <a:gd name="connsiteY159" fmla="*/ 206092 h 532789"/>
              <a:gd name="connsiteX160" fmla="*/ 218692 w 495639"/>
              <a:gd name="connsiteY160" fmla="*/ 209426 h 532789"/>
              <a:gd name="connsiteX161" fmla="*/ 285367 w 495639"/>
              <a:gd name="connsiteY161" fmla="*/ 155514 h 532789"/>
              <a:gd name="connsiteX162" fmla="*/ 325372 w 495639"/>
              <a:gd name="connsiteY162" fmla="*/ 189805 h 532789"/>
              <a:gd name="connsiteX163" fmla="*/ 325372 w 495639"/>
              <a:gd name="connsiteY163" fmla="*/ 190376 h 532789"/>
              <a:gd name="connsiteX164" fmla="*/ 245362 w 495639"/>
              <a:gd name="connsiteY164" fmla="*/ 190376 h 532789"/>
              <a:gd name="connsiteX165" fmla="*/ 245362 w 495639"/>
              <a:gd name="connsiteY165" fmla="*/ 189805 h 532789"/>
              <a:gd name="connsiteX166" fmla="*/ 285367 w 495639"/>
              <a:gd name="connsiteY166" fmla="*/ 155514 h 532789"/>
              <a:gd name="connsiteX167" fmla="*/ 352042 w 495639"/>
              <a:gd name="connsiteY167" fmla="*/ 266576 h 532789"/>
              <a:gd name="connsiteX168" fmla="*/ 342517 w 495639"/>
              <a:gd name="connsiteY168" fmla="*/ 266576 h 532789"/>
              <a:gd name="connsiteX169" fmla="*/ 342517 w 495639"/>
              <a:gd name="connsiteY169" fmla="*/ 238001 h 532789"/>
              <a:gd name="connsiteX170" fmla="*/ 332992 w 495639"/>
              <a:gd name="connsiteY170" fmla="*/ 228476 h 532789"/>
              <a:gd name="connsiteX171" fmla="*/ 323467 w 495639"/>
              <a:gd name="connsiteY171" fmla="*/ 238001 h 532789"/>
              <a:gd name="connsiteX172" fmla="*/ 323467 w 495639"/>
              <a:gd name="connsiteY172" fmla="*/ 266576 h 532789"/>
              <a:gd name="connsiteX173" fmla="*/ 323467 w 495639"/>
              <a:gd name="connsiteY173" fmla="*/ 266576 h 532789"/>
              <a:gd name="connsiteX174" fmla="*/ 294892 w 495639"/>
              <a:gd name="connsiteY174" fmla="*/ 266576 h 532789"/>
              <a:gd name="connsiteX175" fmla="*/ 294892 w 495639"/>
              <a:gd name="connsiteY175" fmla="*/ 266576 h 532789"/>
              <a:gd name="connsiteX176" fmla="*/ 294892 w 495639"/>
              <a:gd name="connsiteY176" fmla="*/ 238001 h 532789"/>
              <a:gd name="connsiteX177" fmla="*/ 285367 w 495639"/>
              <a:gd name="connsiteY177" fmla="*/ 228476 h 532789"/>
              <a:gd name="connsiteX178" fmla="*/ 275842 w 495639"/>
              <a:gd name="connsiteY178" fmla="*/ 238001 h 532789"/>
              <a:gd name="connsiteX179" fmla="*/ 275842 w 495639"/>
              <a:gd name="connsiteY179" fmla="*/ 266576 h 532789"/>
              <a:gd name="connsiteX180" fmla="*/ 275842 w 495639"/>
              <a:gd name="connsiteY180" fmla="*/ 266576 h 532789"/>
              <a:gd name="connsiteX181" fmla="*/ 247267 w 495639"/>
              <a:gd name="connsiteY181" fmla="*/ 266576 h 532789"/>
              <a:gd name="connsiteX182" fmla="*/ 247267 w 495639"/>
              <a:gd name="connsiteY182" fmla="*/ 266576 h 532789"/>
              <a:gd name="connsiteX183" fmla="*/ 247267 w 495639"/>
              <a:gd name="connsiteY183" fmla="*/ 238001 h 532789"/>
              <a:gd name="connsiteX184" fmla="*/ 237742 w 495639"/>
              <a:gd name="connsiteY184" fmla="*/ 228476 h 532789"/>
              <a:gd name="connsiteX185" fmla="*/ 228217 w 495639"/>
              <a:gd name="connsiteY185" fmla="*/ 238001 h 532789"/>
              <a:gd name="connsiteX186" fmla="*/ 228217 w 495639"/>
              <a:gd name="connsiteY186" fmla="*/ 266576 h 532789"/>
              <a:gd name="connsiteX187" fmla="*/ 218692 w 495639"/>
              <a:gd name="connsiteY187" fmla="*/ 266576 h 532789"/>
              <a:gd name="connsiteX188" fmla="*/ 209167 w 495639"/>
              <a:gd name="connsiteY188" fmla="*/ 276101 h 532789"/>
              <a:gd name="connsiteX189" fmla="*/ 218692 w 495639"/>
              <a:gd name="connsiteY189" fmla="*/ 285626 h 532789"/>
              <a:gd name="connsiteX190" fmla="*/ 352042 w 495639"/>
              <a:gd name="connsiteY190" fmla="*/ 285626 h 532789"/>
              <a:gd name="connsiteX191" fmla="*/ 361567 w 495639"/>
              <a:gd name="connsiteY191" fmla="*/ 276101 h 532789"/>
              <a:gd name="connsiteX192" fmla="*/ 352042 w 495639"/>
              <a:gd name="connsiteY192" fmla="*/ 266576 h 53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495639" h="532789">
                <a:moveTo>
                  <a:pt x="285367" y="57026"/>
                </a:moveTo>
                <a:lnTo>
                  <a:pt x="287177" y="57026"/>
                </a:lnTo>
                <a:cubicBezTo>
                  <a:pt x="287806" y="56940"/>
                  <a:pt x="288415" y="56740"/>
                  <a:pt x="288987" y="56455"/>
                </a:cubicBezTo>
                <a:cubicBezTo>
                  <a:pt x="289568" y="56264"/>
                  <a:pt x="290120" y="55978"/>
                  <a:pt x="290606" y="55597"/>
                </a:cubicBezTo>
                <a:lnTo>
                  <a:pt x="292035" y="54454"/>
                </a:lnTo>
                <a:cubicBezTo>
                  <a:pt x="295711" y="50692"/>
                  <a:pt x="295645" y="44663"/>
                  <a:pt x="291882" y="40986"/>
                </a:cubicBezTo>
                <a:cubicBezTo>
                  <a:pt x="289196" y="38367"/>
                  <a:pt x="285234" y="37566"/>
                  <a:pt x="281748" y="38929"/>
                </a:cubicBezTo>
                <a:cubicBezTo>
                  <a:pt x="280576" y="39386"/>
                  <a:pt x="279509" y="40062"/>
                  <a:pt x="278605" y="40929"/>
                </a:cubicBezTo>
                <a:cubicBezTo>
                  <a:pt x="274975" y="44739"/>
                  <a:pt x="275118" y="50768"/>
                  <a:pt x="278928" y="54397"/>
                </a:cubicBezTo>
                <a:cubicBezTo>
                  <a:pt x="280662" y="56054"/>
                  <a:pt x="282967" y="56997"/>
                  <a:pt x="285367" y="57026"/>
                </a:cubicBezTo>
                <a:close/>
                <a:moveTo>
                  <a:pt x="304417" y="380876"/>
                </a:moveTo>
                <a:lnTo>
                  <a:pt x="266317" y="380876"/>
                </a:lnTo>
                <a:cubicBezTo>
                  <a:pt x="261059" y="380876"/>
                  <a:pt x="256792" y="385143"/>
                  <a:pt x="256792" y="390401"/>
                </a:cubicBezTo>
                <a:cubicBezTo>
                  <a:pt x="256792" y="395659"/>
                  <a:pt x="261059" y="399926"/>
                  <a:pt x="266317" y="399926"/>
                </a:cubicBezTo>
                <a:lnTo>
                  <a:pt x="304417" y="399926"/>
                </a:lnTo>
                <a:cubicBezTo>
                  <a:pt x="309675" y="399926"/>
                  <a:pt x="313942" y="395659"/>
                  <a:pt x="313942" y="390401"/>
                </a:cubicBezTo>
                <a:cubicBezTo>
                  <a:pt x="313942" y="385143"/>
                  <a:pt x="309675" y="380876"/>
                  <a:pt x="304417" y="380876"/>
                </a:cubicBezTo>
                <a:close/>
                <a:moveTo>
                  <a:pt x="478534" y="43977"/>
                </a:moveTo>
                <a:cubicBezTo>
                  <a:pt x="463561" y="34490"/>
                  <a:pt x="443978" y="36833"/>
                  <a:pt x="431671" y="49597"/>
                </a:cubicBezTo>
                <a:lnTo>
                  <a:pt x="419289" y="61979"/>
                </a:lnTo>
                <a:lnTo>
                  <a:pt x="418717" y="61979"/>
                </a:lnTo>
                <a:lnTo>
                  <a:pt x="418717" y="47501"/>
                </a:lnTo>
                <a:cubicBezTo>
                  <a:pt x="418717" y="21202"/>
                  <a:pt x="397391" y="-124"/>
                  <a:pt x="371092" y="-124"/>
                </a:cubicBezTo>
                <a:lnTo>
                  <a:pt x="199642" y="-124"/>
                </a:lnTo>
                <a:cubicBezTo>
                  <a:pt x="173344" y="-124"/>
                  <a:pt x="152017" y="21202"/>
                  <a:pt x="152017" y="47501"/>
                </a:cubicBezTo>
                <a:lnTo>
                  <a:pt x="152017" y="98650"/>
                </a:lnTo>
                <a:cubicBezTo>
                  <a:pt x="152017" y="98650"/>
                  <a:pt x="152017" y="98650"/>
                  <a:pt x="152017" y="98650"/>
                </a:cubicBezTo>
                <a:cubicBezTo>
                  <a:pt x="147131" y="98441"/>
                  <a:pt x="142283" y="99498"/>
                  <a:pt x="137920" y="101698"/>
                </a:cubicBezTo>
                <a:cubicBezTo>
                  <a:pt x="128957" y="106375"/>
                  <a:pt x="123023" y="115338"/>
                  <a:pt x="122204" y="125415"/>
                </a:cubicBezTo>
                <a:cubicBezTo>
                  <a:pt x="119404" y="168792"/>
                  <a:pt x="104735" y="210579"/>
                  <a:pt x="79818" y="246193"/>
                </a:cubicBezTo>
                <a:cubicBezTo>
                  <a:pt x="64854" y="266948"/>
                  <a:pt x="56910" y="291951"/>
                  <a:pt x="57148" y="317535"/>
                </a:cubicBezTo>
                <a:lnTo>
                  <a:pt x="57148" y="366779"/>
                </a:lnTo>
                <a:cubicBezTo>
                  <a:pt x="57120" y="369513"/>
                  <a:pt x="56605" y="372227"/>
                  <a:pt x="55624" y="374780"/>
                </a:cubicBezTo>
                <a:lnTo>
                  <a:pt x="54386" y="373447"/>
                </a:lnTo>
                <a:cubicBezTo>
                  <a:pt x="50681" y="369713"/>
                  <a:pt x="44651" y="369684"/>
                  <a:pt x="40918" y="373389"/>
                </a:cubicBezTo>
                <a:cubicBezTo>
                  <a:pt x="40899" y="373408"/>
                  <a:pt x="40880" y="373427"/>
                  <a:pt x="40860" y="373447"/>
                </a:cubicBezTo>
                <a:lnTo>
                  <a:pt x="2760" y="411547"/>
                </a:lnTo>
                <a:cubicBezTo>
                  <a:pt x="-973" y="415280"/>
                  <a:pt x="-973" y="421338"/>
                  <a:pt x="2760" y="425072"/>
                </a:cubicBezTo>
                <a:cubicBezTo>
                  <a:pt x="6494" y="428806"/>
                  <a:pt x="12552" y="428806"/>
                  <a:pt x="16286" y="425072"/>
                </a:cubicBezTo>
                <a:lnTo>
                  <a:pt x="47338" y="393925"/>
                </a:lnTo>
                <a:lnTo>
                  <a:pt x="47242" y="393925"/>
                </a:lnTo>
                <a:lnTo>
                  <a:pt x="183069" y="529847"/>
                </a:lnTo>
                <a:cubicBezTo>
                  <a:pt x="186774" y="533581"/>
                  <a:pt x="192803" y="533609"/>
                  <a:pt x="196537" y="529904"/>
                </a:cubicBezTo>
                <a:cubicBezTo>
                  <a:pt x="196556" y="529885"/>
                  <a:pt x="196575" y="529866"/>
                  <a:pt x="196594" y="529847"/>
                </a:cubicBezTo>
                <a:lnTo>
                  <a:pt x="200404" y="526037"/>
                </a:lnTo>
                <a:cubicBezTo>
                  <a:pt x="208329" y="518246"/>
                  <a:pt x="218683" y="513407"/>
                  <a:pt x="229741" y="512321"/>
                </a:cubicBezTo>
                <a:cubicBezTo>
                  <a:pt x="270851" y="507444"/>
                  <a:pt x="308789" y="487813"/>
                  <a:pt x="336516" y="457076"/>
                </a:cubicBezTo>
                <a:lnTo>
                  <a:pt x="371092" y="457076"/>
                </a:lnTo>
                <a:cubicBezTo>
                  <a:pt x="397391" y="457076"/>
                  <a:pt x="418717" y="435750"/>
                  <a:pt x="418717" y="409451"/>
                </a:cubicBezTo>
                <a:lnTo>
                  <a:pt x="418717" y="384686"/>
                </a:lnTo>
                <a:cubicBezTo>
                  <a:pt x="421308" y="385286"/>
                  <a:pt x="423965" y="385610"/>
                  <a:pt x="426623" y="385639"/>
                </a:cubicBezTo>
                <a:cubicBezTo>
                  <a:pt x="436310" y="385677"/>
                  <a:pt x="445606" y="381838"/>
                  <a:pt x="452436" y="374971"/>
                </a:cubicBezTo>
                <a:lnTo>
                  <a:pt x="464342" y="363064"/>
                </a:lnTo>
                <a:cubicBezTo>
                  <a:pt x="469457" y="358206"/>
                  <a:pt x="473086" y="351996"/>
                  <a:pt x="474820" y="345157"/>
                </a:cubicBezTo>
                <a:cubicBezTo>
                  <a:pt x="477877" y="332756"/>
                  <a:pt x="474277" y="319659"/>
                  <a:pt x="465295" y="310581"/>
                </a:cubicBezTo>
                <a:cubicBezTo>
                  <a:pt x="461951" y="307314"/>
                  <a:pt x="458008" y="304724"/>
                  <a:pt x="453674" y="302962"/>
                </a:cubicBezTo>
                <a:cubicBezTo>
                  <a:pt x="453674" y="302962"/>
                  <a:pt x="453674" y="302962"/>
                  <a:pt x="453674" y="302962"/>
                </a:cubicBezTo>
                <a:lnTo>
                  <a:pt x="464532" y="292103"/>
                </a:lnTo>
                <a:cubicBezTo>
                  <a:pt x="469647" y="287245"/>
                  <a:pt x="473276" y="281035"/>
                  <a:pt x="475010" y="274196"/>
                </a:cubicBezTo>
                <a:cubicBezTo>
                  <a:pt x="478067" y="261794"/>
                  <a:pt x="474467" y="248698"/>
                  <a:pt x="465485" y="239620"/>
                </a:cubicBezTo>
                <a:cubicBezTo>
                  <a:pt x="461227" y="235486"/>
                  <a:pt x="455979" y="232496"/>
                  <a:pt x="450245" y="230952"/>
                </a:cubicBezTo>
                <a:cubicBezTo>
                  <a:pt x="450245" y="230952"/>
                  <a:pt x="450245" y="230952"/>
                  <a:pt x="450245" y="230381"/>
                </a:cubicBezTo>
                <a:lnTo>
                  <a:pt x="464723" y="215903"/>
                </a:lnTo>
                <a:cubicBezTo>
                  <a:pt x="469838" y="211045"/>
                  <a:pt x="473467" y="204835"/>
                  <a:pt x="475200" y="197996"/>
                </a:cubicBezTo>
                <a:cubicBezTo>
                  <a:pt x="480134" y="178736"/>
                  <a:pt x="468523" y="159115"/>
                  <a:pt x="449264" y="154181"/>
                </a:cubicBezTo>
                <a:cubicBezTo>
                  <a:pt x="443654" y="152743"/>
                  <a:pt x="437786" y="152676"/>
                  <a:pt x="432148" y="153990"/>
                </a:cubicBezTo>
                <a:lnTo>
                  <a:pt x="432148" y="153419"/>
                </a:lnTo>
                <a:lnTo>
                  <a:pt x="484916" y="100746"/>
                </a:lnTo>
                <a:cubicBezTo>
                  <a:pt x="499184" y="86449"/>
                  <a:pt x="499156" y="63284"/>
                  <a:pt x="484859" y="49015"/>
                </a:cubicBezTo>
                <a:cubicBezTo>
                  <a:pt x="482944" y="47110"/>
                  <a:pt x="480820" y="45415"/>
                  <a:pt x="478534" y="43977"/>
                </a:cubicBezTo>
                <a:close/>
                <a:moveTo>
                  <a:pt x="228217" y="494033"/>
                </a:moveTo>
                <a:cubicBezTo>
                  <a:pt x="214492" y="495652"/>
                  <a:pt x="201557" y="501329"/>
                  <a:pt x="191070" y="510321"/>
                </a:cubicBezTo>
                <a:lnTo>
                  <a:pt x="190593" y="510321"/>
                </a:lnTo>
                <a:lnTo>
                  <a:pt x="70102" y="389734"/>
                </a:lnTo>
                <a:lnTo>
                  <a:pt x="70102" y="389734"/>
                </a:lnTo>
                <a:cubicBezTo>
                  <a:pt x="74169" y="383152"/>
                  <a:pt x="76351" y="375571"/>
                  <a:pt x="76389" y="367827"/>
                </a:cubicBezTo>
                <a:lnTo>
                  <a:pt x="76389" y="318583"/>
                </a:lnTo>
                <a:cubicBezTo>
                  <a:pt x="76208" y="297037"/>
                  <a:pt x="82875" y="275987"/>
                  <a:pt x="95439" y="258480"/>
                </a:cubicBezTo>
                <a:cubicBezTo>
                  <a:pt x="122452" y="220027"/>
                  <a:pt x="138368" y="174879"/>
                  <a:pt x="141445" y="127987"/>
                </a:cubicBezTo>
                <a:cubicBezTo>
                  <a:pt x="141778" y="124444"/>
                  <a:pt x="143892" y="121320"/>
                  <a:pt x="147064" y="119701"/>
                </a:cubicBezTo>
                <a:cubicBezTo>
                  <a:pt x="149541" y="118291"/>
                  <a:pt x="152589" y="118291"/>
                  <a:pt x="155065" y="119701"/>
                </a:cubicBezTo>
                <a:cubicBezTo>
                  <a:pt x="185164" y="137131"/>
                  <a:pt x="184498" y="198472"/>
                  <a:pt x="153160" y="292484"/>
                </a:cubicBezTo>
                <a:cubicBezTo>
                  <a:pt x="153113" y="292989"/>
                  <a:pt x="153113" y="293503"/>
                  <a:pt x="153160" y="294008"/>
                </a:cubicBezTo>
                <a:cubicBezTo>
                  <a:pt x="153103" y="294513"/>
                  <a:pt x="153103" y="295027"/>
                  <a:pt x="153160" y="295532"/>
                </a:cubicBezTo>
                <a:lnTo>
                  <a:pt x="153160" y="409832"/>
                </a:lnTo>
                <a:cubicBezTo>
                  <a:pt x="153160" y="436130"/>
                  <a:pt x="174487" y="457457"/>
                  <a:pt x="200785" y="457457"/>
                </a:cubicBezTo>
                <a:lnTo>
                  <a:pt x="309465" y="457457"/>
                </a:lnTo>
                <a:lnTo>
                  <a:pt x="309465" y="458124"/>
                </a:lnTo>
                <a:cubicBezTo>
                  <a:pt x="286586" y="477955"/>
                  <a:pt x="258288" y="490461"/>
                  <a:pt x="228217" y="494033"/>
                </a:cubicBezTo>
                <a:close/>
                <a:moveTo>
                  <a:pt x="400810" y="323726"/>
                </a:moveTo>
                <a:cubicBezTo>
                  <a:pt x="387180" y="337451"/>
                  <a:pt x="386637" y="359445"/>
                  <a:pt x="399572" y="373827"/>
                </a:cubicBezTo>
                <a:cubicBezTo>
                  <a:pt x="399572" y="373827"/>
                  <a:pt x="399572" y="373827"/>
                  <a:pt x="399572" y="373827"/>
                </a:cubicBezTo>
                <a:lnTo>
                  <a:pt x="399572" y="409451"/>
                </a:lnTo>
                <a:cubicBezTo>
                  <a:pt x="399572" y="425234"/>
                  <a:pt x="386780" y="438026"/>
                  <a:pt x="370997" y="438026"/>
                </a:cubicBezTo>
                <a:lnTo>
                  <a:pt x="199642" y="438026"/>
                </a:lnTo>
                <a:cubicBezTo>
                  <a:pt x="183859" y="438026"/>
                  <a:pt x="171067" y="425234"/>
                  <a:pt x="171067" y="409451"/>
                </a:cubicBezTo>
                <a:lnTo>
                  <a:pt x="171067" y="297056"/>
                </a:lnTo>
                <a:lnTo>
                  <a:pt x="171067" y="297056"/>
                </a:lnTo>
                <a:cubicBezTo>
                  <a:pt x="203738" y="198377"/>
                  <a:pt x="203738" y="135131"/>
                  <a:pt x="171067" y="108366"/>
                </a:cubicBezTo>
                <a:lnTo>
                  <a:pt x="171067" y="108366"/>
                </a:lnTo>
                <a:lnTo>
                  <a:pt x="171067" y="47501"/>
                </a:lnTo>
                <a:cubicBezTo>
                  <a:pt x="171067" y="31718"/>
                  <a:pt x="183859" y="18926"/>
                  <a:pt x="199642" y="18926"/>
                </a:cubicBezTo>
                <a:lnTo>
                  <a:pt x="371092" y="18926"/>
                </a:lnTo>
                <a:cubicBezTo>
                  <a:pt x="386875" y="18926"/>
                  <a:pt x="399667" y="31718"/>
                  <a:pt x="399667" y="47501"/>
                </a:cubicBezTo>
                <a:lnTo>
                  <a:pt x="399667" y="176374"/>
                </a:lnTo>
                <a:lnTo>
                  <a:pt x="399667" y="176374"/>
                </a:lnTo>
                <a:lnTo>
                  <a:pt x="383284" y="192757"/>
                </a:lnTo>
                <a:cubicBezTo>
                  <a:pt x="372883" y="202663"/>
                  <a:pt x="368949" y="217579"/>
                  <a:pt x="373092" y="231334"/>
                </a:cubicBezTo>
                <a:cubicBezTo>
                  <a:pt x="376598" y="242621"/>
                  <a:pt x="385551" y="251393"/>
                  <a:pt x="396905" y="254670"/>
                </a:cubicBezTo>
                <a:lnTo>
                  <a:pt x="396905" y="255241"/>
                </a:lnTo>
                <a:lnTo>
                  <a:pt x="392809" y="259337"/>
                </a:lnTo>
                <a:cubicBezTo>
                  <a:pt x="378655" y="273015"/>
                  <a:pt x="377245" y="295227"/>
                  <a:pt x="389571" y="310581"/>
                </a:cubicBezTo>
                <a:cubicBezTo>
                  <a:pt x="393305" y="314772"/>
                  <a:pt x="397972" y="318030"/>
                  <a:pt x="403191" y="320106"/>
                </a:cubicBezTo>
                <a:close/>
                <a:moveTo>
                  <a:pt x="456817" y="336775"/>
                </a:moveTo>
                <a:cubicBezTo>
                  <a:pt x="456836" y="341423"/>
                  <a:pt x="454979" y="345891"/>
                  <a:pt x="451674" y="349158"/>
                </a:cubicBezTo>
                <a:lnTo>
                  <a:pt x="439863" y="360969"/>
                </a:lnTo>
                <a:cubicBezTo>
                  <a:pt x="433710" y="367465"/>
                  <a:pt x="423785" y="368589"/>
                  <a:pt x="416336" y="363636"/>
                </a:cubicBezTo>
                <a:cubicBezTo>
                  <a:pt x="408545" y="357892"/>
                  <a:pt x="406897" y="346919"/>
                  <a:pt x="412640" y="339128"/>
                </a:cubicBezTo>
                <a:cubicBezTo>
                  <a:pt x="413154" y="338433"/>
                  <a:pt x="413726" y="337766"/>
                  <a:pt x="414336" y="337156"/>
                </a:cubicBezTo>
                <a:lnTo>
                  <a:pt x="427004" y="324488"/>
                </a:lnTo>
                <a:cubicBezTo>
                  <a:pt x="430271" y="321183"/>
                  <a:pt x="434738" y="319325"/>
                  <a:pt x="439387" y="319344"/>
                </a:cubicBezTo>
                <a:cubicBezTo>
                  <a:pt x="448988" y="319392"/>
                  <a:pt x="456770" y="327174"/>
                  <a:pt x="456817" y="336775"/>
                </a:cubicBezTo>
                <a:close/>
                <a:moveTo>
                  <a:pt x="451674" y="253051"/>
                </a:moveTo>
                <a:cubicBezTo>
                  <a:pt x="454989" y="256270"/>
                  <a:pt x="456855" y="260709"/>
                  <a:pt x="456817" y="265338"/>
                </a:cubicBezTo>
                <a:cubicBezTo>
                  <a:pt x="456836" y="269986"/>
                  <a:pt x="454979" y="274453"/>
                  <a:pt x="451674" y="277720"/>
                </a:cubicBezTo>
                <a:lnTo>
                  <a:pt x="430338" y="299056"/>
                </a:lnTo>
                <a:cubicBezTo>
                  <a:pt x="424185" y="305552"/>
                  <a:pt x="414260" y="306676"/>
                  <a:pt x="406811" y="301723"/>
                </a:cubicBezTo>
                <a:cubicBezTo>
                  <a:pt x="399020" y="295980"/>
                  <a:pt x="397372" y="285007"/>
                  <a:pt x="403115" y="277215"/>
                </a:cubicBezTo>
                <a:cubicBezTo>
                  <a:pt x="403629" y="276520"/>
                  <a:pt x="404201" y="275853"/>
                  <a:pt x="404811" y="275244"/>
                </a:cubicBezTo>
                <a:lnTo>
                  <a:pt x="427004" y="253051"/>
                </a:lnTo>
                <a:cubicBezTo>
                  <a:pt x="430271" y="249745"/>
                  <a:pt x="434738" y="247888"/>
                  <a:pt x="439387" y="247907"/>
                </a:cubicBezTo>
                <a:cubicBezTo>
                  <a:pt x="443958" y="247774"/>
                  <a:pt x="448388" y="249488"/>
                  <a:pt x="451674" y="252669"/>
                </a:cubicBezTo>
                <a:close/>
                <a:moveTo>
                  <a:pt x="439387" y="171326"/>
                </a:moveTo>
                <a:cubicBezTo>
                  <a:pt x="448988" y="171374"/>
                  <a:pt x="456770" y="179156"/>
                  <a:pt x="456817" y="188757"/>
                </a:cubicBezTo>
                <a:cubicBezTo>
                  <a:pt x="456836" y="193405"/>
                  <a:pt x="454979" y="197872"/>
                  <a:pt x="451674" y="201139"/>
                </a:cubicBezTo>
                <a:lnTo>
                  <a:pt x="420813" y="232000"/>
                </a:lnTo>
                <a:cubicBezTo>
                  <a:pt x="414660" y="238496"/>
                  <a:pt x="404735" y="239620"/>
                  <a:pt x="397286" y="234667"/>
                </a:cubicBezTo>
                <a:cubicBezTo>
                  <a:pt x="389495" y="228924"/>
                  <a:pt x="387847" y="217951"/>
                  <a:pt x="393590" y="210159"/>
                </a:cubicBezTo>
                <a:cubicBezTo>
                  <a:pt x="394104" y="209464"/>
                  <a:pt x="394676" y="208797"/>
                  <a:pt x="395286" y="208188"/>
                </a:cubicBezTo>
                <a:lnTo>
                  <a:pt x="415765" y="187709"/>
                </a:lnTo>
                <a:lnTo>
                  <a:pt x="415765" y="187709"/>
                </a:lnTo>
                <a:lnTo>
                  <a:pt x="426718" y="176755"/>
                </a:lnTo>
                <a:cubicBezTo>
                  <a:pt x="430014" y="173269"/>
                  <a:pt x="434595" y="171307"/>
                  <a:pt x="439387" y="171326"/>
                </a:cubicBezTo>
                <a:close/>
                <a:moveTo>
                  <a:pt x="469962" y="87601"/>
                </a:moveTo>
                <a:lnTo>
                  <a:pt x="419289" y="138274"/>
                </a:lnTo>
                <a:cubicBezTo>
                  <a:pt x="419289" y="138274"/>
                  <a:pt x="418717" y="138274"/>
                  <a:pt x="418717" y="138274"/>
                </a:cubicBezTo>
                <a:lnTo>
                  <a:pt x="418717" y="89983"/>
                </a:lnTo>
                <a:lnTo>
                  <a:pt x="418717" y="89983"/>
                </a:lnTo>
                <a:lnTo>
                  <a:pt x="446054" y="62646"/>
                </a:lnTo>
                <a:cubicBezTo>
                  <a:pt x="452960" y="55864"/>
                  <a:pt x="464056" y="55959"/>
                  <a:pt x="470838" y="62865"/>
                </a:cubicBezTo>
                <a:cubicBezTo>
                  <a:pt x="471419" y="63455"/>
                  <a:pt x="471952" y="64075"/>
                  <a:pt x="472438" y="64741"/>
                </a:cubicBezTo>
                <a:cubicBezTo>
                  <a:pt x="477106" y="71990"/>
                  <a:pt x="476077" y="81515"/>
                  <a:pt x="469962" y="87601"/>
                </a:cubicBezTo>
                <a:close/>
                <a:moveTo>
                  <a:pt x="218692" y="209426"/>
                </a:moveTo>
                <a:lnTo>
                  <a:pt x="352042" y="209426"/>
                </a:lnTo>
                <a:cubicBezTo>
                  <a:pt x="357300" y="209426"/>
                  <a:pt x="361567" y="205159"/>
                  <a:pt x="361567" y="199901"/>
                </a:cubicBezTo>
                <a:cubicBezTo>
                  <a:pt x="361567" y="197120"/>
                  <a:pt x="360348" y="194472"/>
                  <a:pt x="358233" y="192662"/>
                </a:cubicBezTo>
                <a:lnTo>
                  <a:pt x="291558" y="135512"/>
                </a:lnTo>
                <a:cubicBezTo>
                  <a:pt x="287996" y="132464"/>
                  <a:pt x="282738" y="132464"/>
                  <a:pt x="279176" y="135512"/>
                </a:cubicBezTo>
                <a:lnTo>
                  <a:pt x="212501" y="192662"/>
                </a:lnTo>
                <a:cubicBezTo>
                  <a:pt x="208500" y="196081"/>
                  <a:pt x="208034" y="202092"/>
                  <a:pt x="211453" y="206092"/>
                </a:cubicBezTo>
                <a:cubicBezTo>
                  <a:pt x="213263" y="208207"/>
                  <a:pt x="215911" y="209426"/>
                  <a:pt x="218692" y="209426"/>
                </a:cubicBezTo>
                <a:close/>
                <a:moveTo>
                  <a:pt x="285367" y="155514"/>
                </a:moveTo>
                <a:lnTo>
                  <a:pt x="325372" y="189805"/>
                </a:lnTo>
                <a:lnTo>
                  <a:pt x="325372" y="190376"/>
                </a:lnTo>
                <a:lnTo>
                  <a:pt x="245362" y="190376"/>
                </a:lnTo>
                <a:lnTo>
                  <a:pt x="245362" y="189805"/>
                </a:lnTo>
                <a:lnTo>
                  <a:pt x="285367" y="155514"/>
                </a:lnTo>
                <a:close/>
                <a:moveTo>
                  <a:pt x="352042" y="266576"/>
                </a:moveTo>
                <a:lnTo>
                  <a:pt x="342517" y="266576"/>
                </a:lnTo>
                <a:lnTo>
                  <a:pt x="342517" y="238001"/>
                </a:lnTo>
                <a:cubicBezTo>
                  <a:pt x="342517" y="232743"/>
                  <a:pt x="338250" y="228476"/>
                  <a:pt x="332992" y="228476"/>
                </a:cubicBezTo>
                <a:cubicBezTo>
                  <a:pt x="327734" y="228476"/>
                  <a:pt x="323467" y="232743"/>
                  <a:pt x="323467" y="238001"/>
                </a:cubicBezTo>
                <a:lnTo>
                  <a:pt x="323467" y="266576"/>
                </a:lnTo>
                <a:lnTo>
                  <a:pt x="323467" y="266576"/>
                </a:lnTo>
                <a:lnTo>
                  <a:pt x="294892" y="266576"/>
                </a:lnTo>
                <a:lnTo>
                  <a:pt x="294892" y="266576"/>
                </a:lnTo>
                <a:lnTo>
                  <a:pt x="294892" y="238001"/>
                </a:lnTo>
                <a:cubicBezTo>
                  <a:pt x="294892" y="232743"/>
                  <a:pt x="290625" y="228476"/>
                  <a:pt x="285367" y="228476"/>
                </a:cubicBezTo>
                <a:cubicBezTo>
                  <a:pt x="280109" y="228476"/>
                  <a:pt x="275842" y="232743"/>
                  <a:pt x="275842" y="238001"/>
                </a:cubicBezTo>
                <a:lnTo>
                  <a:pt x="275842" y="266576"/>
                </a:lnTo>
                <a:lnTo>
                  <a:pt x="275842" y="266576"/>
                </a:lnTo>
                <a:lnTo>
                  <a:pt x="247267" y="266576"/>
                </a:lnTo>
                <a:lnTo>
                  <a:pt x="247267" y="266576"/>
                </a:lnTo>
                <a:lnTo>
                  <a:pt x="247267" y="238001"/>
                </a:lnTo>
                <a:cubicBezTo>
                  <a:pt x="247267" y="232743"/>
                  <a:pt x="243000" y="228476"/>
                  <a:pt x="237742" y="228476"/>
                </a:cubicBezTo>
                <a:cubicBezTo>
                  <a:pt x="232484" y="228476"/>
                  <a:pt x="228217" y="232743"/>
                  <a:pt x="228217" y="238001"/>
                </a:cubicBezTo>
                <a:lnTo>
                  <a:pt x="228217" y="266576"/>
                </a:lnTo>
                <a:lnTo>
                  <a:pt x="218692" y="266576"/>
                </a:lnTo>
                <a:cubicBezTo>
                  <a:pt x="213434" y="266576"/>
                  <a:pt x="209167" y="270843"/>
                  <a:pt x="209167" y="276101"/>
                </a:cubicBezTo>
                <a:cubicBezTo>
                  <a:pt x="209167" y="281359"/>
                  <a:pt x="213434" y="285626"/>
                  <a:pt x="218692" y="285626"/>
                </a:cubicBezTo>
                <a:lnTo>
                  <a:pt x="352042" y="285626"/>
                </a:lnTo>
                <a:cubicBezTo>
                  <a:pt x="357300" y="285626"/>
                  <a:pt x="361567" y="281359"/>
                  <a:pt x="361567" y="276101"/>
                </a:cubicBezTo>
                <a:cubicBezTo>
                  <a:pt x="361567" y="270843"/>
                  <a:pt x="357300" y="266576"/>
                  <a:pt x="352042" y="266576"/>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8" name="Freeform: Shape 47">
            <a:extLst>
              <a:ext uri="{FF2B5EF4-FFF2-40B4-BE49-F238E27FC236}">
                <a16:creationId xmlns:a16="http://schemas.microsoft.com/office/drawing/2014/main" id="{C57875FB-6C40-2E37-4471-FAF1B8992F59}"/>
              </a:ext>
            </a:extLst>
          </p:cNvPr>
          <p:cNvSpPr/>
          <p:nvPr/>
        </p:nvSpPr>
        <p:spPr>
          <a:xfrm>
            <a:off x="10557777" y="2077943"/>
            <a:ext cx="387390" cy="387618"/>
          </a:xfrm>
          <a:custGeom>
            <a:avLst/>
            <a:gdLst>
              <a:gd name="connsiteX0" fmla="*/ 485487 w 495043"/>
              <a:gd name="connsiteY0" fmla="*/ 298465 h 495336"/>
              <a:gd name="connsiteX1" fmla="*/ 437862 w 495043"/>
              <a:gd name="connsiteY1" fmla="*/ 290178 h 495336"/>
              <a:gd name="connsiteX2" fmla="*/ 375378 w 495043"/>
              <a:gd name="connsiteY2" fmla="*/ 323515 h 495336"/>
              <a:gd name="connsiteX3" fmla="*/ 370235 w 495043"/>
              <a:gd name="connsiteY3" fmla="*/ 316562 h 495336"/>
              <a:gd name="connsiteX4" fmla="*/ 342612 w 495043"/>
              <a:gd name="connsiteY4" fmla="*/ 304656 h 495336"/>
              <a:gd name="connsiteX5" fmla="*/ 249934 w 495043"/>
              <a:gd name="connsiteY5" fmla="*/ 304656 h 495336"/>
              <a:gd name="connsiteX6" fmla="*/ 235170 w 495043"/>
              <a:gd name="connsiteY6" fmla="*/ 300560 h 495336"/>
              <a:gd name="connsiteX7" fmla="*/ 171162 w 495043"/>
              <a:gd name="connsiteY7" fmla="*/ 285606 h 495336"/>
              <a:gd name="connsiteX8" fmla="*/ 56862 w 495043"/>
              <a:gd name="connsiteY8" fmla="*/ 338565 h 495336"/>
              <a:gd name="connsiteX9" fmla="*/ 54386 w 495043"/>
              <a:gd name="connsiteY9" fmla="*/ 335993 h 495336"/>
              <a:gd name="connsiteX10" fmla="*/ 40917 w 495043"/>
              <a:gd name="connsiteY10" fmla="*/ 335936 h 495336"/>
              <a:gd name="connsiteX11" fmla="*/ 40860 w 495043"/>
              <a:gd name="connsiteY11" fmla="*/ 335993 h 495336"/>
              <a:gd name="connsiteX12" fmla="*/ 2760 w 495043"/>
              <a:gd name="connsiteY12" fmla="*/ 374093 h 495336"/>
              <a:gd name="connsiteX13" fmla="*/ 2760 w 495043"/>
              <a:gd name="connsiteY13" fmla="*/ 387619 h 495336"/>
              <a:gd name="connsiteX14" fmla="*/ 16286 w 495043"/>
              <a:gd name="connsiteY14" fmla="*/ 387619 h 495336"/>
              <a:gd name="connsiteX15" fmla="*/ 47623 w 495043"/>
              <a:gd name="connsiteY15" fmla="*/ 356186 h 495336"/>
              <a:gd name="connsiteX16" fmla="*/ 148207 w 495043"/>
              <a:gd name="connsiteY16" fmla="*/ 457056 h 495336"/>
              <a:gd name="connsiteX17" fmla="*/ 126300 w 495043"/>
              <a:gd name="connsiteY17" fmla="*/ 478868 h 495336"/>
              <a:gd name="connsiteX18" fmla="*/ 126242 w 495043"/>
              <a:gd name="connsiteY18" fmla="*/ 492337 h 495336"/>
              <a:gd name="connsiteX19" fmla="*/ 126300 w 495043"/>
              <a:gd name="connsiteY19" fmla="*/ 492394 h 495336"/>
              <a:gd name="connsiteX20" fmla="*/ 139768 w 495043"/>
              <a:gd name="connsiteY20" fmla="*/ 492451 h 495336"/>
              <a:gd name="connsiteX21" fmla="*/ 139825 w 495043"/>
              <a:gd name="connsiteY21" fmla="*/ 492394 h 495336"/>
              <a:gd name="connsiteX22" fmla="*/ 168400 w 495043"/>
              <a:gd name="connsiteY22" fmla="*/ 463819 h 495336"/>
              <a:gd name="connsiteX23" fmla="*/ 168400 w 495043"/>
              <a:gd name="connsiteY23" fmla="*/ 463819 h 495336"/>
              <a:gd name="connsiteX24" fmla="*/ 184593 w 495043"/>
              <a:gd name="connsiteY24" fmla="*/ 457056 h 495336"/>
              <a:gd name="connsiteX25" fmla="*/ 292130 w 495043"/>
              <a:gd name="connsiteY25" fmla="*/ 457056 h 495336"/>
              <a:gd name="connsiteX26" fmla="*/ 337659 w 495043"/>
              <a:gd name="connsiteY26" fmla="*/ 443911 h 495336"/>
              <a:gd name="connsiteX27" fmla="*/ 476820 w 495043"/>
              <a:gd name="connsiteY27" fmla="*/ 356472 h 495336"/>
              <a:gd name="connsiteX28" fmla="*/ 494536 w 495043"/>
              <a:gd name="connsiteY28" fmla="*/ 329611 h 495336"/>
              <a:gd name="connsiteX29" fmla="*/ 485487 w 495043"/>
              <a:gd name="connsiteY29" fmla="*/ 298465 h 495336"/>
              <a:gd name="connsiteX30" fmla="*/ 475962 w 495043"/>
              <a:gd name="connsiteY30" fmla="*/ 327040 h 495336"/>
              <a:gd name="connsiteX31" fmla="*/ 466437 w 495043"/>
              <a:gd name="connsiteY31" fmla="*/ 340660 h 495336"/>
              <a:gd name="connsiteX32" fmla="*/ 327277 w 495043"/>
              <a:gd name="connsiteY32" fmla="*/ 428100 h 495336"/>
              <a:gd name="connsiteX33" fmla="*/ 292130 w 495043"/>
              <a:gd name="connsiteY33" fmla="*/ 438006 h 495336"/>
              <a:gd name="connsiteX34" fmla="*/ 184593 w 495043"/>
              <a:gd name="connsiteY34" fmla="*/ 438006 h 495336"/>
              <a:gd name="connsiteX35" fmla="*/ 162494 w 495043"/>
              <a:gd name="connsiteY35" fmla="*/ 444388 h 495336"/>
              <a:gd name="connsiteX36" fmla="*/ 70102 w 495043"/>
              <a:gd name="connsiteY36" fmla="*/ 352090 h 495336"/>
              <a:gd name="connsiteX37" fmla="*/ 171162 w 495043"/>
              <a:gd name="connsiteY37" fmla="*/ 304465 h 495336"/>
              <a:gd name="connsiteX38" fmla="*/ 225360 w 495043"/>
              <a:gd name="connsiteY38" fmla="*/ 316753 h 495336"/>
              <a:gd name="connsiteX39" fmla="*/ 249934 w 495043"/>
              <a:gd name="connsiteY39" fmla="*/ 323515 h 495336"/>
              <a:gd name="connsiteX40" fmla="*/ 342612 w 495043"/>
              <a:gd name="connsiteY40" fmla="*/ 323515 h 495336"/>
              <a:gd name="connsiteX41" fmla="*/ 361691 w 495043"/>
              <a:gd name="connsiteY41" fmla="*/ 342537 h 495336"/>
              <a:gd name="connsiteX42" fmla="*/ 361662 w 495043"/>
              <a:gd name="connsiteY42" fmla="*/ 343613 h 495336"/>
              <a:gd name="connsiteX43" fmla="*/ 340993 w 495043"/>
              <a:gd name="connsiteY43" fmla="*/ 361615 h 495336"/>
              <a:gd name="connsiteX44" fmla="*/ 218787 w 495043"/>
              <a:gd name="connsiteY44" fmla="*/ 361615 h 495336"/>
              <a:gd name="connsiteX45" fmla="*/ 209262 w 495043"/>
              <a:gd name="connsiteY45" fmla="*/ 371140 h 495336"/>
              <a:gd name="connsiteX46" fmla="*/ 218787 w 495043"/>
              <a:gd name="connsiteY46" fmla="*/ 380665 h 495336"/>
              <a:gd name="connsiteX47" fmla="*/ 340993 w 495043"/>
              <a:gd name="connsiteY47" fmla="*/ 380665 h 495336"/>
              <a:gd name="connsiteX48" fmla="*/ 380712 w 495043"/>
              <a:gd name="connsiteY48" fmla="*/ 344566 h 495336"/>
              <a:gd name="connsiteX49" fmla="*/ 380712 w 495043"/>
              <a:gd name="connsiteY49" fmla="*/ 342089 h 495336"/>
              <a:gd name="connsiteX50" fmla="*/ 446911 w 495043"/>
              <a:gd name="connsiteY50" fmla="*/ 306847 h 495336"/>
              <a:gd name="connsiteX51" fmla="*/ 471295 w 495043"/>
              <a:gd name="connsiteY51" fmla="*/ 310752 h 495336"/>
              <a:gd name="connsiteX52" fmla="*/ 475962 w 495043"/>
              <a:gd name="connsiteY52" fmla="*/ 326754 h 495336"/>
              <a:gd name="connsiteX53" fmla="*/ 285462 w 495043"/>
              <a:gd name="connsiteY53" fmla="*/ 190356 h 495336"/>
              <a:gd name="connsiteX54" fmla="*/ 323562 w 495043"/>
              <a:gd name="connsiteY54" fmla="*/ 190356 h 495336"/>
              <a:gd name="connsiteX55" fmla="*/ 333087 w 495043"/>
              <a:gd name="connsiteY55" fmla="*/ 180831 h 495336"/>
              <a:gd name="connsiteX56" fmla="*/ 323562 w 495043"/>
              <a:gd name="connsiteY56" fmla="*/ 171306 h 495336"/>
              <a:gd name="connsiteX57" fmla="*/ 304512 w 495043"/>
              <a:gd name="connsiteY57" fmla="*/ 171306 h 495336"/>
              <a:gd name="connsiteX58" fmla="*/ 304512 w 495043"/>
              <a:gd name="connsiteY58" fmla="*/ 161781 h 495336"/>
              <a:gd name="connsiteX59" fmla="*/ 294987 w 495043"/>
              <a:gd name="connsiteY59" fmla="*/ 152256 h 495336"/>
              <a:gd name="connsiteX60" fmla="*/ 285462 w 495043"/>
              <a:gd name="connsiteY60" fmla="*/ 161781 h 495336"/>
              <a:gd name="connsiteX61" fmla="*/ 285462 w 495043"/>
              <a:gd name="connsiteY61" fmla="*/ 171306 h 495336"/>
              <a:gd name="connsiteX62" fmla="*/ 256887 w 495043"/>
              <a:gd name="connsiteY62" fmla="*/ 199881 h 495336"/>
              <a:gd name="connsiteX63" fmla="*/ 285462 w 495043"/>
              <a:gd name="connsiteY63" fmla="*/ 228456 h 495336"/>
              <a:gd name="connsiteX64" fmla="*/ 304512 w 495043"/>
              <a:gd name="connsiteY64" fmla="*/ 228456 h 495336"/>
              <a:gd name="connsiteX65" fmla="*/ 314037 w 495043"/>
              <a:gd name="connsiteY65" fmla="*/ 237981 h 495336"/>
              <a:gd name="connsiteX66" fmla="*/ 304512 w 495043"/>
              <a:gd name="connsiteY66" fmla="*/ 247506 h 495336"/>
              <a:gd name="connsiteX67" fmla="*/ 266412 w 495043"/>
              <a:gd name="connsiteY67" fmla="*/ 247506 h 495336"/>
              <a:gd name="connsiteX68" fmla="*/ 256887 w 495043"/>
              <a:gd name="connsiteY68" fmla="*/ 257031 h 495336"/>
              <a:gd name="connsiteX69" fmla="*/ 266412 w 495043"/>
              <a:gd name="connsiteY69" fmla="*/ 266556 h 495336"/>
              <a:gd name="connsiteX70" fmla="*/ 285462 w 495043"/>
              <a:gd name="connsiteY70" fmla="*/ 266556 h 495336"/>
              <a:gd name="connsiteX71" fmla="*/ 285462 w 495043"/>
              <a:gd name="connsiteY71" fmla="*/ 276081 h 495336"/>
              <a:gd name="connsiteX72" fmla="*/ 294987 w 495043"/>
              <a:gd name="connsiteY72" fmla="*/ 285606 h 495336"/>
              <a:gd name="connsiteX73" fmla="*/ 304512 w 495043"/>
              <a:gd name="connsiteY73" fmla="*/ 276081 h 495336"/>
              <a:gd name="connsiteX74" fmla="*/ 304512 w 495043"/>
              <a:gd name="connsiteY74" fmla="*/ 266556 h 495336"/>
              <a:gd name="connsiteX75" fmla="*/ 333087 w 495043"/>
              <a:gd name="connsiteY75" fmla="*/ 237981 h 495336"/>
              <a:gd name="connsiteX76" fmla="*/ 304512 w 495043"/>
              <a:gd name="connsiteY76" fmla="*/ 209406 h 495336"/>
              <a:gd name="connsiteX77" fmla="*/ 285462 w 495043"/>
              <a:gd name="connsiteY77" fmla="*/ 209406 h 495336"/>
              <a:gd name="connsiteX78" fmla="*/ 275937 w 495043"/>
              <a:gd name="connsiteY78" fmla="*/ 199881 h 495336"/>
              <a:gd name="connsiteX79" fmla="*/ 285462 w 495043"/>
              <a:gd name="connsiteY79" fmla="*/ 190356 h 495336"/>
              <a:gd name="connsiteX80" fmla="*/ 171162 w 495043"/>
              <a:gd name="connsiteY80" fmla="*/ 266556 h 495336"/>
              <a:gd name="connsiteX81" fmla="*/ 180687 w 495043"/>
              <a:gd name="connsiteY81" fmla="*/ 257031 h 495336"/>
              <a:gd name="connsiteX82" fmla="*/ 180687 w 495043"/>
              <a:gd name="connsiteY82" fmla="*/ 237981 h 495336"/>
              <a:gd name="connsiteX83" fmla="*/ 258983 w 495043"/>
              <a:gd name="connsiteY83" fmla="*/ 114156 h 495336"/>
              <a:gd name="connsiteX84" fmla="*/ 330992 w 495043"/>
              <a:gd name="connsiteY84" fmla="*/ 114156 h 495336"/>
              <a:gd name="connsiteX85" fmla="*/ 409287 w 495043"/>
              <a:gd name="connsiteY85" fmla="*/ 237981 h 495336"/>
              <a:gd name="connsiteX86" fmla="*/ 409287 w 495043"/>
              <a:gd name="connsiteY86" fmla="*/ 266556 h 495336"/>
              <a:gd name="connsiteX87" fmla="*/ 418812 w 495043"/>
              <a:gd name="connsiteY87" fmla="*/ 276081 h 495336"/>
              <a:gd name="connsiteX88" fmla="*/ 428337 w 495043"/>
              <a:gd name="connsiteY88" fmla="*/ 266556 h 495336"/>
              <a:gd name="connsiteX89" fmla="*/ 428337 w 495043"/>
              <a:gd name="connsiteY89" fmla="*/ 237981 h 495336"/>
              <a:gd name="connsiteX90" fmla="*/ 345755 w 495043"/>
              <a:gd name="connsiteY90" fmla="*/ 100345 h 495336"/>
              <a:gd name="connsiteX91" fmla="*/ 371187 w 495043"/>
              <a:gd name="connsiteY91" fmla="*/ 34336 h 495336"/>
              <a:gd name="connsiteX92" fmla="*/ 336497 w 495043"/>
              <a:gd name="connsiteY92" fmla="*/ -115 h 495336"/>
              <a:gd name="connsiteX93" fmla="*/ 315847 w 495043"/>
              <a:gd name="connsiteY93" fmla="*/ 6809 h 495336"/>
              <a:gd name="connsiteX94" fmla="*/ 274128 w 495043"/>
              <a:gd name="connsiteY94" fmla="*/ 6809 h 495336"/>
              <a:gd name="connsiteX95" fmla="*/ 225721 w 495043"/>
              <a:gd name="connsiteY95" fmla="*/ 13686 h 495336"/>
              <a:gd name="connsiteX96" fmla="*/ 218787 w 495043"/>
              <a:gd name="connsiteY96" fmla="*/ 34336 h 495336"/>
              <a:gd name="connsiteX97" fmla="*/ 244219 w 495043"/>
              <a:gd name="connsiteY97" fmla="*/ 100345 h 495336"/>
              <a:gd name="connsiteX98" fmla="*/ 161637 w 495043"/>
              <a:gd name="connsiteY98" fmla="*/ 237981 h 495336"/>
              <a:gd name="connsiteX99" fmla="*/ 161637 w 495043"/>
              <a:gd name="connsiteY99" fmla="*/ 257031 h 495336"/>
              <a:gd name="connsiteX100" fmla="*/ 171162 w 495043"/>
              <a:gd name="connsiteY100" fmla="*/ 266556 h 495336"/>
              <a:gd name="connsiteX101" fmla="*/ 237837 w 495043"/>
              <a:gd name="connsiteY101" fmla="*/ 34336 h 495336"/>
              <a:gd name="connsiteX102" fmla="*/ 252858 w 495043"/>
              <a:gd name="connsiteY102" fmla="*/ 18506 h 495336"/>
              <a:gd name="connsiteX103" fmla="*/ 266412 w 495043"/>
              <a:gd name="connsiteY103" fmla="*/ 25859 h 495336"/>
              <a:gd name="connsiteX104" fmla="*/ 279605 w 495043"/>
              <a:gd name="connsiteY104" fmla="*/ 28574 h 495336"/>
              <a:gd name="connsiteX105" fmla="*/ 282319 w 495043"/>
              <a:gd name="connsiteY105" fmla="*/ 25859 h 495336"/>
              <a:gd name="connsiteX106" fmla="*/ 304703 w 495043"/>
              <a:gd name="connsiteY106" fmla="*/ 22526 h 495336"/>
              <a:gd name="connsiteX107" fmla="*/ 308036 w 495043"/>
              <a:gd name="connsiteY107" fmla="*/ 25859 h 495336"/>
              <a:gd name="connsiteX108" fmla="*/ 321229 w 495043"/>
              <a:gd name="connsiteY108" fmla="*/ 28574 h 495336"/>
              <a:gd name="connsiteX109" fmla="*/ 323943 w 495043"/>
              <a:gd name="connsiteY109" fmla="*/ 25859 h 495336"/>
              <a:gd name="connsiteX110" fmla="*/ 345165 w 495043"/>
              <a:gd name="connsiteY110" fmla="*/ 20782 h 495336"/>
              <a:gd name="connsiteX111" fmla="*/ 352518 w 495043"/>
              <a:gd name="connsiteY111" fmla="*/ 34336 h 495336"/>
              <a:gd name="connsiteX112" fmla="*/ 327563 w 495043"/>
              <a:gd name="connsiteY112" fmla="*/ 95106 h 495336"/>
              <a:gd name="connsiteX113" fmla="*/ 263174 w 495043"/>
              <a:gd name="connsiteY113" fmla="*/ 95106 h 495336"/>
              <a:gd name="connsiteX114" fmla="*/ 237837 w 495043"/>
              <a:gd name="connsiteY114" fmla="*/ 34336 h 4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495043" h="495336">
                <a:moveTo>
                  <a:pt x="485487" y="298465"/>
                </a:moveTo>
                <a:cubicBezTo>
                  <a:pt x="473362" y="285158"/>
                  <a:pt x="453769" y="281748"/>
                  <a:pt x="437862" y="290178"/>
                </a:cubicBezTo>
                <a:lnTo>
                  <a:pt x="375378" y="323515"/>
                </a:lnTo>
                <a:cubicBezTo>
                  <a:pt x="373950" y="321001"/>
                  <a:pt x="372216" y="318667"/>
                  <a:pt x="370235" y="316562"/>
                </a:cubicBezTo>
                <a:cubicBezTo>
                  <a:pt x="363053" y="308971"/>
                  <a:pt x="353061" y="304666"/>
                  <a:pt x="342612" y="304656"/>
                </a:cubicBezTo>
                <a:lnTo>
                  <a:pt x="249934" y="304656"/>
                </a:lnTo>
                <a:cubicBezTo>
                  <a:pt x="244733" y="304656"/>
                  <a:pt x="239628" y="303246"/>
                  <a:pt x="235170" y="300560"/>
                </a:cubicBezTo>
                <a:cubicBezTo>
                  <a:pt x="215568" y="289902"/>
                  <a:pt x="193460" y="284730"/>
                  <a:pt x="171162" y="285606"/>
                </a:cubicBezTo>
                <a:cubicBezTo>
                  <a:pt x="115251" y="285606"/>
                  <a:pt x="72769" y="322277"/>
                  <a:pt x="56862" y="338565"/>
                </a:cubicBezTo>
                <a:lnTo>
                  <a:pt x="54386" y="335993"/>
                </a:lnTo>
                <a:cubicBezTo>
                  <a:pt x="50681" y="332259"/>
                  <a:pt x="44651" y="332231"/>
                  <a:pt x="40917" y="335936"/>
                </a:cubicBezTo>
                <a:cubicBezTo>
                  <a:pt x="40898" y="335955"/>
                  <a:pt x="40879" y="335974"/>
                  <a:pt x="40860" y="335993"/>
                </a:cubicBezTo>
                <a:lnTo>
                  <a:pt x="2760" y="374093"/>
                </a:lnTo>
                <a:cubicBezTo>
                  <a:pt x="-973" y="377827"/>
                  <a:pt x="-973" y="383885"/>
                  <a:pt x="2760" y="387619"/>
                </a:cubicBezTo>
                <a:cubicBezTo>
                  <a:pt x="6494" y="391353"/>
                  <a:pt x="12552" y="391353"/>
                  <a:pt x="16286" y="387619"/>
                </a:cubicBezTo>
                <a:lnTo>
                  <a:pt x="47623" y="356186"/>
                </a:lnTo>
                <a:lnTo>
                  <a:pt x="148207" y="457056"/>
                </a:lnTo>
                <a:lnTo>
                  <a:pt x="126300" y="478868"/>
                </a:lnTo>
                <a:cubicBezTo>
                  <a:pt x="122566" y="482573"/>
                  <a:pt x="122537" y="488603"/>
                  <a:pt x="126242" y="492337"/>
                </a:cubicBezTo>
                <a:cubicBezTo>
                  <a:pt x="126262" y="492356"/>
                  <a:pt x="126280" y="492375"/>
                  <a:pt x="126300" y="492394"/>
                </a:cubicBezTo>
                <a:cubicBezTo>
                  <a:pt x="130005" y="496128"/>
                  <a:pt x="136034" y="496156"/>
                  <a:pt x="139768" y="492451"/>
                </a:cubicBezTo>
                <a:cubicBezTo>
                  <a:pt x="139787" y="492432"/>
                  <a:pt x="139806" y="492413"/>
                  <a:pt x="139825" y="492394"/>
                </a:cubicBezTo>
                <a:lnTo>
                  <a:pt x="168400" y="463819"/>
                </a:lnTo>
                <a:lnTo>
                  <a:pt x="168400" y="463819"/>
                </a:lnTo>
                <a:cubicBezTo>
                  <a:pt x="172667" y="459475"/>
                  <a:pt x="178506" y="457037"/>
                  <a:pt x="184593" y="457056"/>
                </a:cubicBezTo>
                <a:lnTo>
                  <a:pt x="292130" y="457056"/>
                </a:lnTo>
                <a:cubicBezTo>
                  <a:pt x="308236" y="457037"/>
                  <a:pt x="324020" y="452484"/>
                  <a:pt x="337659" y="443911"/>
                </a:cubicBezTo>
                <a:lnTo>
                  <a:pt x="476820" y="356472"/>
                </a:lnTo>
                <a:cubicBezTo>
                  <a:pt x="486402" y="350576"/>
                  <a:pt x="492888" y="340746"/>
                  <a:pt x="494536" y="329611"/>
                </a:cubicBezTo>
                <a:cubicBezTo>
                  <a:pt x="496308" y="318401"/>
                  <a:pt x="492993" y="306980"/>
                  <a:pt x="485487" y="298465"/>
                </a:cubicBezTo>
                <a:close/>
                <a:moveTo>
                  <a:pt x="475962" y="327040"/>
                </a:moveTo>
                <a:cubicBezTo>
                  <a:pt x="475039" y="332802"/>
                  <a:pt x="471533" y="337822"/>
                  <a:pt x="466437" y="340660"/>
                </a:cubicBezTo>
                <a:lnTo>
                  <a:pt x="327277" y="428100"/>
                </a:lnTo>
                <a:cubicBezTo>
                  <a:pt x="316714" y="434606"/>
                  <a:pt x="304541" y="438035"/>
                  <a:pt x="292130" y="438006"/>
                </a:cubicBezTo>
                <a:lnTo>
                  <a:pt x="184593" y="438006"/>
                </a:lnTo>
                <a:cubicBezTo>
                  <a:pt x="176772" y="438025"/>
                  <a:pt x="169114" y="440235"/>
                  <a:pt x="162494" y="444388"/>
                </a:cubicBezTo>
                <a:lnTo>
                  <a:pt x="70102" y="352090"/>
                </a:lnTo>
                <a:cubicBezTo>
                  <a:pt x="84294" y="337898"/>
                  <a:pt x="122680" y="304465"/>
                  <a:pt x="171162" y="304465"/>
                </a:cubicBezTo>
                <a:cubicBezTo>
                  <a:pt x="190003" y="303646"/>
                  <a:pt x="208719" y="307885"/>
                  <a:pt x="225360" y="316753"/>
                </a:cubicBezTo>
                <a:cubicBezTo>
                  <a:pt x="232808" y="321134"/>
                  <a:pt x="241285" y="323468"/>
                  <a:pt x="249934" y="323515"/>
                </a:cubicBezTo>
                <a:lnTo>
                  <a:pt x="342612" y="323515"/>
                </a:lnTo>
                <a:cubicBezTo>
                  <a:pt x="353138" y="323496"/>
                  <a:pt x="361672" y="332012"/>
                  <a:pt x="361691" y="342537"/>
                </a:cubicBezTo>
                <a:cubicBezTo>
                  <a:pt x="361691" y="342899"/>
                  <a:pt x="361681" y="343251"/>
                  <a:pt x="361662" y="343613"/>
                </a:cubicBezTo>
                <a:cubicBezTo>
                  <a:pt x="360481" y="354062"/>
                  <a:pt x="351509" y="361882"/>
                  <a:pt x="340993" y="361615"/>
                </a:cubicBezTo>
                <a:lnTo>
                  <a:pt x="218787" y="361615"/>
                </a:lnTo>
                <a:cubicBezTo>
                  <a:pt x="213529" y="361615"/>
                  <a:pt x="209262" y="365883"/>
                  <a:pt x="209262" y="371140"/>
                </a:cubicBezTo>
                <a:cubicBezTo>
                  <a:pt x="209262" y="376398"/>
                  <a:pt x="213529" y="380665"/>
                  <a:pt x="218787" y="380665"/>
                </a:cubicBezTo>
                <a:lnTo>
                  <a:pt x="340993" y="380665"/>
                </a:lnTo>
                <a:cubicBezTo>
                  <a:pt x="361710" y="381075"/>
                  <a:pt x="379150" y="365235"/>
                  <a:pt x="380712" y="344566"/>
                </a:cubicBezTo>
                <a:cubicBezTo>
                  <a:pt x="380712" y="343804"/>
                  <a:pt x="380712" y="342947"/>
                  <a:pt x="380712" y="342089"/>
                </a:cubicBezTo>
                <a:lnTo>
                  <a:pt x="446911" y="306847"/>
                </a:lnTo>
                <a:cubicBezTo>
                  <a:pt x="454988" y="302484"/>
                  <a:pt x="464989" y="304085"/>
                  <a:pt x="471295" y="310752"/>
                </a:cubicBezTo>
                <a:cubicBezTo>
                  <a:pt x="475143" y="315134"/>
                  <a:pt x="476848" y="320991"/>
                  <a:pt x="475962" y="326754"/>
                </a:cubicBezTo>
                <a:close/>
                <a:moveTo>
                  <a:pt x="285462" y="190356"/>
                </a:moveTo>
                <a:lnTo>
                  <a:pt x="323562" y="190356"/>
                </a:lnTo>
                <a:cubicBezTo>
                  <a:pt x="328820" y="190356"/>
                  <a:pt x="333087" y="186089"/>
                  <a:pt x="333087" y="180831"/>
                </a:cubicBezTo>
                <a:cubicBezTo>
                  <a:pt x="333087" y="175573"/>
                  <a:pt x="328820" y="171306"/>
                  <a:pt x="323562" y="171306"/>
                </a:cubicBezTo>
                <a:lnTo>
                  <a:pt x="304512" y="171306"/>
                </a:lnTo>
                <a:lnTo>
                  <a:pt x="304512" y="161781"/>
                </a:lnTo>
                <a:cubicBezTo>
                  <a:pt x="304512" y="156523"/>
                  <a:pt x="300245" y="152256"/>
                  <a:pt x="294987" y="152256"/>
                </a:cubicBezTo>
                <a:cubicBezTo>
                  <a:pt x="289729" y="152256"/>
                  <a:pt x="285462" y="156523"/>
                  <a:pt x="285462" y="161781"/>
                </a:cubicBezTo>
                <a:lnTo>
                  <a:pt x="285462" y="171306"/>
                </a:lnTo>
                <a:cubicBezTo>
                  <a:pt x="269679" y="171306"/>
                  <a:pt x="256887" y="184098"/>
                  <a:pt x="256887" y="199881"/>
                </a:cubicBezTo>
                <a:cubicBezTo>
                  <a:pt x="256887" y="215664"/>
                  <a:pt x="269679" y="228456"/>
                  <a:pt x="285462" y="228456"/>
                </a:cubicBezTo>
                <a:lnTo>
                  <a:pt x="304512" y="228456"/>
                </a:lnTo>
                <a:cubicBezTo>
                  <a:pt x="309770" y="228456"/>
                  <a:pt x="314037" y="232723"/>
                  <a:pt x="314037" y="237981"/>
                </a:cubicBezTo>
                <a:cubicBezTo>
                  <a:pt x="314037" y="243239"/>
                  <a:pt x="309770" y="247506"/>
                  <a:pt x="304512" y="247506"/>
                </a:cubicBezTo>
                <a:lnTo>
                  <a:pt x="266412" y="247506"/>
                </a:lnTo>
                <a:cubicBezTo>
                  <a:pt x="261154" y="247506"/>
                  <a:pt x="256887" y="251773"/>
                  <a:pt x="256887" y="257031"/>
                </a:cubicBezTo>
                <a:cubicBezTo>
                  <a:pt x="256887" y="262289"/>
                  <a:pt x="261154" y="266556"/>
                  <a:pt x="266412" y="266556"/>
                </a:cubicBezTo>
                <a:lnTo>
                  <a:pt x="285462" y="266556"/>
                </a:lnTo>
                <a:lnTo>
                  <a:pt x="285462" y="276081"/>
                </a:lnTo>
                <a:cubicBezTo>
                  <a:pt x="285462" y="281339"/>
                  <a:pt x="289729" y="285606"/>
                  <a:pt x="294987" y="285606"/>
                </a:cubicBezTo>
                <a:cubicBezTo>
                  <a:pt x="300245" y="285606"/>
                  <a:pt x="304512" y="281339"/>
                  <a:pt x="304512" y="276081"/>
                </a:cubicBezTo>
                <a:lnTo>
                  <a:pt x="304512" y="266556"/>
                </a:lnTo>
                <a:cubicBezTo>
                  <a:pt x="320295" y="266556"/>
                  <a:pt x="333087" y="253764"/>
                  <a:pt x="333087" y="237981"/>
                </a:cubicBezTo>
                <a:cubicBezTo>
                  <a:pt x="333087" y="222198"/>
                  <a:pt x="320295" y="209406"/>
                  <a:pt x="304512" y="209406"/>
                </a:cubicBezTo>
                <a:lnTo>
                  <a:pt x="285462" y="209406"/>
                </a:lnTo>
                <a:cubicBezTo>
                  <a:pt x="280204" y="209406"/>
                  <a:pt x="275937" y="205139"/>
                  <a:pt x="275937" y="199881"/>
                </a:cubicBezTo>
                <a:cubicBezTo>
                  <a:pt x="275937" y="194623"/>
                  <a:pt x="280204" y="190356"/>
                  <a:pt x="285462" y="190356"/>
                </a:cubicBezTo>
                <a:close/>
                <a:moveTo>
                  <a:pt x="171162" y="266556"/>
                </a:moveTo>
                <a:cubicBezTo>
                  <a:pt x="176420" y="266556"/>
                  <a:pt x="180687" y="262289"/>
                  <a:pt x="180687" y="257031"/>
                </a:cubicBezTo>
                <a:lnTo>
                  <a:pt x="180687" y="237981"/>
                </a:lnTo>
                <a:cubicBezTo>
                  <a:pt x="180687" y="180831"/>
                  <a:pt x="207071" y="139111"/>
                  <a:pt x="258983" y="114156"/>
                </a:cubicBezTo>
                <a:lnTo>
                  <a:pt x="330992" y="114156"/>
                </a:lnTo>
                <a:cubicBezTo>
                  <a:pt x="382903" y="139111"/>
                  <a:pt x="409287" y="180831"/>
                  <a:pt x="409287" y="237981"/>
                </a:cubicBezTo>
                <a:lnTo>
                  <a:pt x="409287" y="266556"/>
                </a:lnTo>
                <a:cubicBezTo>
                  <a:pt x="409287" y="271814"/>
                  <a:pt x="413554" y="276081"/>
                  <a:pt x="418812" y="276081"/>
                </a:cubicBezTo>
                <a:cubicBezTo>
                  <a:pt x="424070" y="276081"/>
                  <a:pt x="428337" y="271814"/>
                  <a:pt x="428337" y="266556"/>
                </a:cubicBezTo>
                <a:lnTo>
                  <a:pt x="428337" y="237981"/>
                </a:lnTo>
                <a:cubicBezTo>
                  <a:pt x="430480" y="179802"/>
                  <a:pt x="398096" y="125834"/>
                  <a:pt x="345755" y="100345"/>
                </a:cubicBezTo>
                <a:cubicBezTo>
                  <a:pt x="355280" y="81295"/>
                  <a:pt x="371187" y="46433"/>
                  <a:pt x="371187" y="34336"/>
                </a:cubicBezTo>
                <a:cubicBezTo>
                  <a:pt x="371121" y="15239"/>
                  <a:pt x="355585" y="-182"/>
                  <a:pt x="336497" y="-115"/>
                </a:cubicBezTo>
                <a:cubicBezTo>
                  <a:pt x="329049" y="-96"/>
                  <a:pt x="321800" y="2333"/>
                  <a:pt x="315847" y="6809"/>
                </a:cubicBezTo>
                <a:cubicBezTo>
                  <a:pt x="303388" y="-2154"/>
                  <a:pt x="286586" y="-2154"/>
                  <a:pt x="274128" y="6809"/>
                </a:cubicBezTo>
                <a:cubicBezTo>
                  <a:pt x="258859" y="-4659"/>
                  <a:pt x="237180" y="-1582"/>
                  <a:pt x="225721" y="13686"/>
                </a:cubicBezTo>
                <a:cubicBezTo>
                  <a:pt x="221245" y="19649"/>
                  <a:pt x="218816" y="26888"/>
                  <a:pt x="218787" y="34336"/>
                </a:cubicBezTo>
                <a:cubicBezTo>
                  <a:pt x="218787" y="46433"/>
                  <a:pt x="234980" y="81485"/>
                  <a:pt x="244219" y="100345"/>
                </a:cubicBezTo>
                <a:cubicBezTo>
                  <a:pt x="191879" y="125834"/>
                  <a:pt x="159494" y="179802"/>
                  <a:pt x="161637" y="237981"/>
                </a:cubicBezTo>
                <a:lnTo>
                  <a:pt x="161637" y="257031"/>
                </a:lnTo>
                <a:cubicBezTo>
                  <a:pt x="161637" y="262289"/>
                  <a:pt x="165904" y="266556"/>
                  <a:pt x="171162" y="266556"/>
                </a:cubicBezTo>
                <a:close/>
                <a:moveTo>
                  <a:pt x="237837" y="34336"/>
                </a:moveTo>
                <a:cubicBezTo>
                  <a:pt x="237618" y="25821"/>
                  <a:pt x="244343" y="18735"/>
                  <a:pt x="252858" y="18506"/>
                </a:cubicBezTo>
                <a:cubicBezTo>
                  <a:pt x="258364" y="18363"/>
                  <a:pt x="263526" y="21163"/>
                  <a:pt x="266412" y="25859"/>
                </a:cubicBezTo>
                <a:cubicBezTo>
                  <a:pt x="269308" y="30250"/>
                  <a:pt x="275213" y="31469"/>
                  <a:pt x="279605" y="28574"/>
                </a:cubicBezTo>
                <a:cubicBezTo>
                  <a:pt x="280690" y="27860"/>
                  <a:pt x="281605" y="26936"/>
                  <a:pt x="282319" y="25859"/>
                </a:cubicBezTo>
                <a:cubicBezTo>
                  <a:pt x="287577" y="18754"/>
                  <a:pt x="297597" y="17268"/>
                  <a:pt x="304703" y="22526"/>
                </a:cubicBezTo>
                <a:cubicBezTo>
                  <a:pt x="305970" y="23469"/>
                  <a:pt x="307094" y="24592"/>
                  <a:pt x="308036" y="25859"/>
                </a:cubicBezTo>
                <a:cubicBezTo>
                  <a:pt x="310932" y="30250"/>
                  <a:pt x="316838" y="31469"/>
                  <a:pt x="321229" y="28574"/>
                </a:cubicBezTo>
                <a:cubicBezTo>
                  <a:pt x="322305" y="27860"/>
                  <a:pt x="323229" y="26936"/>
                  <a:pt x="323943" y="25859"/>
                </a:cubicBezTo>
                <a:cubicBezTo>
                  <a:pt x="328401" y="18601"/>
                  <a:pt x="337907" y="16325"/>
                  <a:pt x="345165" y="20782"/>
                </a:cubicBezTo>
                <a:cubicBezTo>
                  <a:pt x="349861" y="23668"/>
                  <a:pt x="352661" y="28831"/>
                  <a:pt x="352518" y="34336"/>
                </a:cubicBezTo>
                <a:cubicBezTo>
                  <a:pt x="352518" y="40814"/>
                  <a:pt x="339945" y="69769"/>
                  <a:pt x="327563" y="95106"/>
                </a:cubicBezTo>
                <a:lnTo>
                  <a:pt x="263174" y="95106"/>
                </a:lnTo>
                <a:cubicBezTo>
                  <a:pt x="250410" y="69769"/>
                  <a:pt x="237837" y="40814"/>
                  <a:pt x="237837" y="34336"/>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49" name="Freeform: Shape 48">
            <a:extLst>
              <a:ext uri="{FF2B5EF4-FFF2-40B4-BE49-F238E27FC236}">
                <a16:creationId xmlns:a16="http://schemas.microsoft.com/office/drawing/2014/main" id="{0534CC76-8805-701C-038D-6A3B1329BA48}"/>
              </a:ext>
            </a:extLst>
          </p:cNvPr>
          <p:cNvSpPr/>
          <p:nvPr/>
        </p:nvSpPr>
        <p:spPr>
          <a:xfrm>
            <a:off x="8157262" y="3709545"/>
            <a:ext cx="387591" cy="327962"/>
          </a:xfrm>
          <a:custGeom>
            <a:avLst/>
            <a:gdLst>
              <a:gd name="connsiteX0" fmla="*/ 447635 w 495300"/>
              <a:gd name="connsiteY0" fmla="*/ -124 h 419100"/>
              <a:gd name="connsiteX1" fmla="*/ 199985 w 495300"/>
              <a:gd name="connsiteY1" fmla="*/ -124 h 419100"/>
              <a:gd name="connsiteX2" fmla="*/ 152360 w 495300"/>
              <a:gd name="connsiteY2" fmla="*/ 47501 h 419100"/>
              <a:gd name="connsiteX3" fmla="*/ 152360 w 495300"/>
              <a:gd name="connsiteY3" fmla="*/ 116653 h 419100"/>
              <a:gd name="connsiteX4" fmla="*/ 133310 w 495300"/>
              <a:gd name="connsiteY4" fmla="*/ 114176 h 419100"/>
              <a:gd name="connsiteX5" fmla="*/ 56977 w 495300"/>
              <a:gd name="connsiteY5" fmla="*/ 190243 h 419100"/>
              <a:gd name="connsiteX6" fmla="*/ 133043 w 495300"/>
              <a:gd name="connsiteY6" fmla="*/ 266576 h 419100"/>
              <a:gd name="connsiteX7" fmla="*/ 209377 w 495300"/>
              <a:gd name="connsiteY7" fmla="*/ 190509 h 419100"/>
              <a:gd name="connsiteX8" fmla="*/ 171410 w 495300"/>
              <a:gd name="connsiteY8" fmla="*/ 124463 h 419100"/>
              <a:gd name="connsiteX9" fmla="*/ 171410 w 495300"/>
              <a:gd name="connsiteY9" fmla="*/ 47501 h 419100"/>
              <a:gd name="connsiteX10" fmla="*/ 199985 w 495300"/>
              <a:gd name="connsiteY10" fmla="*/ 18926 h 419100"/>
              <a:gd name="connsiteX11" fmla="*/ 447635 w 495300"/>
              <a:gd name="connsiteY11" fmla="*/ 18926 h 419100"/>
              <a:gd name="connsiteX12" fmla="*/ 476210 w 495300"/>
              <a:gd name="connsiteY12" fmla="*/ 47501 h 419100"/>
              <a:gd name="connsiteX13" fmla="*/ 476210 w 495300"/>
              <a:gd name="connsiteY13" fmla="*/ 199901 h 419100"/>
              <a:gd name="connsiteX14" fmla="*/ 447635 w 495300"/>
              <a:gd name="connsiteY14" fmla="*/ 228476 h 419100"/>
              <a:gd name="connsiteX15" fmla="*/ 352385 w 495300"/>
              <a:gd name="connsiteY15" fmla="*/ 228476 h 419100"/>
              <a:gd name="connsiteX16" fmla="*/ 345622 w 495300"/>
              <a:gd name="connsiteY16" fmla="*/ 231238 h 419100"/>
              <a:gd name="connsiteX17" fmla="*/ 304760 w 495300"/>
              <a:gd name="connsiteY17" fmla="*/ 272196 h 419100"/>
              <a:gd name="connsiteX18" fmla="*/ 304760 w 495300"/>
              <a:gd name="connsiteY18" fmla="*/ 238001 h 419100"/>
              <a:gd name="connsiteX19" fmla="*/ 295235 w 495300"/>
              <a:gd name="connsiteY19" fmla="*/ 228476 h 419100"/>
              <a:gd name="connsiteX20" fmla="*/ 238085 w 495300"/>
              <a:gd name="connsiteY20" fmla="*/ 228476 h 419100"/>
              <a:gd name="connsiteX21" fmla="*/ 228560 w 495300"/>
              <a:gd name="connsiteY21" fmla="*/ 238001 h 419100"/>
              <a:gd name="connsiteX22" fmla="*/ 238085 w 495300"/>
              <a:gd name="connsiteY22" fmla="*/ 247526 h 419100"/>
              <a:gd name="connsiteX23" fmla="*/ 285710 w 495300"/>
              <a:gd name="connsiteY23" fmla="*/ 247526 h 419100"/>
              <a:gd name="connsiteX24" fmla="*/ 285710 w 495300"/>
              <a:gd name="connsiteY24" fmla="*/ 295151 h 419100"/>
              <a:gd name="connsiteX25" fmla="*/ 291615 w 495300"/>
              <a:gd name="connsiteY25" fmla="*/ 303914 h 419100"/>
              <a:gd name="connsiteX26" fmla="*/ 295235 w 495300"/>
              <a:gd name="connsiteY26" fmla="*/ 304676 h 419100"/>
              <a:gd name="connsiteX27" fmla="*/ 301998 w 495300"/>
              <a:gd name="connsiteY27" fmla="*/ 301914 h 419100"/>
              <a:gd name="connsiteX28" fmla="*/ 356290 w 495300"/>
              <a:gd name="connsiteY28" fmla="*/ 247526 h 419100"/>
              <a:gd name="connsiteX29" fmla="*/ 447635 w 495300"/>
              <a:gd name="connsiteY29" fmla="*/ 247526 h 419100"/>
              <a:gd name="connsiteX30" fmla="*/ 495260 w 495300"/>
              <a:gd name="connsiteY30" fmla="*/ 199901 h 419100"/>
              <a:gd name="connsiteX31" fmla="*/ 495260 w 495300"/>
              <a:gd name="connsiteY31" fmla="*/ 47501 h 419100"/>
              <a:gd name="connsiteX32" fmla="*/ 447635 w 495300"/>
              <a:gd name="connsiteY32" fmla="*/ -124 h 419100"/>
              <a:gd name="connsiteX33" fmla="*/ 190460 w 495300"/>
              <a:gd name="connsiteY33" fmla="*/ 190376 h 419100"/>
              <a:gd name="connsiteX34" fmla="*/ 133310 w 495300"/>
              <a:gd name="connsiteY34" fmla="*/ 247526 h 419100"/>
              <a:gd name="connsiteX35" fmla="*/ 76160 w 495300"/>
              <a:gd name="connsiteY35" fmla="*/ 190376 h 419100"/>
              <a:gd name="connsiteX36" fmla="*/ 133310 w 495300"/>
              <a:gd name="connsiteY36" fmla="*/ 133226 h 419100"/>
              <a:gd name="connsiteX37" fmla="*/ 190460 w 495300"/>
              <a:gd name="connsiteY37" fmla="*/ 190376 h 419100"/>
              <a:gd name="connsiteX38" fmla="*/ 235799 w 495300"/>
              <a:gd name="connsiteY38" fmla="*/ 286483 h 419100"/>
              <a:gd name="connsiteX39" fmla="*/ 184269 w 495300"/>
              <a:gd name="connsiteY39" fmla="*/ 267433 h 419100"/>
              <a:gd name="connsiteX40" fmla="*/ 174172 w 495300"/>
              <a:gd name="connsiteY40" fmla="*/ 269624 h 419100"/>
              <a:gd name="connsiteX41" fmla="*/ 133310 w 495300"/>
              <a:gd name="connsiteY41" fmla="*/ 310581 h 419100"/>
              <a:gd name="connsiteX42" fmla="*/ 92448 w 495300"/>
              <a:gd name="connsiteY42" fmla="*/ 269624 h 419100"/>
              <a:gd name="connsiteX43" fmla="*/ 82351 w 495300"/>
              <a:gd name="connsiteY43" fmla="*/ 267433 h 419100"/>
              <a:gd name="connsiteX44" fmla="*/ 30821 w 495300"/>
              <a:gd name="connsiteY44" fmla="*/ 286483 h 419100"/>
              <a:gd name="connsiteX45" fmla="*/ -40 w 495300"/>
              <a:gd name="connsiteY45" fmla="*/ 331060 h 419100"/>
              <a:gd name="connsiteX46" fmla="*/ -40 w 495300"/>
              <a:gd name="connsiteY46" fmla="*/ 409451 h 419100"/>
              <a:gd name="connsiteX47" fmla="*/ 9485 w 495300"/>
              <a:gd name="connsiteY47" fmla="*/ 418976 h 419100"/>
              <a:gd name="connsiteX48" fmla="*/ 19010 w 495300"/>
              <a:gd name="connsiteY48" fmla="*/ 409451 h 419100"/>
              <a:gd name="connsiteX49" fmla="*/ 19010 w 495300"/>
              <a:gd name="connsiteY49" fmla="*/ 331060 h 419100"/>
              <a:gd name="connsiteX50" fmla="*/ 38060 w 495300"/>
              <a:gd name="connsiteY50" fmla="*/ 304676 h 419100"/>
              <a:gd name="connsiteX51" fmla="*/ 83780 w 495300"/>
              <a:gd name="connsiteY51" fmla="*/ 287531 h 419100"/>
              <a:gd name="connsiteX52" fmla="*/ 127023 w 495300"/>
              <a:gd name="connsiteY52" fmla="*/ 330870 h 419100"/>
              <a:gd name="connsiteX53" fmla="*/ 140492 w 495300"/>
              <a:gd name="connsiteY53" fmla="*/ 330927 h 419100"/>
              <a:gd name="connsiteX54" fmla="*/ 140549 w 495300"/>
              <a:gd name="connsiteY54" fmla="*/ 330870 h 419100"/>
              <a:gd name="connsiteX55" fmla="*/ 183793 w 495300"/>
              <a:gd name="connsiteY55" fmla="*/ 287531 h 419100"/>
              <a:gd name="connsiteX56" fmla="*/ 229513 w 495300"/>
              <a:gd name="connsiteY56" fmla="*/ 304676 h 419100"/>
              <a:gd name="connsiteX57" fmla="*/ 248086 w 495300"/>
              <a:gd name="connsiteY57" fmla="*/ 331441 h 419100"/>
              <a:gd name="connsiteX58" fmla="*/ 248086 w 495300"/>
              <a:gd name="connsiteY58" fmla="*/ 409451 h 419100"/>
              <a:gd name="connsiteX59" fmla="*/ 257611 w 495300"/>
              <a:gd name="connsiteY59" fmla="*/ 418976 h 419100"/>
              <a:gd name="connsiteX60" fmla="*/ 267136 w 495300"/>
              <a:gd name="connsiteY60" fmla="*/ 409451 h 419100"/>
              <a:gd name="connsiteX61" fmla="*/ 267136 w 495300"/>
              <a:gd name="connsiteY61" fmla="*/ 331060 h 419100"/>
              <a:gd name="connsiteX62" fmla="*/ 235799 w 495300"/>
              <a:gd name="connsiteY62" fmla="*/ 286483 h 419100"/>
              <a:gd name="connsiteX63" fmla="*/ 57110 w 495300"/>
              <a:gd name="connsiteY63" fmla="*/ 342776 h 419100"/>
              <a:gd name="connsiteX64" fmla="*/ 47585 w 495300"/>
              <a:gd name="connsiteY64" fmla="*/ 352301 h 419100"/>
              <a:gd name="connsiteX65" fmla="*/ 47585 w 495300"/>
              <a:gd name="connsiteY65" fmla="*/ 409451 h 419100"/>
              <a:gd name="connsiteX66" fmla="*/ 57110 w 495300"/>
              <a:gd name="connsiteY66" fmla="*/ 418976 h 419100"/>
              <a:gd name="connsiteX67" fmla="*/ 66635 w 495300"/>
              <a:gd name="connsiteY67" fmla="*/ 409451 h 419100"/>
              <a:gd name="connsiteX68" fmla="*/ 66635 w 495300"/>
              <a:gd name="connsiteY68" fmla="*/ 352301 h 419100"/>
              <a:gd name="connsiteX69" fmla="*/ 57110 w 495300"/>
              <a:gd name="connsiteY69" fmla="*/ 342776 h 419100"/>
              <a:gd name="connsiteX70" fmla="*/ 209510 w 495300"/>
              <a:gd name="connsiteY70" fmla="*/ 342776 h 419100"/>
              <a:gd name="connsiteX71" fmla="*/ 199985 w 495300"/>
              <a:gd name="connsiteY71" fmla="*/ 352301 h 419100"/>
              <a:gd name="connsiteX72" fmla="*/ 199985 w 495300"/>
              <a:gd name="connsiteY72" fmla="*/ 409451 h 419100"/>
              <a:gd name="connsiteX73" fmla="*/ 209510 w 495300"/>
              <a:gd name="connsiteY73" fmla="*/ 418976 h 419100"/>
              <a:gd name="connsiteX74" fmla="*/ 219035 w 495300"/>
              <a:gd name="connsiteY74" fmla="*/ 409451 h 419100"/>
              <a:gd name="connsiteX75" fmla="*/ 219035 w 495300"/>
              <a:gd name="connsiteY75" fmla="*/ 352301 h 419100"/>
              <a:gd name="connsiteX76" fmla="*/ 209510 w 495300"/>
              <a:gd name="connsiteY76" fmla="*/ 342776 h 419100"/>
              <a:gd name="connsiteX77" fmla="*/ 409535 w 495300"/>
              <a:gd name="connsiteY77" fmla="*/ 152276 h 419100"/>
              <a:gd name="connsiteX78" fmla="*/ 371435 w 495300"/>
              <a:gd name="connsiteY78" fmla="*/ 152276 h 419100"/>
              <a:gd name="connsiteX79" fmla="*/ 361910 w 495300"/>
              <a:gd name="connsiteY79" fmla="*/ 161801 h 419100"/>
              <a:gd name="connsiteX80" fmla="*/ 371435 w 495300"/>
              <a:gd name="connsiteY80" fmla="*/ 171326 h 419100"/>
              <a:gd name="connsiteX81" fmla="*/ 390485 w 495300"/>
              <a:gd name="connsiteY81" fmla="*/ 171326 h 419100"/>
              <a:gd name="connsiteX82" fmla="*/ 390485 w 495300"/>
              <a:gd name="connsiteY82" fmla="*/ 180851 h 419100"/>
              <a:gd name="connsiteX83" fmla="*/ 400010 w 495300"/>
              <a:gd name="connsiteY83" fmla="*/ 190376 h 419100"/>
              <a:gd name="connsiteX84" fmla="*/ 409535 w 495300"/>
              <a:gd name="connsiteY84" fmla="*/ 180851 h 419100"/>
              <a:gd name="connsiteX85" fmla="*/ 409535 w 495300"/>
              <a:gd name="connsiteY85" fmla="*/ 171326 h 419100"/>
              <a:gd name="connsiteX86" fmla="*/ 438110 w 495300"/>
              <a:gd name="connsiteY86" fmla="*/ 142751 h 419100"/>
              <a:gd name="connsiteX87" fmla="*/ 409535 w 495300"/>
              <a:gd name="connsiteY87" fmla="*/ 114176 h 419100"/>
              <a:gd name="connsiteX88" fmla="*/ 390485 w 495300"/>
              <a:gd name="connsiteY88" fmla="*/ 114176 h 419100"/>
              <a:gd name="connsiteX89" fmla="*/ 380960 w 495300"/>
              <a:gd name="connsiteY89" fmla="*/ 104651 h 419100"/>
              <a:gd name="connsiteX90" fmla="*/ 390485 w 495300"/>
              <a:gd name="connsiteY90" fmla="*/ 95126 h 419100"/>
              <a:gd name="connsiteX91" fmla="*/ 428585 w 495300"/>
              <a:gd name="connsiteY91" fmla="*/ 95126 h 419100"/>
              <a:gd name="connsiteX92" fmla="*/ 438110 w 495300"/>
              <a:gd name="connsiteY92" fmla="*/ 85601 h 419100"/>
              <a:gd name="connsiteX93" fmla="*/ 428585 w 495300"/>
              <a:gd name="connsiteY93" fmla="*/ 76076 h 419100"/>
              <a:gd name="connsiteX94" fmla="*/ 409535 w 495300"/>
              <a:gd name="connsiteY94" fmla="*/ 76076 h 419100"/>
              <a:gd name="connsiteX95" fmla="*/ 409535 w 495300"/>
              <a:gd name="connsiteY95" fmla="*/ 66551 h 419100"/>
              <a:gd name="connsiteX96" fmla="*/ 400010 w 495300"/>
              <a:gd name="connsiteY96" fmla="*/ 57026 h 419100"/>
              <a:gd name="connsiteX97" fmla="*/ 390485 w 495300"/>
              <a:gd name="connsiteY97" fmla="*/ 66551 h 419100"/>
              <a:gd name="connsiteX98" fmla="*/ 390485 w 495300"/>
              <a:gd name="connsiteY98" fmla="*/ 76076 h 419100"/>
              <a:gd name="connsiteX99" fmla="*/ 361910 w 495300"/>
              <a:gd name="connsiteY99" fmla="*/ 104651 h 419100"/>
              <a:gd name="connsiteX100" fmla="*/ 390485 w 495300"/>
              <a:gd name="connsiteY100" fmla="*/ 133226 h 419100"/>
              <a:gd name="connsiteX101" fmla="*/ 409535 w 495300"/>
              <a:gd name="connsiteY101" fmla="*/ 133226 h 419100"/>
              <a:gd name="connsiteX102" fmla="*/ 419060 w 495300"/>
              <a:gd name="connsiteY102" fmla="*/ 142751 h 419100"/>
              <a:gd name="connsiteX103" fmla="*/ 409535 w 495300"/>
              <a:gd name="connsiteY103" fmla="*/ 152276 h 419100"/>
              <a:gd name="connsiteX104" fmla="*/ 238085 w 495300"/>
              <a:gd name="connsiteY104" fmla="*/ 95126 h 419100"/>
              <a:gd name="connsiteX105" fmla="*/ 333335 w 495300"/>
              <a:gd name="connsiteY105" fmla="*/ 95126 h 419100"/>
              <a:gd name="connsiteX106" fmla="*/ 342860 w 495300"/>
              <a:gd name="connsiteY106" fmla="*/ 85601 h 419100"/>
              <a:gd name="connsiteX107" fmla="*/ 333335 w 495300"/>
              <a:gd name="connsiteY107" fmla="*/ 76076 h 419100"/>
              <a:gd name="connsiteX108" fmla="*/ 238085 w 495300"/>
              <a:gd name="connsiteY108" fmla="*/ 76076 h 419100"/>
              <a:gd name="connsiteX109" fmla="*/ 228560 w 495300"/>
              <a:gd name="connsiteY109" fmla="*/ 85601 h 419100"/>
              <a:gd name="connsiteX110" fmla="*/ 238085 w 495300"/>
              <a:gd name="connsiteY110" fmla="*/ 95126 h 419100"/>
              <a:gd name="connsiteX111" fmla="*/ 238085 w 495300"/>
              <a:gd name="connsiteY111" fmla="*/ 133226 h 419100"/>
              <a:gd name="connsiteX112" fmla="*/ 333335 w 495300"/>
              <a:gd name="connsiteY112" fmla="*/ 133226 h 419100"/>
              <a:gd name="connsiteX113" fmla="*/ 342860 w 495300"/>
              <a:gd name="connsiteY113" fmla="*/ 123701 h 419100"/>
              <a:gd name="connsiteX114" fmla="*/ 333335 w 495300"/>
              <a:gd name="connsiteY114" fmla="*/ 114176 h 419100"/>
              <a:gd name="connsiteX115" fmla="*/ 238085 w 495300"/>
              <a:gd name="connsiteY115" fmla="*/ 114176 h 419100"/>
              <a:gd name="connsiteX116" fmla="*/ 228560 w 495300"/>
              <a:gd name="connsiteY116" fmla="*/ 123701 h 419100"/>
              <a:gd name="connsiteX117" fmla="*/ 238085 w 495300"/>
              <a:gd name="connsiteY117" fmla="*/ 133226 h 419100"/>
              <a:gd name="connsiteX118" fmla="*/ 238085 w 495300"/>
              <a:gd name="connsiteY118" fmla="*/ 171326 h 419100"/>
              <a:gd name="connsiteX119" fmla="*/ 295235 w 495300"/>
              <a:gd name="connsiteY119" fmla="*/ 171326 h 419100"/>
              <a:gd name="connsiteX120" fmla="*/ 304760 w 495300"/>
              <a:gd name="connsiteY120" fmla="*/ 161801 h 419100"/>
              <a:gd name="connsiteX121" fmla="*/ 295235 w 495300"/>
              <a:gd name="connsiteY121" fmla="*/ 152276 h 419100"/>
              <a:gd name="connsiteX122" fmla="*/ 238085 w 495300"/>
              <a:gd name="connsiteY122" fmla="*/ 152276 h 419100"/>
              <a:gd name="connsiteX123" fmla="*/ 228560 w 495300"/>
              <a:gd name="connsiteY123" fmla="*/ 161801 h 419100"/>
              <a:gd name="connsiteX124" fmla="*/ 238085 w 495300"/>
              <a:gd name="connsiteY124" fmla="*/ 17132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5300" h="419100">
                <a:moveTo>
                  <a:pt x="447635" y="-124"/>
                </a:moveTo>
                <a:lnTo>
                  <a:pt x="199985" y="-124"/>
                </a:lnTo>
                <a:cubicBezTo>
                  <a:pt x="173686" y="-124"/>
                  <a:pt x="152360" y="21203"/>
                  <a:pt x="152360" y="47501"/>
                </a:cubicBezTo>
                <a:lnTo>
                  <a:pt x="152360" y="116653"/>
                </a:lnTo>
                <a:cubicBezTo>
                  <a:pt x="146131" y="115052"/>
                  <a:pt x="139739" y="114214"/>
                  <a:pt x="133310" y="114176"/>
                </a:cubicBezTo>
                <a:cubicBezTo>
                  <a:pt x="91229" y="114100"/>
                  <a:pt x="57053" y="148161"/>
                  <a:pt x="56977" y="190243"/>
                </a:cubicBezTo>
                <a:cubicBezTo>
                  <a:pt x="56900" y="232324"/>
                  <a:pt x="90952" y="266500"/>
                  <a:pt x="133043" y="266576"/>
                </a:cubicBezTo>
                <a:cubicBezTo>
                  <a:pt x="175125" y="266652"/>
                  <a:pt x="209300" y="232591"/>
                  <a:pt x="209377" y="190509"/>
                </a:cubicBezTo>
                <a:cubicBezTo>
                  <a:pt x="209424" y="163297"/>
                  <a:pt x="194956" y="138122"/>
                  <a:pt x="171410" y="124463"/>
                </a:cubicBezTo>
                <a:lnTo>
                  <a:pt x="171410" y="47501"/>
                </a:lnTo>
                <a:cubicBezTo>
                  <a:pt x="171410" y="31718"/>
                  <a:pt x="184202" y="18926"/>
                  <a:pt x="199985" y="18926"/>
                </a:cubicBezTo>
                <a:lnTo>
                  <a:pt x="447635" y="18926"/>
                </a:lnTo>
                <a:cubicBezTo>
                  <a:pt x="463418" y="18926"/>
                  <a:pt x="476210" y="31718"/>
                  <a:pt x="476210" y="47501"/>
                </a:cubicBezTo>
                <a:lnTo>
                  <a:pt x="476210" y="199901"/>
                </a:lnTo>
                <a:cubicBezTo>
                  <a:pt x="476210" y="215684"/>
                  <a:pt x="463418" y="228476"/>
                  <a:pt x="447635" y="228476"/>
                </a:cubicBezTo>
                <a:lnTo>
                  <a:pt x="352385" y="228476"/>
                </a:lnTo>
                <a:cubicBezTo>
                  <a:pt x="349851" y="228457"/>
                  <a:pt x="347423" y="229457"/>
                  <a:pt x="345622" y="231238"/>
                </a:cubicBezTo>
                <a:lnTo>
                  <a:pt x="304760" y="272196"/>
                </a:lnTo>
                <a:lnTo>
                  <a:pt x="304760" y="238001"/>
                </a:lnTo>
                <a:cubicBezTo>
                  <a:pt x="304760" y="232743"/>
                  <a:pt x="300493" y="228476"/>
                  <a:pt x="295235" y="228476"/>
                </a:cubicBezTo>
                <a:lnTo>
                  <a:pt x="238085" y="228476"/>
                </a:lnTo>
                <a:cubicBezTo>
                  <a:pt x="232827" y="228476"/>
                  <a:pt x="228560" y="232743"/>
                  <a:pt x="228560" y="238001"/>
                </a:cubicBezTo>
                <a:cubicBezTo>
                  <a:pt x="228560" y="243259"/>
                  <a:pt x="232827" y="247526"/>
                  <a:pt x="238085" y="247526"/>
                </a:cubicBezTo>
                <a:lnTo>
                  <a:pt x="285710" y="247526"/>
                </a:lnTo>
                <a:lnTo>
                  <a:pt x="285710" y="295151"/>
                </a:lnTo>
                <a:cubicBezTo>
                  <a:pt x="285729" y="298999"/>
                  <a:pt x="288063" y="302457"/>
                  <a:pt x="291615" y="303914"/>
                </a:cubicBezTo>
                <a:cubicBezTo>
                  <a:pt x="292749" y="304448"/>
                  <a:pt x="293987" y="304705"/>
                  <a:pt x="295235" y="304676"/>
                </a:cubicBezTo>
                <a:cubicBezTo>
                  <a:pt x="297769" y="304695"/>
                  <a:pt x="300198" y="303695"/>
                  <a:pt x="301998" y="301914"/>
                </a:cubicBezTo>
                <a:lnTo>
                  <a:pt x="356290" y="247526"/>
                </a:lnTo>
                <a:lnTo>
                  <a:pt x="447635" y="247526"/>
                </a:lnTo>
                <a:cubicBezTo>
                  <a:pt x="473933" y="247526"/>
                  <a:pt x="495260" y="226199"/>
                  <a:pt x="495260" y="199901"/>
                </a:cubicBezTo>
                <a:lnTo>
                  <a:pt x="495260" y="47501"/>
                </a:lnTo>
                <a:cubicBezTo>
                  <a:pt x="495260" y="21203"/>
                  <a:pt x="473933" y="-124"/>
                  <a:pt x="447635" y="-124"/>
                </a:cubicBezTo>
                <a:close/>
                <a:moveTo>
                  <a:pt x="190460" y="190376"/>
                </a:moveTo>
                <a:cubicBezTo>
                  <a:pt x="190460" y="221942"/>
                  <a:pt x="164876" y="247526"/>
                  <a:pt x="133310" y="247526"/>
                </a:cubicBezTo>
                <a:cubicBezTo>
                  <a:pt x="101744" y="247526"/>
                  <a:pt x="76160" y="221942"/>
                  <a:pt x="76160" y="190376"/>
                </a:cubicBezTo>
                <a:cubicBezTo>
                  <a:pt x="76160" y="158810"/>
                  <a:pt x="101744" y="133226"/>
                  <a:pt x="133310" y="133226"/>
                </a:cubicBezTo>
                <a:cubicBezTo>
                  <a:pt x="164876" y="133226"/>
                  <a:pt x="190460" y="158810"/>
                  <a:pt x="190460" y="190376"/>
                </a:cubicBezTo>
                <a:close/>
                <a:moveTo>
                  <a:pt x="235799" y="286483"/>
                </a:moveTo>
                <a:lnTo>
                  <a:pt x="184269" y="267433"/>
                </a:lnTo>
                <a:cubicBezTo>
                  <a:pt x="180764" y="266119"/>
                  <a:pt x="176811" y="266976"/>
                  <a:pt x="174172" y="269624"/>
                </a:cubicBezTo>
                <a:lnTo>
                  <a:pt x="133310" y="310581"/>
                </a:lnTo>
                <a:lnTo>
                  <a:pt x="92448" y="269624"/>
                </a:lnTo>
                <a:cubicBezTo>
                  <a:pt x="89809" y="266976"/>
                  <a:pt x="85857" y="266119"/>
                  <a:pt x="82351" y="267433"/>
                </a:cubicBezTo>
                <a:lnTo>
                  <a:pt x="30821" y="286483"/>
                </a:lnTo>
                <a:cubicBezTo>
                  <a:pt x="12257" y="293465"/>
                  <a:pt x="-40" y="311229"/>
                  <a:pt x="-40" y="331060"/>
                </a:cubicBezTo>
                <a:lnTo>
                  <a:pt x="-40" y="409451"/>
                </a:lnTo>
                <a:cubicBezTo>
                  <a:pt x="-40" y="414709"/>
                  <a:pt x="4227" y="418976"/>
                  <a:pt x="9485" y="418976"/>
                </a:cubicBezTo>
                <a:cubicBezTo>
                  <a:pt x="14743" y="418976"/>
                  <a:pt x="19010" y="414709"/>
                  <a:pt x="19010" y="409451"/>
                </a:cubicBezTo>
                <a:lnTo>
                  <a:pt x="19010" y="331060"/>
                </a:lnTo>
                <a:cubicBezTo>
                  <a:pt x="19239" y="319154"/>
                  <a:pt x="26830" y="308638"/>
                  <a:pt x="38060" y="304676"/>
                </a:cubicBezTo>
                <a:lnTo>
                  <a:pt x="83780" y="287531"/>
                </a:lnTo>
                <a:lnTo>
                  <a:pt x="127023" y="330870"/>
                </a:lnTo>
                <a:cubicBezTo>
                  <a:pt x="130729" y="334604"/>
                  <a:pt x="136758" y="334632"/>
                  <a:pt x="140492" y="330927"/>
                </a:cubicBezTo>
                <a:cubicBezTo>
                  <a:pt x="140511" y="330908"/>
                  <a:pt x="140530" y="330889"/>
                  <a:pt x="140549" y="330870"/>
                </a:cubicBezTo>
                <a:lnTo>
                  <a:pt x="183793" y="287531"/>
                </a:lnTo>
                <a:lnTo>
                  <a:pt x="229513" y="304676"/>
                </a:lnTo>
                <a:cubicBezTo>
                  <a:pt x="240685" y="308848"/>
                  <a:pt x="248086" y="319516"/>
                  <a:pt x="248086" y="331441"/>
                </a:cubicBezTo>
                <a:lnTo>
                  <a:pt x="248086" y="409451"/>
                </a:lnTo>
                <a:cubicBezTo>
                  <a:pt x="248086" y="414709"/>
                  <a:pt x="252353" y="418976"/>
                  <a:pt x="257611" y="418976"/>
                </a:cubicBezTo>
                <a:cubicBezTo>
                  <a:pt x="262869" y="418976"/>
                  <a:pt x="267136" y="414709"/>
                  <a:pt x="267136" y="409451"/>
                </a:cubicBezTo>
                <a:lnTo>
                  <a:pt x="267136" y="331060"/>
                </a:lnTo>
                <a:cubicBezTo>
                  <a:pt x="267060" y="311105"/>
                  <a:pt x="254554" y="293313"/>
                  <a:pt x="235799" y="286483"/>
                </a:cubicBezTo>
                <a:close/>
                <a:moveTo>
                  <a:pt x="57110" y="342776"/>
                </a:moveTo>
                <a:cubicBezTo>
                  <a:pt x="51852" y="342776"/>
                  <a:pt x="47585" y="347043"/>
                  <a:pt x="47585" y="352301"/>
                </a:cubicBezTo>
                <a:lnTo>
                  <a:pt x="47585" y="409451"/>
                </a:lnTo>
                <a:cubicBezTo>
                  <a:pt x="47585" y="414709"/>
                  <a:pt x="51852" y="418976"/>
                  <a:pt x="57110" y="418976"/>
                </a:cubicBezTo>
                <a:cubicBezTo>
                  <a:pt x="62368" y="418976"/>
                  <a:pt x="66635" y="414709"/>
                  <a:pt x="66635" y="409451"/>
                </a:cubicBezTo>
                <a:lnTo>
                  <a:pt x="66635" y="352301"/>
                </a:lnTo>
                <a:cubicBezTo>
                  <a:pt x="66635" y="347043"/>
                  <a:pt x="62368" y="342776"/>
                  <a:pt x="57110" y="342776"/>
                </a:cubicBezTo>
                <a:close/>
                <a:moveTo>
                  <a:pt x="209510" y="342776"/>
                </a:moveTo>
                <a:cubicBezTo>
                  <a:pt x="204252" y="342776"/>
                  <a:pt x="199985" y="347043"/>
                  <a:pt x="199985" y="352301"/>
                </a:cubicBezTo>
                <a:lnTo>
                  <a:pt x="199985" y="409451"/>
                </a:lnTo>
                <a:cubicBezTo>
                  <a:pt x="199985" y="414709"/>
                  <a:pt x="204252" y="418976"/>
                  <a:pt x="209510" y="418976"/>
                </a:cubicBezTo>
                <a:cubicBezTo>
                  <a:pt x="214768" y="418976"/>
                  <a:pt x="219035" y="414709"/>
                  <a:pt x="219035" y="409451"/>
                </a:cubicBezTo>
                <a:lnTo>
                  <a:pt x="219035" y="352301"/>
                </a:lnTo>
                <a:cubicBezTo>
                  <a:pt x="219035" y="347043"/>
                  <a:pt x="214768" y="342776"/>
                  <a:pt x="209510" y="342776"/>
                </a:cubicBezTo>
                <a:close/>
                <a:moveTo>
                  <a:pt x="409535" y="152276"/>
                </a:moveTo>
                <a:lnTo>
                  <a:pt x="371435" y="152276"/>
                </a:lnTo>
                <a:cubicBezTo>
                  <a:pt x="366177" y="152276"/>
                  <a:pt x="361910" y="156543"/>
                  <a:pt x="361910" y="161801"/>
                </a:cubicBezTo>
                <a:cubicBezTo>
                  <a:pt x="361910" y="167059"/>
                  <a:pt x="366177" y="171326"/>
                  <a:pt x="371435" y="171326"/>
                </a:cubicBezTo>
                <a:lnTo>
                  <a:pt x="390485" y="171326"/>
                </a:lnTo>
                <a:lnTo>
                  <a:pt x="390485" y="180851"/>
                </a:lnTo>
                <a:cubicBezTo>
                  <a:pt x="390485" y="186109"/>
                  <a:pt x="394752" y="190376"/>
                  <a:pt x="400010" y="190376"/>
                </a:cubicBezTo>
                <a:cubicBezTo>
                  <a:pt x="405268" y="190376"/>
                  <a:pt x="409535" y="186109"/>
                  <a:pt x="409535" y="180851"/>
                </a:cubicBezTo>
                <a:lnTo>
                  <a:pt x="409535" y="171326"/>
                </a:lnTo>
                <a:cubicBezTo>
                  <a:pt x="425318" y="171326"/>
                  <a:pt x="438110" y="158534"/>
                  <a:pt x="438110" y="142751"/>
                </a:cubicBezTo>
                <a:cubicBezTo>
                  <a:pt x="438110" y="126968"/>
                  <a:pt x="425318" y="114176"/>
                  <a:pt x="409535" y="114176"/>
                </a:cubicBezTo>
                <a:lnTo>
                  <a:pt x="390485" y="114176"/>
                </a:lnTo>
                <a:cubicBezTo>
                  <a:pt x="385227" y="114176"/>
                  <a:pt x="380960" y="109909"/>
                  <a:pt x="380960" y="104651"/>
                </a:cubicBezTo>
                <a:cubicBezTo>
                  <a:pt x="380960" y="99393"/>
                  <a:pt x="385227" y="95126"/>
                  <a:pt x="390485" y="95126"/>
                </a:cubicBezTo>
                <a:lnTo>
                  <a:pt x="428585" y="95126"/>
                </a:lnTo>
                <a:cubicBezTo>
                  <a:pt x="433843" y="95126"/>
                  <a:pt x="438110" y="90859"/>
                  <a:pt x="438110" y="85601"/>
                </a:cubicBezTo>
                <a:cubicBezTo>
                  <a:pt x="438110" y="80343"/>
                  <a:pt x="433843" y="76076"/>
                  <a:pt x="428585" y="76076"/>
                </a:cubicBezTo>
                <a:lnTo>
                  <a:pt x="409535" y="76076"/>
                </a:lnTo>
                <a:lnTo>
                  <a:pt x="409535" y="66551"/>
                </a:lnTo>
                <a:cubicBezTo>
                  <a:pt x="409535" y="61293"/>
                  <a:pt x="405268" y="57026"/>
                  <a:pt x="400010" y="57026"/>
                </a:cubicBezTo>
                <a:cubicBezTo>
                  <a:pt x="394752" y="57026"/>
                  <a:pt x="390485" y="61293"/>
                  <a:pt x="390485" y="66551"/>
                </a:cubicBezTo>
                <a:lnTo>
                  <a:pt x="390485" y="76076"/>
                </a:lnTo>
                <a:cubicBezTo>
                  <a:pt x="374702" y="76076"/>
                  <a:pt x="361910" y="88868"/>
                  <a:pt x="361910" y="104651"/>
                </a:cubicBezTo>
                <a:cubicBezTo>
                  <a:pt x="361910" y="120434"/>
                  <a:pt x="374702" y="133226"/>
                  <a:pt x="390485" y="133226"/>
                </a:cubicBezTo>
                <a:lnTo>
                  <a:pt x="409535" y="133226"/>
                </a:lnTo>
                <a:cubicBezTo>
                  <a:pt x="414793" y="133226"/>
                  <a:pt x="419060" y="137493"/>
                  <a:pt x="419060" y="142751"/>
                </a:cubicBezTo>
                <a:cubicBezTo>
                  <a:pt x="419060" y="148009"/>
                  <a:pt x="414793" y="152276"/>
                  <a:pt x="409535" y="152276"/>
                </a:cubicBezTo>
                <a:close/>
                <a:moveTo>
                  <a:pt x="238085" y="95126"/>
                </a:moveTo>
                <a:lnTo>
                  <a:pt x="333335" y="95126"/>
                </a:lnTo>
                <a:cubicBezTo>
                  <a:pt x="338593" y="95126"/>
                  <a:pt x="342860" y="90859"/>
                  <a:pt x="342860" y="85601"/>
                </a:cubicBezTo>
                <a:cubicBezTo>
                  <a:pt x="342860" y="80343"/>
                  <a:pt x="338593" y="76076"/>
                  <a:pt x="333335" y="76076"/>
                </a:cubicBezTo>
                <a:lnTo>
                  <a:pt x="238085" y="76076"/>
                </a:lnTo>
                <a:cubicBezTo>
                  <a:pt x="232827" y="76076"/>
                  <a:pt x="228560" y="80343"/>
                  <a:pt x="228560" y="85601"/>
                </a:cubicBezTo>
                <a:cubicBezTo>
                  <a:pt x="228560" y="90859"/>
                  <a:pt x="232827" y="95126"/>
                  <a:pt x="238085" y="95126"/>
                </a:cubicBezTo>
                <a:close/>
                <a:moveTo>
                  <a:pt x="238085" y="133226"/>
                </a:moveTo>
                <a:lnTo>
                  <a:pt x="333335" y="133226"/>
                </a:lnTo>
                <a:cubicBezTo>
                  <a:pt x="338593" y="133226"/>
                  <a:pt x="342860" y="128959"/>
                  <a:pt x="342860" y="123701"/>
                </a:cubicBezTo>
                <a:cubicBezTo>
                  <a:pt x="342860" y="118443"/>
                  <a:pt x="338593" y="114176"/>
                  <a:pt x="333335" y="114176"/>
                </a:cubicBezTo>
                <a:lnTo>
                  <a:pt x="238085" y="114176"/>
                </a:lnTo>
                <a:cubicBezTo>
                  <a:pt x="232827" y="114176"/>
                  <a:pt x="228560" y="118443"/>
                  <a:pt x="228560" y="123701"/>
                </a:cubicBezTo>
                <a:cubicBezTo>
                  <a:pt x="228560" y="128959"/>
                  <a:pt x="232827" y="133226"/>
                  <a:pt x="238085" y="133226"/>
                </a:cubicBezTo>
                <a:close/>
                <a:moveTo>
                  <a:pt x="238085" y="171326"/>
                </a:moveTo>
                <a:lnTo>
                  <a:pt x="295235" y="171326"/>
                </a:lnTo>
                <a:cubicBezTo>
                  <a:pt x="300493" y="171326"/>
                  <a:pt x="304760" y="167059"/>
                  <a:pt x="304760" y="161801"/>
                </a:cubicBezTo>
                <a:cubicBezTo>
                  <a:pt x="304760" y="156543"/>
                  <a:pt x="300493" y="152276"/>
                  <a:pt x="295235" y="152276"/>
                </a:cubicBezTo>
                <a:lnTo>
                  <a:pt x="238085" y="152276"/>
                </a:lnTo>
                <a:cubicBezTo>
                  <a:pt x="232827" y="152276"/>
                  <a:pt x="228560" y="156543"/>
                  <a:pt x="228560" y="161801"/>
                </a:cubicBezTo>
                <a:cubicBezTo>
                  <a:pt x="228560" y="167059"/>
                  <a:pt x="232827" y="171326"/>
                  <a:pt x="238085" y="171326"/>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0" name="Freeform: Shape 49">
            <a:extLst>
              <a:ext uri="{FF2B5EF4-FFF2-40B4-BE49-F238E27FC236}">
                <a16:creationId xmlns:a16="http://schemas.microsoft.com/office/drawing/2014/main" id="{F16D3258-7C4A-629F-3361-692097B40297}"/>
              </a:ext>
            </a:extLst>
          </p:cNvPr>
          <p:cNvSpPr/>
          <p:nvPr/>
        </p:nvSpPr>
        <p:spPr>
          <a:xfrm>
            <a:off x="7371215" y="3678120"/>
            <a:ext cx="357820" cy="387589"/>
          </a:xfrm>
          <a:custGeom>
            <a:avLst/>
            <a:gdLst>
              <a:gd name="connsiteX0" fmla="*/ 381016 w 457256"/>
              <a:gd name="connsiteY0" fmla="*/ 161801 h 495300"/>
              <a:gd name="connsiteX1" fmla="*/ 304816 w 457256"/>
              <a:gd name="connsiteY1" fmla="*/ 209426 h 495300"/>
              <a:gd name="connsiteX2" fmla="*/ 304816 w 457256"/>
              <a:gd name="connsiteY2" fmla="*/ 272958 h 495300"/>
              <a:gd name="connsiteX3" fmla="*/ 247666 w 457256"/>
              <a:gd name="connsiteY3" fmla="*/ 257051 h 495300"/>
              <a:gd name="connsiteX4" fmla="*/ 171466 w 457256"/>
              <a:gd name="connsiteY4" fmla="*/ 304676 h 495300"/>
              <a:gd name="connsiteX5" fmla="*/ 171466 w 457256"/>
              <a:gd name="connsiteY5" fmla="*/ 368208 h 495300"/>
              <a:gd name="connsiteX6" fmla="*/ 114316 w 457256"/>
              <a:gd name="connsiteY6" fmla="*/ 352301 h 495300"/>
              <a:gd name="connsiteX7" fmla="*/ 38116 w 457256"/>
              <a:gd name="connsiteY7" fmla="*/ 399926 h 495300"/>
              <a:gd name="connsiteX8" fmla="*/ 38116 w 457256"/>
              <a:gd name="connsiteY8" fmla="*/ 447551 h 495300"/>
              <a:gd name="connsiteX9" fmla="*/ 114316 w 457256"/>
              <a:gd name="connsiteY9" fmla="*/ 495176 h 495300"/>
              <a:gd name="connsiteX10" fmla="*/ 180991 w 457256"/>
              <a:gd name="connsiteY10" fmla="*/ 470887 h 495300"/>
              <a:gd name="connsiteX11" fmla="*/ 247666 w 457256"/>
              <a:gd name="connsiteY11" fmla="*/ 495176 h 495300"/>
              <a:gd name="connsiteX12" fmla="*/ 314341 w 457256"/>
              <a:gd name="connsiteY12" fmla="*/ 470887 h 495300"/>
              <a:gd name="connsiteX13" fmla="*/ 381016 w 457256"/>
              <a:gd name="connsiteY13" fmla="*/ 495176 h 495300"/>
              <a:gd name="connsiteX14" fmla="*/ 457216 w 457256"/>
              <a:gd name="connsiteY14" fmla="*/ 447551 h 495300"/>
              <a:gd name="connsiteX15" fmla="*/ 457216 w 457256"/>
              <a:gd name="connsiteY15" fmla="*/ 209426 h 495300"/>
              <a:gd name="connsiteX16" fmla="*/ 381016 w 457256"/>
              <a:gd name="connsiteY16" fmla="*/ 161801 h 495300"/>
              <a:gd name="connsiteX17" fmla="*/ 171466 w 457256"/>
              <a:gd name="connsiteY17" fmla="*/ 447551 h 495300"/>
              <a:gd name="connsiteX18" fmla="*/ 114316 w 457256"/>
              <a:gd name="connsiteY18" fmla="*/ 476126 h 495300"/>
              <a:gd name="connsiteX19" fmla="*/ 57166 w 457256"/>
              <a:gd name="connsiteY19" fmla="*/ 447551 h 495300"/>
              <a:gd name="connsiteX20" fmla="*/ 57166 w 457256"/>
              <a:gd name="connsiteY20" fmla="*/ 431644 h 495300"/>
              <a:gd name="connsiteX21" fmla="*/ 171466 w 457256"/>
              <a:gd name="connsiteY21" fmla="*/ 431644 h 495300"/>
              <a:gd name="connsiteX22" fmla="*/ 114316 w 457256"/>
              <a:gd name="connsiteY22" fmla="*/ 428501 h 495300"/>
              <a:gd name="connsiteX23" fmla="*/ 57166 w 457256"/>
              <a:gd name="connsiteY23" fmla="*/ 399926 h 495300"/>
              <a:gd name="connsiteX24" fmla="*/ 114316 w 457256"/>
              <a:gd name="connsiteY24" fmla="*/ 371351 h 495300"/>
              <a:gd name="connsiteX25" fmla="*/ 171466 w 457256"/>
              <a:gd name="connsiteY25" fmla="*/ 399926 h 495300"/>
              <a:gd name="connsiteX26" fmla="*/ 114316 w 457256"/>
              <a:gd name="connsiteY26" fmla="*/ 428501 h 495300"/>
              <a:gd name="connsiteX27" fmla="*/ 304816 w 457256"/>
              <a:gd name="connsiteY27" fmla="*/ 447551 h 495300"/>
              <a:gd name="connsiteX28" fmla="*/ 247666 w 457256"/>
              <a:gd name="connsiteY28" fmla="*/ 476126 h 495300"/>
              <a:gd name="connsiteX29" fmla="*/ 190516 w 457256"/>
              <a:gd name="connsiteY29" fmla="*/ 447551 h 495300"/>
              <a:gd name="connsiteX30" fmla="*/ 190516 w 457256"/>
              <a:gd name="connsiteY30" fmla="*/ 431644 h 495300"/>
              <a:gd name="connsiteX31" fmla="*/ 304816 w 457256"/>
              <a:gd name="connsiteY31" fmla="*/ 431644 h 495300"/>
              <a:gd name="connsiteX32" fmla="*/ 304816 w 457256"/>
              <a:gd name="connsiteY32" fmla="*/ 399926 h 495300"/>
              <a:gd name="connsiteX33" fmla="*/ 247666 w 457256"/>
              <a:gd name="connsiteY33" fmla="*/ 428501 h 495300"/>
              <a:gd name="connsiteX34" fmla="*/ 190516 w 457256"/>
              <a:gd name="connsiteY34" fmla="*/ 399926 h 495300"/>
              <a:gd name="connsiteX35" fmla="*/ 190516 w 457256"/>
              <a:gd name="connsiteY35" fmla="*/ 384019 h 495300"/>
              <a:gd name="connsiteX36" fmla="*/ 304816 w 457256"/>
              <a:gd name="connsiteY36" fmla="*/ 384019 h 495300"/>
              <a:gd name="connsiteX37" fmla="*/ 304816 w 457256"/>
              <a:gd name="connsiteY37" fmla="*/ 352301 h 495300"/>
              <a:gd name="connsiteX38" fmla="*/ 247666 w 457256"/>
              <a:gd name="connsiteY38" fmla="*/ 380876 h 495300"/>
              <a:gd name="connsiteX39" fmla="*/ 190516 w 457256"/>
              <a:gd name="connsiteY39" fmla="*/ 352301 h 495300"/>
              <a:gd name="connsiteX40" fmla="*/ 190516 w 457256"/>
              <a:gd name="connsiteY40" fmla="*/ 336394 h 495300"/>
              <a:gd name="connsiteX41" fmla="*/ 304816 w 457256"/>
              <a:gd name="connsiteY41" fmla="*/ 336394 h 495300"/>
              <a:gd name="connsiteX42" fmla="*/ 247666 w 457256"/>
              <a:gd name="connsiteY42" fmla="*/ 333251 h 495300"/>
              <a:gd name="connsiteX43" fmla="*/ 190516 w 457256"/>
              <a:gd name="connsiteY43" fmla="*/ 304676 h 495300"/>
              <a:gd name="connsiteX44" fmla="*/ 247666 w 457256"/>
              <a:gd name="connsiteY44" fmla="*/ 276101 h 495300"/>
              <a:gd name="connsiteX45" fmla="*/ 304816 w 457256"/>
              <a:gd name="connsiteY45" fmla="*/ 304676 h 495300"/>
              <a:gd name="connsiteX46" fmla="*/ 247666 w 457256"/>
              <a:gd name="connsiteY46" fmla="*/ 333251 h 495300"/>
              <a:gd name="connsiteX47" fmla="*/ 438166 w 457256"/>
              <a:gd name="connsiteY47" fmla="*/ 447551 h 495300"/>
              <a:gd name="connsiteX48" fmla="*/ 381016 w 457256"/>
              <a:gd name="connsiteY48" fmla="*/ 476126 h 495300"/>
              <a:gd name="connsiteX49" fmla="*/ 323866 w 457256"/>
              <a:gd name="connsiteY49" fmla="*/ 447551 h 495300"/>
              <a:gd name="connsiteX50" fmla="*/ 323866 w 457256"/>
              <a:gd name="connsiteY50" fmla="*/ 431644 h 495300"/>
              <a:gd name="connsiteX51" fmla="*/ 438166 w 457256"/>
              <a:gd name="connsiteY51" fmla="*/ 431644 h 495300"/>
              <a:gd name="connsiteX52" fmla="*/ 438166 w 457256"/>
              <a:gd name="connsiteY52" fmla="*/ 399926 h 495300"/>
              <a:gd name="connsiteX53" fmla="*/ 381016 w 457256"/>
              <a:gd name="connsiteY53" fmla="*/ 428501 h 495300"/>
              <a:gd name="connsiteX54" fmla="*/ 323866 w 457256"/>
              <a:gd name="connsiteY54" fmla="*/ 399926 h 495300"/>
              <a:gd name="connsiteX55" fmla="*/ 323866 w 457256"/>
              <a:gd name="connsiteY55" fmla="*/ 384019 h 495300"/>
              <a:gd name="connsiteX56" fmla="*/ 438166 w 457256"/>
              <a:gd name="connsiteY56" fmla="*/ 384019 h 495300"/>
              <a:gd name="connsiteX57" fmla="*/ 438166 w 457256"/>
              <a:gd name="connsiteY57" fmla="*/ 352301 h 495300"/>
              <a:gd name="connsiteX58" fmla="*/ 381016 w 457256"/>
              <a:gd name="connsiteY58" fmla="*/ 380876 h 495300"/>
              <a:gd name="connsiteX59" fmla="*/ 323866 w 457256"/>
              <a:gd name="connsiteY59" fmla="*/ 352301 h 495300"/>
              <a:gd name="connsiteX60" fmla="*/ 323866 w 457256"/>
              <a:gd name="connsiteY60" fmla="*/ 336394 h 495300"/>
              <a:gd name="connsiteX61" fmla="*/ 438166 w 457256"/>
              <a:gd name="connsiteY61" fmla="*/ 336394 h 495300"/>
              <a:gd name="connsiteX62" fmla="*/ 438166 w 457256"/>
              <a:gd name="connsiteY62" fmla="*/ 304676 h 495300"/>
              <a:gd name="connsiteX63" fmla="*/ 381016 w 457256"/>
              <a:gd name="connsiteY63" fmla="*/ 333251 h 495300"/>
              <a:gd name="connsiteX64" fmla="*/ 323866 w 457256"/>
              <a:gd name="connsiteY64" fmla="*/ 304676 h 495300"/>
              <a:gd name="connsiteX65" fmla="*/ 323866 w 457256"/>
              <a:gd name="connsiteY65" fmla="*/ 288769 h 495300"/>
              <a:gd name="connsiteX66" fmla="*/ 438166 w 457256"/>
              <a:gd name="connsiteY66" fmla="*/ 288769 h 495300"/>
              <a:gd name="connsiteX67" fmla="*/ 438166 w 457256"/>
              <a:gd name="connsiteY67" fmla="*/ 257051 h 495300"/>
              <a:gd name="connsiteX68" fmla="*/ 381016 w 457256"/>
              <a:gd name="connsiteY68" fmla="*/ 285626 h 495300"/>
              <a:gd name="connsiteX69" fmla="*/ 323866 w 457256"/>
              <a:gd name="connsiteY69" fmla="*/ 257051 h 495300"/>
              <a:gd name="connsiteX70" fmla="*/ 323866 w 457256"/>
              <a:gd name="connsiteY70" fmla="*/ 241144 h 495300"/>
              <a:gd name="connsiteX71" fmla="*/ 438166 w 457256"/>
              <a:gd name="connsiteY71" fmla="*/ 241144 h 495300"/>
              <a:gd name="connsiteX72" fmla="*/ 381016 w 457256"/>
              <a:gd name="connsiteY72" fmla="*/ 238001 h 495300"/>
              <a:gd name="connsiteX73" fmla="*/ 323866 w 457256"/>
              <a:gd name="connsiteY73" fmla="*/ 209426 h 495300"/>
              <a:gd name="connsiteX74" fmla="*/ 381016 w 457256"/>
              <a:gd name="connsiteY74" fmla="*/ 180851 h 495300"/>
              <a:gd name="connsiteX75" fmla="*/ 438166 w 457256"/>
              <a:gd name="connsiteY75" fmla="*/ 209426 h 495300"/>
              <a:gd name="connsiteX76" fmla="*/ 381016 w 457256"/>
              <a:gd name="connsiteY76" fmla="*/ 238001 h 495300"/>
              <a:gd name="connsiteX77" fmla="*/ 164703 w 457256"/>
              <a:gd name="connsiteY77" fmla="*/ 254289 h 495300"/>
              <a:gd name="connsiteX78" fmla="*/ 178172 w 457256"/>
              <a:gd name="connsiteY78" fmla="*/ 254346 h 495300"/>
              <a:gd name="connsiteX79" fmla="*/ 178229 w 457256"/>
              <a:gd name="connsiteY79" fmla="*/ 254289 h 495300"/>
              <a:gd name="connsiteX80" fmla="*/ 333391 w 457256"/>
              <a:gd name="connsiteY80" fmla="*/ 99031 h 495300"/>
              <a:gd name="connsiteX81" fmla="*/ 364728 w 457256"/>
              <a:gd name="connsiteY81" fmla="*/ 130464 h 495300"/>
              <a:gd name="connsiteX82" fmla="*/ 375111 w 457256"/>
              <a:gd name="connsiteY82" fmla="*/ 132464 h 495300"/>
              <a:gd name="connsiteX83" fmla="*/ 381016 w 457256"/>
              <a:gd name="connsiteY83" fmla="*/ 123701 h 495300"/>
              <a:gd name="connsiteX84" fmla="*/ 381016 w 457256"/>
              <a:gd name="connsiteY84" fmla="*/ 9401 h 495300"/>
              <a:gd name="connsiteX85" fmla="*/ 371491 w 457256"/>
              <a:gd name="connsiteY85" fmla="*/ -124 h 495300"/>
              <a:gd name="connsiteX86" fmla="*/ 257191 w 457256"/>
              <a:gd name="connsiteY86" fmla="*/ -124 h 495300"/>
              <a:gd name="connsiteX87" fmla="*/ 248428 w 457256"/>
              <a:gd name="connsiteY87" fmla="*/ 5781 h 495300"/>
              <a:gd name="connsiteX88" fmla="*/ 250428 w 457256"/>
              <a:gd name="connsiteY88" fmla="*/ 16164 h 495300"/>
              <a:gd name="connsiteX89" fmla="*/ 281861 w 457256"/>
              <a:gd name="connsiteY89" fmla="*/ 47501 h 495300"/>
              <a:gd name="connsiteX90" fmla="*/ 171466 w 457256"/>
              <a:gd name="connsiteY90" fmla="*/ 157896 h 495300"/>
              <a:gd name="connsiteX91" fmla="*/ 130604 w 457256"/>
              <a:gd name="connsiteY91" fmla="*/ 116938 h 495300"/>
              <a:gd name="connsiteX92" fmla="*/ 117136 w 457256"/>
              <a:gd name="connsiteY92" fmla="*/ 116881 h 495300"/>
              <a:gd name="connsiteX93" fmla="*/ 117078 w 457256"/>
              <a:gd name="connsiteY93" fmla="*/ 116938 h 495300"/>
              <a:gd name="connsiteX94" fmla="*/ 2778 w 457256"/>
              <a:gd name="connsiteY94" fmla="*/ 231238 h 495300"/>
              <a:gd name="connsiteX95" fmla="*/ 2778 w 457256"/>
              <a:gd name="connsiteY95" fmla="*/ 244764 h 495300"/>
              <a:gd name="connsiteX96" fmla="*/ 16304 w 457256"/>
              <a:gd name="connsiteY96" fmla="*/ 244764 h 495300"/>
              <a:gd name="connsiteX97" fmla="*/ 123841 w 457256"/>
              <a:gd name="connsiteY97" fmla="*/ 137131 h 495300"/>
              <a:gd name="connsiteX98" fmla="*/ 164703 w 457256"/>
              <a:gd name="connsiteY98" fmla="*/ 178089 h 495300"/>
              <a:gd name="connsiteX99" fmla="*/ 178172 w 457256"/>
              <a:gd name="connsiteY99" fmla="*/ 178146 h 495300"/>
              <a:gd name="connsiteX100" fmla="*/ 178229 w 457256"/>
              <a:gd name="connsiteY100" fmla="*/ 178089 h 495300"/>
              <a:gd name="connsiteX101" fmla="*/ 302054 w 457256"/>
              <a:gd name="connsiteY101" fmla="*/ 54264 h 495300"/>
              <a:gd name="connsiteX102" fmla="*/ 302111 w 457256"/>
              <a:gd name="connsiteY102" fmla="*/ 40795 h 495300"/>
              <a:gd name="connsiteX103" fmla="*/ 302054 w 457256"/>
              <a:gd name="connsiteY103" fmla="*/ 40738 h 495300"/>
              <a:gd name="connsiteX104" fmla="*/ 280146 w 457256"/>
              <a:gd name="connsiteY104" fmla="*/ 18926 h 495300"/>
              <a:gd name="connsiteX105" fmla="*/ 361966 w 457256"/>
              <a:gd name="connsiteY105" fmla="*/ 18926 h 495300"/>
              <a:gd name="connsiteX106" fmla="*/ 361966 w 457256"/>
              <a:gd name="connsiteY106" fmla="*/ 100746 h 495300"/>
              <a:gd name="connsiteX107" fmla="*/ 340154 w 457256"/>
              <a:gd name="connsiteY107" fmla="*/ 78838 h 495300"/>
              <a:gd name="connsiteX108" fmla="*/ 326686 w 457256"/>
              <a:gd name="connsiteY108" fmla="*/ 78781 h 495300"/>
              <a:gd name="connsiteX109" fmla="*/ 326628 w 457256"/>
              <a:gd name="connsiteY109" fmla="*/ 78838 h 495300"/>
              <a:gd name="connsiteX110" fmla="*/ 171466 w 457256"/>
              <a:gd name="connsiteY110" fmla="*/ 234096 h 495300"/>
              <a:gd name="connsiteX111" fmla="*/ 130604 w 457256"/>
              <a:gd name="connsiteY111" fmla="*/ 193138 h 495300"/>
              <a:gd name="connsiteX112" fmla="*/ 117136 w 457256"/>
              <a:gd name="connsiteY112" fmla="*/ 193081 h 495300"/>
              <a:gd name="connsiteX113" fmla="*/ 117078 w 457256"/>
              <a:gd name="connsiteY113" fmla="*/ 193138 h 495300"/>
              <a:gd name="connsiteX114" fmla="*/ 2778 w 457256"/>
              <a:gd name="connsiteY114" fmla="*/ 307438 h 495300"/>
              <a:gd name="connsiteX115" fmla="*/ 2721 w 457256"/>
              <a:gd name="connsiteY115" fmla="*/ 320907 h 495300"/>
              <a:gd name="connsiteX116" fmla="*/ 2778 w 457256"/>
              <a:gd name="connsiteY116" fmla="*/ 320964 h 495300"/>
              <a:gd name="connsiteX117" fmla="*/ 16247 w 457256"/>
              <a:gd name="connsiteY117" fmla="*/ 321021 h 495300"/>
              <a:gd name="connsiteX118" fmla="*/ 16304 w 457256"/>
              <a:gd name="connsiteY118" fmla="*/ 320964 h 495300"/>
              <a:gd name="connsiteX119" fmla="*/ 123841 w 457256"/>
              <a:gd name="connsiteY119" fmla="*/ 21333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57256" h="495300">
                <a:moveTo>
                  <a:pt x="381016" y="161801"/>
                </a:moveTo>
                <a:cubicBezTo>
                  <a:pt x="338249" y="161801"/>
                  <a:pt x="304816" y="182756"/>
                  <a:pt x="304816" y="209426"/>
                </a:cubicBezTo>
                <a:lnTo>
                  <a:pt x="304816" y="272958"/>
                </a:lnTo>
                <a:cubicBezTo>
                  <a:pt x="287804" y="262013"/>
                  <a:pt x="267888" y="256460"/>
                  <a:pt x="247666" y="257051"/>
                </a:cubicBezTo>
                <a:cubicBezTo>
                  <a:pt x="204899" y="257051"/>
                  <a:pt x="171466" y="278006"/>
                  <a:pt x="171466" y="304676"/>
                </a:cubicBezTo>
                <a:lnTo>
                  <a:pt x="171466" y="368208"/>
                </a:lnTo>
                <a:cubicBezTo>
                  <a:pt x="154454" y="357264"/>
                  <a:pt x="134538" y="351710"/>
                  <a:pt x="114316" y="352301"/>
                </a:cubicBezTo>
                <a:cubicBezTo>
                  <a:pt x="71549" y="352301"/>
                  <a:pt x="38116" y="373256"/>
                  <a:pt x="38116" y="399926"/>
                </a:cubicBezTo>
                <a:lnTo>
                  <a:pt x="38116" y="447551"/>
                </a:lnTo>
                <a:cubicBezTo>
                  <a:pt x="38116" y="474221"/>
                  <a:pt x="71549" y="495176"/>
                  <a:pt x="114316" y="495176"/>
                </a:cubicBezTo>
                <a:cubicBezTo>
                  <a:pt x="143367" y="495176"/>
                  <a:pt x="168132" y="485651"/>
                  <a:pt x="180991" y="470887"/>
                </a:cubicBezTo>
                <a:cubicBezTo>
                  <a:pt x="193850" y="485651"/>
                  <a:pt x="219091" y="495176"/>
                  <a:pt x="247666" y="495176"/>
                </a:cubicBezTo>
                <a:cubicBezTo>
                  <a:pt x="276241" y="495176"/>
                  <a:pt x="301482" y="485651"/>
                  <a:pt x="314341" y="470887"/>
                </a:cubicBezTo>
                <a:cubicBezTo>
                  <a:pt x="327200" y="485651"/>
                  <a:pt x="352441" y="495176"/>
                  <a:pt x="381016" y="495176"/>
                </a:cubicBezTo>
                <a:cubicBezTo>
                  <a:pt x="423783" y="495176"/>
                  <a:pt x="457216" y="474221"/>
                  <a:pt x="457216" y="447551"/>
                </a:cubicBezTo>
                <a:lnTo>
                  <a:pt x="457216" y="209426"/>
                </a:lnTo>
                <a:cubicBezTo>
                  <a:pt x="457216" y="182756"/>
                  <a:pt x="423783" y="161801"/>
                  <a:pt x="381016" y="161801"/>
                </a:cubicBezTo>
                <a:close/>
                <a:moveTo>
                  <a:pt x="171466" y="447551"/>
                </a:moveTo>
                <a:cubicBezTo>
                  <a:pt x="171466" y="461077"/>
                  <a:pt x="148035" y="476126"/>
                  <a:pt x="114316" y="476126"/>
                </a:cubicBezTo>
                <a:cubicBezTo>
                  <a:pt x="80598" y="476126"/>
                  <a:pt x="57166" y="461077"/>
                  <a:pt x="57166" y="447551"/>
                </a:cubicBezTo>
                <a:lnTo>
                  <a:pt x="57166" y="431644"/>
                </a:lnTo>
                <a:cubicBezTo>
                  <a:pt x="92313" y="452857"/>
                  <a:pt x="136319" y="452857"/>
                  <a:pt x="171466" y="431644"/>
                </a:cubicBezTo>
                <a:close/>
                <a:moveTo>
                  <a:pt x="114316" y="428501"/>
                </a:moveTo>
                <a:cubicBezTo>
                  <a:pt x="80598" y="428501"/>
                  <a:pt x="57166" y="413452"/>
                  <a:pt x="57166" y="399926"/>
                </a:cubicBezTo>
                <a:cubicBezTo>
                  <a:pt x="57166" y="386400"/>
                  <a:pt x="80598" y="371351"/>
                  <a:pt x="114316" y="371351"/>
                </a:cubicBezTo>
                <a:cubicBezTo>
                  <a:pt x="148035" y="371351"/>
                  <a:pt x="171466" y="386400"/>
                  <a:pt x="171466" y="399926"/>
                </a:cubicBezTo>
                <a:cubicBezTo>
                  <a:pt x="171466" y="413452"/>
                  <a:pt x="148035" y="428501"/>
                  <a:pt x="114316" y="428501"/>
                </a:cubicBezTo>
                <a:close/>
                <a:moveTo>
                  <a:pt x="304816" y="447551"/>
                </a:moveTo>
                <a:cubicBezTo>
                  <a:pt x="304816" y="461077"/>
                  <a:pt x="281385" y="476126"/>
                  <a:pt x="247666" y="476126"/>
                </a:cubicBezTo>
                <a:cubicBezTo>
                  <a:pt x="213948" y="476126"/>
                  <a:pt x="190516" y="461077"/>
                  <a:pt x="190516" y="447551"/>
                </a:cubicBezTo>
                <a:lnTo>
                  <a:pt x="190516" y="431644"/>
                </a:lnTo>
                <a:cubicBezTo>
                  <a:pt x="225663" y="452857"/>
                  <a:pt x="269669" y="452857"/>
                  <a:pt x="304816" y="431644"/>
                </a:cubicBezTo>
                <a:close/>
                <a:moveTo>
                  <a:pt x="304816" y="399926"/>
                </a:moveTo>
                <a:cubicBezTo>
                  <a:pt x="304816" y="413452"/>
                  <a:pt x="281385" y="428501"/>
                  <a:pt x="247666" y="428501"/>
                </a:cubicBezTo>
                <a:cubicBezTo>
                  <a:pt x="213948" y="428501"/>
                  <a:pt x="190516" y="413452"/>
                  <a:pt x="190516" y="399926"/>
                </a:cubicBezTo>
                <a:lnTo>
                  <a:pt x="190516" y="384019"/>
                </a:lnTo>
                <a:cubicBezTo>
                  <a:pt x="225663" y="405232"/>
                  <a:pt x="269669" y="405232"/>
                  <a:pt x="304816" y="384019"/>
                </a:cubicBezTo>
                <a:close/>
                <a:moveTo>
                  <a:pt x="304816" y="352301"/>
                </a:moveTo>
                <a:cubicBezTo>
                  <a:pt x="304816" y="365827"/>
                  <a:pt x="281385" y="380876"/>
                  <a:pt x="247666" y="380876"/>
                </a:cubicBezTo>
                <a:cubicBezTo>
                  <a:pt x="213948" y="380876"/>
                  <a:pt x="190516" y="365827"/>
                  <a:pt x="190516" y="352301"/>
                </a:cubicBezTo>
                <a:lnTo>
                  <a:pt x="190516" y="336394"/>
                </a:lnTo>
                <a:cubicBezTo>
                  <a:pt x="225663" y="357607"/>
                  <a:pt x="269669" y="357607"/>
                  <a:pt x="304816" y="336394"/>
                </a:cubicBezTo>
                <a:close/>
                <a:moveTo>
                  <a:pt x="247666" y="333251"/>
                </a:moveTo>
                <a:cubicBezTo>
                  <a:pt x="213948" y="333251"/>
                  <a:pt x="190516" y="318202"/>
                  <a:pt x="190516" y="304676"/>
                </a:cubicBezTo>
                <a:cubicBezTo>
                  <a:pt x="190516" y="291150"/>
                  <a:pt x="213948" y="276101"/>
                  <a:pt x="247666" y="276101"/>
                </a:cubicBezTo>
                <a:cubicBezTo>
                  <a:pt x="281385" y="276101"/>
                  <a:pt x="304816" y="291150"/>
                  <a:pt x="304816" y="304676"/>
                </a:cubicBezTo>
                <a:cubicBezTo>
                  <a:pt x="304816" y="318202"/>
                  <a:pt x="281385" y="333251"/>
                  <a:pt x="247666" y="333251"/>
                </a:cubicBezTo>
                <a:close/>
                <a:moveTo>
                  <a:pt x="438166" y="447551"/>
                </a:moveTo>
                <a:cubicBezTo>
                  <a:pt x="438166" y="461077"/>
                  <a:pt x="414735" y="476126"/>
                  <a:pt x="381016" y="476126"/>
                </a:cubicBezTo>
                <a:cubicBezTo>
                  <a:pt x="347298" y="476126"/>
                  <a:pt x="323866" y="461077"/>
                  <a:pt x="323866" y="447551"/>
                </a:cubicBezTo>
                <a:lnTo>
                  <a:pt x="323866" y="431644"/>
                </a:lnTo>
                <a:cubicBezTo>
                  <a:pt x="359013" y="452857"/>
                  <a:pt x="403019" y="452857"/>
                  <a:pt x="438166" y="431644"/>
                </a:cubicBezTo>
                <a:close/>
                <a:moveTo>
                  <a:pt x="438166" y="399926"/>
                </a:moveTo>
                <a:cubicBezTo>
                  <a:pt x="438166" y="413452"/>
                  <a:pt x="414735" y="428501"/>
                  <a:pt x="381016" y="428501"/>
                </a:cubicBezTo>
                <a:cubicBezTo>
                  <a:pt x="347298" y="428501"/>
                  <a:pt x="323866" y="413452"/>
                  <a:pt x="323866" y="399926"/>
                </a:cubicBezTo>
                <a:lnTo>
                  <a:pt x="323866" y="384019"/>
                </a:lnTo>
                <a:cubicBezTo>
                  <a:pt x="359013" y="405232"/>
                  <a:pt x="403019" y="405232"/>
                  <a:pt x="438166" y="384019"/>
                </a:cubicBezTo>
                <a:close/>
                <a:moveTo>
                  <a:pt x="438166" y="352301"/>
                </a:moveTo>
                <a:cubicBezTo>
                  <a:pt x="438166" y="365827"/>
                  <a:pt x="414735" y="380876"/>
                  <a:pt x="381016" y="380876"/>
                </a:cubicBezTo>
                <a:cubicBezTo>
                  <a:pt x="347298" y="380876"/>
                  <a:pt x="323866" y="365827"/>
                  <a:pt x="323866" y="352301"/>
                </a:cubicBezTo>
                <a:lnTo>
                  <a:pt x="323866" y="336394"/>
                </a:lnTo>
                <a:cubicBezTo>
                  <a:pt x="359013" y="357607"/>
                  <a:pt x="403019" y="357607"/>
                  <a:pt x="438166" y="336394"/>
                </a:cubicBezTo>
                <a:close/>
                <a:moveTo>
                  <a:pt x="438166" y="304676"/>
                </a:moveTo>
                <a:cubicBezTo>
                  <a:pt x="438166" y="318202"/>
                  <a:pt x="414735" y="333251"/>
                  <a:pt x="381016" y="333251"/>
                </a:cubicBezTo>
                <a:cubicBezTo>
                  <a:pt x="347298" y="333251"/>
                  <a:pt x="323866" y="318202"/>
                  <a:pt x="323866" y="304676"/>
                </a:cubicBezTo>
                <a:lnTo>
                  <a:pt x="323866" y="288769"/>
                </a:lnTo>
                <a:cubicBezTo>
                  <a:pt x="359013" y="309982"/>
                  <a:pt x="403019" y="309982"/>
                  <a:pt x="438166" y="288769"/>
                </a:cubicBezTo>
                <a:close/>
                <a:moveTo>
                  <a:pt x="438166" y="257051"/>
                </a:moveTo>
                <a:cubicBezTo>
                  <a:pt x="438166" y="270577"/>
                  <a:pt x="414735" y="285626"/>
                  <a:pt x="381016" y="285626"/>
                </a:cubicBezTo>
                <a:cubicBezTo>
                  <a:pt x="347298" y="285626"/>
                  <a:pt x="323866" y="270577"/>
                  <a:pt x="323866" y="257051"/>
                </a:cubicBezTo>
                <a:lnTo>
                  <a:pt x="323866" y="241144"/>
                </a:lnTo>
                <a:cubicBezTo>
                  <a:pt x="359013" y="262357"/>
                  <a:pt x="403019" y="262357"/>
                  <a:pt x="438166" y="241144"/>
                </a:cubicBezTo>
                <a:close/>
                <a:moveTo>
                  <a:pt x="381016" y="238001"/>
                </a:moveTo>
                <a:cubicBezTo>
                  <a:pt x="347298" y="238001"/>
                  <a:pt x="323866" y="222952"/>
                  <a:pt x="323866" y="209426"/>
                </a:cubicBezTo>
                <a:cubicBezTo>
                  <a:pt x="323866" y="195900"/>
                  <a:pt x="347298" y="180851"/>
                  <a:pt x="381016" y="180851"/>
                </a:cubicBezTo>
                <a:cubicBezTo>
                  <a:pt x="414735" y="180851"/>
                  <a:pt x="438166" y="195900"/>
                  <a:pt x="438166" y="209426"/>
                </a:cubicBezTo>
                <a:cubicBezTo>
                  <a:pt x="438166" y="222952"/>
                  <a:pt x="414735" y="238001"/>
                  <a:pt x="381016" y="238001"/>
                </a:cubicBezTo>
                <a:close/>
                <a:moveTo>
                  <a:pt x="164703" y="254289"/>
                </a:moveTo>
                <a:cubicBezTo>
                  <a:pt x="168409" y="258022"/>
                  <a:pt x="174438" y="258051"/>
                  <a:pt x="178172" y="254346"/>
                </a:cubicBezTo>
                <a:cubicBezTo>
                  <a:pt x="178191" y="254327"/>
                  <a:pt x="178210" y="254308"/>
                  <a:pt x="178229" y="254289"/>
                </a:cubicBezTo>
                <a:lnTo>
                  <a:pt x="333391" y="99031"/>
                </a:lnTo>
                <a:lnTo>
                  <a:pt x="364728" y="130464"/>
                </a:lnTo>
                <a:cubicBezTo>
                  <a:pt x="367472" y="133169"/>
                  <a:pt x="371567" y="133959"/>
                  <a:pt x="375111" y="132464"/>
                </a:cubicBezTo>
                <a:cubicBezTo>
                  <a:pt x="378663" y="131007"/>
                  <a:pt x="380997" y="127549"/>
                  <a:pt x="381016" y="123701"/>
                </a:cubicBezTo>
                <a:lnTo>
                  <a:pt x="381016" y="9401"/>
                </a:lnTo>
                <a:cubicBezTo>
                  <a:pt x="381016" y="4143"/>
                  <a:pt x="376749" y="-124"/>
                  <a:pt x="371491" y="-124"/>
                </a:cubicBezTo>
                <a:lnTo>
                  <a:pt x="257191" y="-124"/>
                </a:lnTo>
                <a:cubicBezTo>
                  <a:pt x="253343" y="-105"/>
                  <a:pt x="249885" y="2229"/>
                  <a:pt x="248428" y="5781"/>
                </a:cubicBezTo>
                <a:cubicBezTo>
                  <a:pt x="246933" y="9325"/>
                  <a:pt x="247723" y="13421"/>
                  <a:pt x="250428" y="16164"/>
                </a:cubicBezTo>
                <a:lnTo>
                  <a:pt x="281861" y="47501"/>
                </a:lnTo>
                <a:lnTo>
                  <a:pt x="171466" y="157896"/>
                </a:lnTo>
                <a:lnTo>
                  <a:pt x="130604" y="116938"/>
                </a:lnTo>
                <a:cubicBezTo>
                  <a:pt x="126899" y="113205"/>
                  <a:pt x="120869" y="113176"/>
                  <a:pt x="117136" y="116881"/>
                </a:cubicBezTo>
                <a:cubicBezTo>
                  <a:pt x="117116" y="116900"/>
                  <a:pt x="117097" y="116919"/>
                  <a:pt x="117078" y="116938"/>
                </a:cubicBezTo>
                <a:lnTo>
                  <a:pt x="2778" y="231238"/>
                </a:lnTo>
                <a:cubicBezTo>
                  <a:pt x="-955" y="234972"/>
                  <a:pt x="-955" y="241030"/>
                  <a:pt x="2778" y="244764"/>
                </a:cubicBezTo>
                <a:cubicBezTo>
                  <a:pt x="6512" y="248497"/>
                  <a:pt x="12570" y="248497"/>
                  <a:pt x="16304" y="244764"/>
                </a:cubicBezTo>
                <a:lnTo>
                  <a:pt x="123841" y="137131"/>
                </a:lnTo>
                <a:lnTo>
                  <a:pt x="164703" y="178089"/>
                </a:lnTo>
                <a:cubicBezTo>
                  <a:pt x="168409" y="181822"/>
                  <a:pt x="174438" y="181851"/>
                  <a:pt x="178172" y="178146"/>
                </a:cubicBezTo>
                <a:cubicBezTo>
                  <a:pt x="178191" y="178127"/>
                  <a:pt x="178210" y="178108"/>
                  <a:pt x="178229" y="178089"/>
                </a:cubicBezTo>
                <a:lnTo>
                  <a:pt x="302054" y="54264"/>
                </a:lnTo>
                <a:cubicBezTo>
                  <a:pt x="305788" y="50559"/>
                  <a:pt x="305816" y="44529"/>
                  <a:pt x="302111" y="40795"/>
                </a:cubicBezTo>
                <a:cubicBezTo>
                  <a:pt x="302092" y="40776"/>
                  <a:pt x="302073" y="40757"/>
                  <a:pt x="302054" y="40738"/>
                </a:cubicBezTo>
                <a:lnTo>
                  <a:pt x="280146" y="18926"/>
                </a:lnTo>
                <a:lnTo>
                  <a:pt x="361966" y="18926"/>
                </a:lnTo>
                <a:lnTo>
                  <a:pt x="361966" y="100746"/>
                </a:lnTo>
                <a:lnTo>
                  <a:pt x="340154" y="78838"/>
                </a:lnTo>
                <a:cubicBezTo>
                  <a:pt x="336449" y="75105"/>
                  <a:pt x="330419" y="75076"/>
                  <a:pt x="326686" y="78781"/>
                </a:cubicBezTo>
                <a:cubicBezTo>
                  <a:pt x="326666" y="78800"/>
                  <a:pt x="326647" y="78819"/>
                  <a:pt x="326628" y="78838"/>
                </a:cubicBezTo>
                <a:lnTo>
                  <a:pt x="171466" y="234096"/>
                </a:lnTo>
                <a:lnTo>
                  <a:pt x="130604" y="193138"/>
                </a:lnTo>
                <a:cubicBezTo>
                  <a:pt x="126899" y="189405"/>
                  <a:pt x="120869" y="189376"/>
                  <a:pt x="117136" y="193081"/>
                </a:cubicBezTo>
                <a:cubicBezTo>
                  <a:pt x="117116" y="193100"/>
                  <a:pt x="117097" y="193119"/>
                  <a:pt x="117078" y="193138"/>
                </a:cubicBezTo>
                <a:lnTo>
                  <a:pt x="2778" y="307438"/>
                </a:lnTo>
                <a:cubicBezTo>
                  <a:pt x="-955" y="311143"/>
                  <a:pt x="-984" y="317173"/>
                  <a:pt x="2721" y="320907"/>
                </a:cubicBezTo>
                <a:cubicBezTo>
                  <a:pt x="2740" y="320926"/>
                  <a:pt x="2759" y="320945"/>
                  <a:pt x="2778" y="320964"/>
                </a:cubicBezTo>
                <a:cubicBezTo>
                  <a:pt x="6484" y="324697"/>
                  <a:pt x="12513" y="324726"/>
                  <a:pt x="16247" y="321021"/>
                </a:cubicBezTo>
                <a:cubicBezTo>
                  <a:pt x="16266" y="321002"/>
                  <a:pt x="16285" y="320983"/>
                  <a:pt x="16304" y="320964"/>
                </a:cubicBezTo>
                <a:lnTo>
                  <a:pt x="123841" y="213331"/>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1" name="Freeform: Shape 50">
            <a:extLst>
              <a:ext uri="{FF2B5EF4-FFF2-40B4-BE49-F238E27FC236}">
                <a16:creationId xmlns:a16="http://schemas.microsoft.com/office/drawing/2014/main" id="{B20AFD3B-9631-9573-50E8-1734633B6692}"/>
              </a:ext>
            </a:extLst>
          </p:cNvPr>
          <p:cNvSpPr/>
          <p:nvPr/>
        </p:nvSpPr>
        <p:spPr>
          <a:xfrm>
            <a:off x="6542961" y="5325459"/>
            <a:ext cx="417405" cy="298146"/>
          </a:xfrm>
          <a:custGeom>
            <a:avLst/>
            <a:gdLst>
              <a:gd name="connsiteX0" fmla="*/ 85685 w 533400"/>
              <a:gd name="connsiteY0" fmla="*/ 228476 h 381000"/>
              <a:gd name="connsiteX1" fmla="*/ 85018 w 533400"/>
              <a:gd name="connsiteY1" fmla="*/ 228476 h 381000"/>
              <a:gd name="connsiteX2" fmla="*/ 19010 w 533400"/>
              <a:gd name="connsiteY2" fmla="*/ 162468 h 381000"/>
              <a:gd name="connsiteX3" fmla="*/ 19010 w 533400"/>
              <a:gd name="connsiteY3" fmla="*/ 84934 h 381000"/>
              <a:gd name="connsiteX4" fmla="*/ 85018 w 533400"/>
              <a:gd name="connsiteY4" fmla="*/ 18926 h 381000"/>
              <a:gd name="connsiteX5" fmla="*/ 361910 w 533400"/>
              <a:gd name="connsiteY5" fmla="*/ 18926 h 381000"/>
              <a:gd name="connsiteX6" fmla="*/ 371435 w 533400"/>
              <a:gd name="connsiteY6" fmla="*/ 9401 h 381000"/>
              <a:gd name="connsiteX7" fmla="*/ 361910 w 533400"/>
              <a:gd name="connsiteY7" fmla="*/ -124 h 381000"/>
              <a:gd name="connsiteX8" fmla="*/ 19010 w 533400"/>
              <a:gd name="connsiteY8" fmla="*/ -124 h 381000"/>
              <a:gd name="connsiteX9" fmla="*/ -40 w 533400"/>
              <a:gd name="connsiteY9" fmla="*/ 18926 h 381000"/>
              <a:gd name="connsiteX10" fmla="*/ -40 w 533400"/>
              <a:gd name="connsiteY10" fmla="*/ 228476 h 381000"/>
              <a:gd name="connsiteX11" fmla="*/ 19010 w 533400"/>
              <a:gd name="connsiteY11" fmla="*/ 247526 h 381000"/>
              <a:gd name="connsiteX12" fmla="*/ 85685 w 533400"/>
              <a:gd name="connsiteY12" fmla="*/ 247526 h 381000"/>
              <a:gd name="connsiteX13" fmla="*/ 95210 w 533400"/>
              <a:gd name="connsiteY13" fmla="*/ 238001 h 381000"/>
              <a:gd name="connsiteX14" fmla="*/ 85685 w 533400"/>
              <a:gd name="connsiteY14" fmla="*/ 228476 h 381000"/>
              <a:gd name="connsiteX15" fmla="*/ 19010 w 533400"/>
              <a:gd name="connsiteY15" fmla="*/ 18926 h 381000"/>
              <a:gd name="connsiteX16" fmla="*/ 65778 w 533400"/>
              <a:gd name="connsiteY16" fmla="*/ 18926 h 381000"/>
              <a:gd name="connsiteX17" fmla="*/ 19010 w 533400"/>
              <a:gd name="connsiteY17" fmla="*/ 65694 h 381000"/>
              <a:gd name="connsiteX18" fmla="*/ 19010 w 533400"/>
              <a:gd name="connsiteY18" fmla="*/ 228476 h 381000"/>
              <a:gd name="connsiteX19" fmla="*/ 19010 w 533400"/>
              <a:gd name="connsiteY19" fmla="*/ 181708 h 381000"/>
              <a:gd name="connsiteX20" fmla="*/ 65778 w 533400"/>
              <a:gd name="connsiteY20" fmla="*/ 228476 h 381000"/>
              <a:gd name="connsiteX21" fmla="*/ 457160 w 533400"/>
              <a:gd name="connsiteY21" fmla="*/ -124 h 381000"/>
              <a:gd name="connsiteX22" fmla="*/ 380960 w 533400"/>
              <a:gd name="connsiteY22" fmla="*/ 47501 h 381000"/>
              <a:gd name="connsiteX23" fmla="*/ 380960 w 533400"/>
              <a:gd name="connsiteY23" fmla="*/ 111033 h 381000"/>
              <a:gd name="connsiteX24" fmla="*/ 323810 w 533400"/>
              <a:gd name="connsiteY24" fmla="*/ 95126 h 381000"/>
              <a:gd name="connsiteX25" fmla="*/ 247610 w 533400"/>
              <a:gd name="connsiteY25" fmla="*/ 142751 h 381000"/>
              <a:gd name="connsiteX26" fmla="*/ 247610 w 533400"/>
              <a:gd name="connsiteY26" fmla="*/ 206283 h 381000"/>
              <a:gd name="connsiteX27" fmla="*/ 190460 w 533400"/>
              <a:gd name="connsiteY27" fmla="*/ 190376 h 381000"/>
              <a:gd name="connsiteX28" fmla="*/ 114260 w 533400"/>
              <a:gd name="connsiteY28" fmla="*/ 238001 h 381000"/>
              <a:gd name="connsiteX29" fmla="*/ 114260 w 533400"/>
              <a:gd name="connsiteY29" fmla="*/ 333251 h 381000"/>
              <a:gd name="connsiteX30" fmla="*/ 190460 w 533400"/>
              <a:gd name="connsiteY30" fmla="*/ 380876 h 381000"/>
              <a:gd name="connsiteX31" fmla="*/ 257135 w 533400"/>
              <a:gd name="connsiteY31" fmla="*/ 356587 h 381000"/>
              <a:gd name="connsiteX32" fmla="*/ 323810 w 533400"/>
              <a:gd name="connsiteY32" fmla="*/ 380876 h 381000"/>
              <a:gd name="connsiteX33" fmla="*/ 390485 w 533400"/>
              <a:gd name="connsiteY33" fmla="*/ 356587 h 381000"/>
              <a:gd name="connsiteX34" fmla="*/ 457160 w 533400"/>
              <a:gd name="connsiteY34" fmla="*/ 380876 h 381000"/>
              <a:gd name="connsiteX35" fmla="*/ 533360 w 533400"/>
              <a:gd name="connsiteY35" fmla="*/ 333251 h 381000"/>
              <a:gd name="connsiteX36" fmla="*/ 533360 w 533400"/>
              <a:gd name="connsiteY36" fmla="*/ 47501 h 381000"/>
              <a:gd name="connsiteX37" fmla="*/ 457160 w 533400"/>
              <a:gd name="connsiteY37" fmla="*/ -124 h 381000"/>
              <a:gd name="connsiteX38" fmla="*/ 247610 w 533400"/>
              <a:gd name="connsiteY38" fmla="*/ 333251 h 381000"/>
              <a:gd name="connsiteX39" fmla="*/ 190460 w 533400"/>
              <a:gd name="connsiteY39" fmla="*/ 361826 h 381000"/>
              <a:gd name="connsiteX40" fmla="*/ 133310 w 533400"/>
              <a:gd name="connsiteY40" fmla="*/ 333251 h 381000"/>
              <a:gd name="connsiteX41" fmla="*/ 133310 w 533400"/>
              <a:gd name="connsiteY41" fmla="*/ 317344 h 381000"/>
              <a:gd name="connsiteX42" fmla="*/ 190460 w 533400"/>
              <a:gd name="connsiteY42" fmla="*/ 333251 h 381000"/>
              <a:gd name="connsiteX43" fmla="*/ 247610 w 533400"/>
              <a:gd name="connsiteY43" fmla="*/ 317344 h 381000"/>
              <a:gd name="connsiteX44" fmla="*/ 247610 w 533400"/>
              <a:gd name="connsiteY44" fmla="*/ 285626 h 381000"/>
              <a:gd name="connsiteX45" fmla="*/ 190460 w 533400"/>
              <a:gd name="connsiteY45" fmla="*/ 314201 h 381000"/>
              <a:gd name="connsiteX46" fmla="*/ 133310 w 533400"/>
              <a:gd name="connsiteY46" fmla="*/ 285626 h 381000"/>
              <a:gd name="connsiteX47" fmla="*/ 133310 w 533400"/>
              <a:gd name="connsiteY47" fmla="*/ 269719 h 381000"/>
              <a:gd name="connsiteX48" fmla="*/ 190460 w 533400"/>
              <a:gd name="connsiteY48" fmla="*/ 285626 h 381000"/>
              <a:gd name="connsiteX49" fmla="*/ 247610 w 533400"/>
              <a:gd name="connsiteY49" fmla="*/ 269719 h 381000"/>
              <a:gd name="connsiteX50" fmla="*/ 190460 w 533400"/>
              <a:gd name="connsiteY50" fmla="*/ 266576 h 381000"/>
              <a:gd name="connsiteX51" fmla="*/ 133310 w 533400"/>
              <a:gd name="connsiteY51" fmla="*/ 238001 h 381000"/>
              <a:gd name="connsiteX52" fmla="*/ 190460 w 533400"/>
              <a:gd name="connsiteY52" fmla="*/ 209426 h 381000"/>
              <a:gd name="connsiteX53" fmla="*/ 247610 w 533400"/>
              <a:gd name="connsiteY53" fmla="*/ 238001 h 381000"/>
              <a:gd name="connsiteX54" fmla="*/ 190460 w 533400"/>
              <a:gd name="connsiteY54" fmla="*/ 266576 h 381000"/>
              <a:gd name="connsiteX55" fmla="*/ 380960 w 533400"/>
              <a:gd name="connsiteY55" fmla="*/ 333251 h 381000"/>
              <a:gd name="connsiteX56" fmla="*/ 323810 w 533400"/>
              <a:gd name="connsiteY56" fmla="*/ 361826 h 381000"/>
              <a:gd name="connsiteX57" fmla="*/ 266660 w 533400"/>
              <a:gd name="connsiteY57" fmla="*/ 333251 h 381000"/>
              <a:gd name="connsiteX58" fmla="*/ 266660 w 533400"/>
              <a:gd name="connsiteY58" fmla="*/ 317344 h 381000"/>
              <a:gd name="connsiteX59" fmla="*/ 380960 w 533400"/>
              <a:gd name="connsiteY59" fmla="*/ 317344 h 381000"/>
              <a:gd name="connsiteX60" fmla="*/ 380960 w 533400"/>
              <a:gd name="connsiteY60" fmla="*/ 285626 h 381000"/>
              <a:gd name="connsiteX61" fmla="*/ 323810 w 533400"/>
              <a:gd name="connsiteY61" fmla="*/ 314201 h 381000"/>
              <a:gd name="connsiteX62" fmla="*/ 266660 w 533400"/>
              <a:gd name="connsiteY62" fmla="*/ 285626 h 381000"/>
              <a:gd name="connsiteX63" fmla="*/ 266660 w 533400"/>
              <a:gd name="connsiteY63" fmla="*/ 269719 h 381000"/>
              <a:gd name="connsiteX64" fmla="*/ 380960 w 533400"/>
              <a:gd name="connsiteY64" fmla="*/ 269719 h 381000"/>
              <a:gd name="connsiteX65" fmla="*/ 380960 w 533400"/>
              <a:gd name="connsiteY65" fmla="*/ 238001 h 381000"/>
              <a:gd name="connsiteX66" fmla="*/ 323810 w 533400"/>
              <a:gd name="connsiteY66" fmla="*/ 266576 h 381000"/>
              <a:gd name="connsiteX67" fmla="*/ 266660 w 533400"/>
              <a:gd name="connsiteY67" fmla="*/ 238001 h 381000"/>
              <a:gd name="connsiteX68" fmla="*/ 266660 w 533400"/>
              <a:gd name="connsiteY68" fmla="*/ 222094 h 381000"/>
              <a:gd name="connsiteX69" fmla="*/ 380960 w 533400"/>
              <a:gd name="connsiteY69" fmla="*/ 222094 h 381000"/>
              <a:gd name="connsiteX70" fmla="*/ 380960 w 533400"/>
              <a:gd name="connsiteY70" fmla="*/ 190376 h 381000"/>
              <a:gd name="connsiteX71" fmla="*/ 323810 w 533400"/>
              <a:gd name="connsiteY71" fmla="*/ 218951 h 381000"/>
              <a:gd name="connsiteX72" fmla="*/ 266660 w 533400"/>
              <a:gd name="connsiteY72" fmla="*/ 190376 h 381000"/>
              <a:gd name="connsiteX73" fmla="*/ 266660 w 533400"/>
              <a:gd name="connsiteY73" fmla="*/ 174469 h 381000"/>
              <a:gd name="connsiteX74" fmla="*/ 380960 w 533400"/>
              <a:gd name="connsiteY74" fmla="*/ 174469 h 381000"/>
              <a:gd name="connsiteX75" fmla="*/ 323810 w 533400"/>
              <a:gd name="connsiteY75" fmla="*/ 171326 h 381000"/>
              <a:gd name="connsiteX76" fmla="*/ 266660 w 533400"/>
              <a:gd name="connsiteY76" fmla="*/ 142751 h 381000"/>
              <a:gd name="connsiteX77" fmla="*/ 323810 w 533400"/>
              <a:gd name="connsiteY77" fmla="*/ 114176 h 381000"/>
              <a:gd name="connsiteX78" fmla="*/ 380960 w 533400"/>
              <a:gd name="connsiteY78" fmla="*/ 142751 h 381000"/>
              <a:gd name="connsiteX79" fmla="*/ 323810 w 533400"/>
              <a:gd name="connsiteY79" fmla="*/ 171326 h 381000"/>
              <a:gd name="connsiteX80" fmla="*/ 514310 w 533400"/>
              <a:gd name="connsiteY80" fmla="*/ 333251 h 381000"/>
              <a:gd name="connsiteX81" fmla="*/ 457160 w 533400"/>
              <a:gd name="connsiteY81" fmla="*/ 361826 h 381000"/>
              <a:gd name="connsiteX82" fmla="*/ 400010 w 533400"/>
              <a:gd name="connsiteY82" fmla="*/ 333251 h 381000"/>
              <a:gd name="connsiteX83" fmla="*/ 400010 w 533400"/>
              <a:gd name="connsiteY83" fmla="*/ 317344 h 381000"/>
              <a:gd name="connsiteX84" fmla="*/ 514310 w 533400"/>
              <a:gd name="connsiteY84" fmla="*/ 317344 h 381000"/>
              <a:gd name="connsiteX85" fmla="*/ 514310 w 533400"/>
              <a:gd name="connsiteY85" fmla="*/ 285626 h 381000"/>
              <a:gd name="connsiteX86" fmla="*/ 457160 w 533400"/>
              <a:gd name="connsiteY86" fmla="*/ 314201 h 381000"/>
              <a:gd name="connsiteX87" fmla="*/ 400010 w 533400"/>
              <a:gd name="connsiteY87" fmla="*/ 285626 h 381000"/>
              <a:gd name="connsiteX88" fmla="*/ 400010 w 533400"/>
              <a:gd name="connsiteY88" fmla="*/ 269719 h 381000"/>
              <a:gd name="connsiteX89" fmla="*/ 514310 w 533400"/>
              <a:gd name="connsiteY89" fmla="*/ 269719 h 381000"/>
              <a:gd name="connsiteX90" fmla="*/ 514310 w 533400"/>
              <a:gd name="connsiteY90" fmla="*/ 238001 h 381000"/>
              <a:gd name="connsiteX91" fmla="*/ 457160 w 533400"/>
              <a:gd name="connsiteY91" fmla="*/ 266576 h 381000"/>
              <a:gd name="connsiteX92" fmla="*/ 400010 w 533400"/>
              <a:gd name="connsiteY92" fmla="*/ 238001 h 381000"/>
              <a:gd name="connsiteX93" fmla="*/ 400010 w 533400"/>
              <a:gd name="connsiteY93" fmla="*/ 222094 h 381000"/>
              <a:gd name="connsiteX94" fmla="*/ 514310 w 533400"/>
              <a:gd name="connsiteY94" fmla="*/ 222094 h 381000"/>
              <a:gd name="connsiteX95" fmla="*/ 514310 w 533400"/>
              <a:gd name="connsiteY95" fmla="*/ 190376 h 381000"/>
              <a:gd name="connsiteX96" fmla="*/ 457160 w 533400"/>
              <a:gd name="connsiteY96" fmla="*/ 218951 h 381000"/>
              <a:gd name="connsiteX97" fmla="*/ 400010 w 533400"/>
              <a:gd name="connsiteY97" fmla="*/ 190376 h 381000"/>
              <a:gd name="connsiteX98" fmla="*/ 400010 w 533400"/>
              <a:gd name="connsiteY98" fmla="*/ 174469 h 381000"/>
              <a:gd name="connsiteX99" fmla="*/ 514310 w 533400"/>
              <a:gd name="connsiteY99" fmla="*/ 174469 h 381000"/>
              <a:gd name="connsiteX100" fmla="*/ 514310 w 533400"/>
              <a:gd name="connsiteY100" fmla="*/ 142751 h 381000"/>
              <a:gd name="connsiteX101" fmla="*/ 457160 w 533400"/>
              <a:gd name="connsiteY101" fmla="*/ 171326 h 381000"/>
              <a:gd name="connsiteX102" fmla="*/ 400010 w 533400"/>
              <a:gd name="connsiteY102" fmla="*/ 142751 h 381000"/>
              <a:gd name="connsiteX103" fmla="*/ 400010 w 533400"/>
              <a:gd name="connsiteY103" fmla="*/ 126844 h 381000"/>
              <a:gd name="connsiteX104" fmla="*/ 514310 w 533400"/>
              <a:gd name="connsiteY104" fmla="*/ 126844 h 381000"/>
              <a:gd name="connsiteX105" fmla="*/ 514310 w 533400"/>
              <a:gd name="connsiteY105" fmla="*/ 95126 h 381000"/>
              <a:gd name="connsiteX106" fmla="*/ 457160 w 533400"/>
              <a:gd name="connsiteY106" fmla="*/ 123701 h 381000"/>
              <a:gd name="connsiteX107" fmla="*/ 400010 w 533400"/>
              <a:gd name="connsiteY107" fmla="*/ 95126 h 381000"/>
              <a:gd name="connsiteX108" fmla="*/ 400010 w 533400"/>
              <a:gd name="connsiteY108" fmla="*/ 79219 h 381000"/>
              <a:gd name="connsiteX109" fmla="*/ 514310 w 533400"/>
              <a:gd name="connsiteY109" fmla="*/ 79219 h 381000"/>
              <a:gd name="connsiteX110" fmla="*/ 457160 w 533400"/>
              <a:gd name="connsiteY110" fmla="*/ 76076 h 381000"/>
              <a:gd name="connsiteX111" fmla="*/ 400010 w 533400"/>
              <a:gd name="connsiteY111" fmla="*/ 47501 h 381000"/>
              <a:gd name="connsiteX112" fmla="*/ 457160 w 533400"/>
              <a:gd name="connsiteY112" fmla="*/ 18926 h 381000"/>
              <a:gd name="connsiteX113" fmla="*/ 514310 w 533400"/>
              <a:gd name="connsiteY113" fmla="*/ 47501 h 381000"/>
              <a:gd name="connsiteX114" fmla="*/ 457160 w 533400"/>
              <a:gd name="connsiteY114" fmla="*/ 76076 h 381000"/>
              <a:gd name="connsiteX115" fmla="*/ 219035 w 533400"/>
              <a:gd name="connsiteY115" fmla="*/ 57026 h 381000"/>
              <a:gd name="connsiteX116" fmla="*/ 269613 w 533400"/>
              <a:gd name="connsiteY116" fmla="*/ 80362 h 381000"/>
              <a:gd name="connsiteX117" fmla="*/ 283043 w 533400"/>
              <a:gd name="connsiteY117" fmla="*/ 81410 h 381000"/>
              <a:gd name="connsiteX118" fmla="*/ 284091 w 533400"/>
              <a:gd name="connsiteY118" fmla="*/ 67980 h 381000"/>
              <a:gd name="connsiteX119" fmla="*/ 163204 w 533400"/>
              <a:gd name="connsiteY119" fmla="*/ 58807 h 381000"/>
              <a:gd name="connsiteX120" fmla="*/ 147693 w 533400"/>
              <a:gd name="connsiteY120" fmla="*/ 171326 h 381000"/>
              <a:gd name="connsiteX121" fmla="*/ 155599 w 533400"/>
              <a:gd name="connsiteY121" fmla="*/ 175612 h 381000"/>
              <a:gd name="connsiteX122" fmla="*/ 160837 w 533400"/>
              <a:gd name="connsiteY122" fmla="*/ 173993 h 381000"/>
              <a:gd name="connsiteX123" fmla="*/ 163532 w 533400"/>
              <a:gd name="connsiteY123" fmla="*/ 160791 h 381000"/>
              <a:gd name="connsiteX124" fmla="*/ 163504 w 533400"/>
              <a:gd name="connsiteY124" fmla="*/ 160753 h 381000"/>
              <a:gd name="connsiteX125" fmla="*/ 181884 w 533400"/>
              <a:gd name="connsiteY125" fmla="*/ 68265 h 381000"/>
              <a:gd name="connsiteX126" fmla="*/ 219035 w 533400"/>
              <a:gd name="connsiteY126" fmla="*/ 570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533400" h="381000">
                <a:moveTo>
                  <a:pt x="85685" y="228476"/>
                </a:moveTo>
                <a:lnTo>
                  <a:pt x="85018" y="228476"/>
                </a:lnTo>
                <a:cubicBezTo>
                  <a:pt x="80645" y="193996"/>
                  <a:pt x="53492" y="166840"/>
                  <a:pt x="19010" y="162468"/>
                </a:cubicBezTo>
                <a:lnTo>
                  <a:pt x="19010" y="84934"/>
                </a:lnTo>
                <a:cubicBezTo>
                  <a:pt x="53492" y="80562"/>
                  <a:pt x="80645" y="53406"/>
                  <a:pt x="85018" y="18926"/>
                </a:cubicBezTo>
                <a:lnTo>
                  <a:pt x="361910" y="18926"/>
                </a:lnTo>
                <a:cubicBezTo>
                  <a:pt x="367171" y="18926"/>
                  <a:pt x="371435" y="14659"/>
                  <a:pt x="371435" y="9401"/>
                </a:cubicBezTo>
                <a:cubicBezTo>
                  <a:pt x="371435" y="4143"/>
                  <a:pt x="367171" y="-124"/>
                  <a:pt x="361910" y="-124"/>
                </a:cubicBezTo>
                <a:lnTo>
                  <a:pt x="19010" y="-124"/>
                </a:lnTo>
                <a:cubicBezTo>
                  <a:pt x="8489" y="-124"/>
                  <a:pt x="-40" y="8401"/>
                  <a:pt x="-40" y="18926"/>
                </a:cubicBezTo>
                <a:lnTo>
                  <a:pt x="-40" y="228476"/>
                </a:lnTo>
                <a:cubicBezTo>
                  <a:pt x="-40" y="239001"/>
                  <a:pt x="8489" y="247526"/>
                  <a:pt x="19010" y="247526"/>
                </a:cubicBezTo>
                <a:lnTo>
                  <a:pt x="85685" y="247526"/>
                </a:lnTo>
                <a:cubicBezTo>
                  <a:pt x="90946" y="247526"/>
                  <a:pt x="95210" y="243259"/>
                  <a:pt x="95210" y="238001"/>
                </a:cubicBezTo>
                <a:cubicBezTo>
                  <a:pt x="95210" y="232743"/>
                  <a:pt x="90946" y="228476"/>
                  <a:pt x="85685" y="228476"/>
                </a:cubicBezTo>
                <a:close/>
                <a:moveTo>
                  <a:pt x="19010" y="18926"/>
                </a:moveTo>
                <a:lnTo>
                  <a:pt x="65778" y="18926"/>
                </a:lnTo>
                <a:cubicBezTo>
                  <a:pt x="61709" y="42872"/>
                  <a:pt x="42953" y="61627"/>
                  <a:pt x="19010" y="65694"/>
                </a:cubicBezTo>
                <a:close/>
                <a:moveTo>
                  <a:pt x="19010" y="228476"/>
                </a:moveTo>
                <a:lnTo>
                  <a:pt x="19010" y="181708"/>
                </a:lnTo>
                <a:cubicBezTo>
                  <a:pt x="42953" y="185775"/>
                  <a:pt x="61709" y="204530"/>
                  <a:pt x="65778" y="228476"/>
                </a:cubicBezTo>
                <a:close/>
                <a:moveTo>
                  <a:pt x="457160" y="-124"/>
                </a:moveTo>
                <a:cubicBezTo>
                  <a:pt x="414393" y="-124"/>
                  <a:pt x="380960" y="20831"/>
                  <a:pt x="380960" y="47501"/>
                </a:cubicBezTo>
                <a:lnTo>
                  <a:pt x="380960" y="111033"/>
                </a:lnTo>
                <a:cubicBezTo>
                  <a:pt x="363952" y="100088"/>
                  <a:pt x="344029" y="94535"/>
                  <a:pt x="323810" y="95126"/>
                </a:cubicBezTo>
                <a:cubicBezTo>
                  <a:pt x="281043" y="95126"/>
                  <a:pt x="247610" y="116081"/>
                  <a:pt x="247610" y="142751"/>
                </a:cubicBezTo>
                <a:lnTo>
                  <a:pt x="247610" y="206283"/>
                </a:lnTo>
                <a:cubicBezTo>
                  <a:pt x="230602" y="195338"/>
                  <a:pt x="210679" y="189785"/>
                  <a:pt x="190460" y="190376"/>
                </a:cubicBezTo>
                <a:cubicBezTo>
                  <a:pt x="147693" y="190376"/>
                  <a:pt x="114260" y="211331"/>
                  <a:pt x="114260" y="238001"/>
                </a:cubicBezTo>
                <a:lnTo>
                  <a:pt x="114260" y="333251"/>
                </a:lnTo>
                <a:cubicBezTo>
                  <a:pt x="114260" y="359921"/>
                  <a:pt x="147693" y="380876"/>
                  <a:pt x="190460" y="380876"/>
                </a:cubicBezTo>
                <a:cubicBezTo>
                  <a:pt x="219035" y="380876"/>
                  <a:pt x="244276" y="371351"/>
                  <a:pt x="257135" y="356587"/>
                </a:cubicBezTo>
                <a:cubicBezTo>
                  <a:pt x="269994" y="371351"/>
                  <a:pt x="295235" y="380876"/>
                  <a:pt x="323810" y="380876"/>
                </a:cubicBezTo>
                <a:cubicBezTo>
                  <a:pt x="352385" y="380876"/>
                  <a:pt x="377626" y="371351"/>
                  <a:pt x="390485" y="356587"/>
                </a:cubicBezTo>
                <a:cubicBezTo>
                  <a:pt x="403344" y="371351"/>
                  <a:pt x="428585" y="380876"/>
                  <a:pt x="457160" y="380876"/>
                </a:cubicBezTo>
                <a:cubicBezTo>
                  <a:pt x="499927" y="380876"/>
                  <a:pt x="533360" y="359921"/>
                  <a:pt x="533360" y="333251"/>
                </a:cubicBezTo>
                <a:lnTo>
                  <a:pt x="533360" y="47501"/>
                </a:lnTo>
                <a:cubicBezTo>
                  <a:pt x="533360" y="20831"/>
                  <a:pt x="499927" y="-124"/>
                  <a:pt x="457160" y="-124"/>
                </a:cubicBezTo>
                <a:close/>
                <a:moveTo>
                  <a:pt x="247610" y="333251"/>
                </a:moveTo>
                <a:cubicBezTo>
                  <a:pt x="247610" y="346777"/>
                  <a:pt x="224179" y="361826"/>
                  <a:pt x="190460" y="361826"/>
                </a:cubicBezTo>
                <a:cubicBezTo>
                  <a:pt x="156741" y="361826"/>
                  <a:pt x="133310" y="346777"/>
                  <a:pt x="133310" y="333251"/>
                </a:cubicBezTo>
                <a:lnTo>
                  <a:pt x="133310" y="317344"/>
                </a:lnTo>
                <a:cubicBezTo>
                  <a:pt x="150318" y="328289"/>
                  <a:pt x="170241" y="333842"/>
                  <a:pt x="190460" y="333251"/>
                </a:cubicBezTo>
                <a:cubicBezTo>
                  <a:pt x="210679" y="333842"/>
                  <a:pt x="230602" y="328289"/>
                  <a:pt x="247610" y="317344"/>
                </a:cubicBezTo>
                <a:close/>
                <a:moveTo>
                  <a:pt x="247610" y="285626"/>
                </a:moveTo>
                <a:cubicBezTo>
                  <a:pt x="247610" y="299152"/>
                  <a:pt x="224179" y="314201"/>
                  <a:pt x="190460" y="314201"/>
                </a:cubicBezTo>
                <a:cubicBezTo>
                  <a:pt x="156741" y="314201"/>
                  <a:pt x="133310" y="299152"/>
                  <a:pt x="133310" y="285626"/>
                </a:cubicBezTo>
                <a:lnTo>
                  <a:pt x="133310" y="269719"/>
                </a:lnTo>
                <a:cubicBezTo>
                  <a:pt x="150318" y="280664"/>
                  <a:pt x="170241" y="286217"/>
                  <a:pt x="190460" y="285626"/>
                </a:cubicBezTo>
                <a:cubicBezTo>
                  <a:pt x="210679" y="286217"/>
                  <a:pt x="230602" y="280664"/>
                  <a:pt x="247610" y="269719"/>
                </a:cubicBezTo>
                <a:close/>
                <a:moveTo>
                  <a:pt x="190460" y="266576"/>
                </a:moveTo>
                <a:cubicBezTo>
                  <a:pt x="156741" y="266576"/>
                  <a:pt x="133310" y="251527"/>
                  <a:pt x="133310" y="238001"/>
                </a:cubicBezTo>
                <a:cubicBezTo>
                  <a:pt x="133310" y="224475"/>
                  <a:pt x="156741" y="209426"/>
                  <a:pt x="190460" y="209426"/>
                </a:cubicBezTo>
                <a:cubicBezTo>
                  <a:pt x="224179" y="209426"/>
                  <a:pt x="247610" y="224475"/>
                  <a:pt x="247610" y="238001"/>
                </a:cubicBezTo>
                <a:cubicBezTo>
                  <a:pt x="247610" y="251527"/>
                  <a:pt x="224179" y="266576"/>
                  <a:pt x="190460" y="266576"/>
                </a:cubicBezTo>
                <a:close/>
                <a:moveTo>
                  <a:pt x="380960" y="333251"/>
                </a:moveTo>
                <a:cubicBezTo>
                  <a:pt x="380960" y="346777"/>
                  <a:pt x="357529" y="361826"/>
                  <a:pt x="323810" y="361826"/>
                </a:cubicBezTo>
                <a:cubicBezTo>
                  <a:pt x="290092" y="361826"/>
                  <a:pt x="266660" y="346777"/>
                  <a:pt x="266660" y="333251"/>
                </a:cubicBezTo>
                <a:lnTo>
                  <a:pt x="266660" y="317344"/>
                </a:lnTo>
                <a:cubicBezTo>
                  <a:pt x="301806" y="338557"/>
                  <a:pt x="345814" y="338557"/>
                  <a:pt x="380960" y="317344"/>
                </a:cubicBezTo>
                <a:close/>
                <a:moveTo>
                  <a:pt x="380960" y="285626"/>
                </a:moveTo>
                <a:cubicBezTo>
                  <a:pt x="380960" y="299152"/>
                  <a:pt x="357529" y="314201"/>
                  <a:pt x="323810" y="314201"/>
                </a:cubicBezTo>
                <a:cubicBezTo>
                  <a:pt x="290092" y="314201"/>
                  <a:pt x="266660" y="299152"/>
                  <a:pt x="266660" y="285626"/>
                </a:cubicBezTo>
                <a:lnTo>
                  <a:pt x="266660" y="269719"/>
                </a:lnTo>
                <a:cubicBezTo>
                  <a:pt x="301806" y="290932"/>
                  <a:pt x="345814" y="290932"/>
                  <a:pt x="380960" y="269719"/>
                </a:cubicBezTo>
                <a:close/>
                <a:moveTo>
                  <a:pt x="380960" y="238001"/>
                </a:moveTo>
                <a:cubicBezTo>
                  <a:pt x="380960" y="251527"/>
                  <a:pt x="357529" y="266576"/>
                  <a:pt x="323810" y="266576"/>
                </a:cubicBezTo>
                <a:cubicBezTo>
                  <a:pt x="290092" y="266576"/>
                  <a:pt x="266660" y="251527"/>
                  <a:pt x="266660" y="238001"/>
                </a:cubicBezTo>
                <a:lnTo>
                  <a:pt x="266660" y="222094"/>
                </a:lnTo>
                <a:cubicBezTo>
                  <a:pt x="301806" y="243306"/>
                  <a:pt x="345814" y="243306"/>
                  <a:pt x="380960" y="222094"/>
                </a:cubicBezTo>
                <a:close/>
                <a:moveTo>
                  <a:pt x="380960" y="190376"/>
                </a:moveTo>
                <a:cubicBezTo>
                  <a:pt x="380960" y="203902"/>
                  <a:pt x="357529" y="218951"/>
                  <a:pt x="323810" y="218951"/>
                </a:cubicBezTo>
                <a:cubicBezTo>
                  <a:pt x="290092" y="218951"/>
                  <a:pt x="266660" y="203902"/>
                  <a:pt x="266660" y="190376"/>
                </a:cubicBezTo>
                <a:lnTo>
                  <a:pt x="266660" y="174469"/>
                </a:lnTo>
                <a:cubicBezTo>
                  <a:pt x="301806" y="195681"/>
                  <a:pt x="345814" y="195681"/>
                  <a:pt x="380960" y="174469"/>
                </a:cubicBezTo>
                <a:close/>
                <a:moveTo>
                  <a:pt x="323810" y="171326"/>
                </a:moveTo>
                <a:cubicBezTo>
                  <a:pt x="290092" y="171326"/>
                  <a:pt x="266660" y="156277"/>
                  <a:pt x="266660" y="142751"/>
                </a:cubicBezTo>
                <a:cubicBezTo>
                  <a:pt x="266660" y="129225"/>
                  <a:pt x="290092" y="114176"/>
                  <a:pt x="323810" y="114176"/>
                </a:cubicBezTo>
                <a:cubicBezTo>
                  <a:pt x="357529" y="114176"/>
                  <a:pt x="380960" y="129225"/>
                  <a:pt x="380960" y="142751"/>
                </a:cubicBezTo>
                <a:cubicBezTo>
                  <a:pt x="380960" y="156277"/>
                  <a:pt x="357529" y="171326"/>
                  <a:pt x="323810" y="171326"/>
                </a:cubicBezTo>
                <a:close/>
                <a:moveTo>
                  <a:pt x="514310" y="333251"/>
                </a:moveTo>
                <a:cubicBezTo>
                  <a:pt x="514310" y="346777"/>
                  <a:pt x="490879" y="361826"/>
                  <a:pt x="457160" y="361826"/>
                </a:cubicBezTo>
                <a:cubicBezTo>
                  <a:pt x="423442" y="361826"/>
                  <a:pt x="400010" y="346777"/>
                  <a:pt x="400010" y="333251"/>
                </a:cubicBezTo>
                <a:lnTo>
                  <a:pt x="400010" y="317344"/>
                </a:lnTo>
                <a:cubicBezTo>
                  <a:pt x="435156" y="338557"/>
                  <a:pt x="479164" y="338557"/>
                  <a:pt x="514310" y="317344"/>
                </a:cubicBezTo>
                <a:close/>
                <a:moveTo>
                  <a:pt x="514310" y="285626"/>
                </a:moveTo>
                <a:cubicBezTo>
                  <a:pt x="514310" y="299152"/>
                  <a:pt x="490879" y="314201"/>
                  <a:pt x="457160" y="314201"/>
                </a:cubicBezTo>
                <a:cubicBezTo>
                  <a:pt x="423442" y="314201"/>
                  <a:pt x="400010" y="299152"/>
                  <a:pt x="400010" y="285626"/>
                </a:cubicBezTo>
                <a:lnTo>
                  <a:pt x="400010" y="269719"/>
                </a:lnTo>
                <a:cubicBezTo>
                  <a:pt x="435156" y="290932"/>
                  <a:pt x="479164" y="290932"/>
                  <a:pt x="514310" y="269719"/>
                </a:cubicBezTo>
                <a:close/>
                <a:moveTo>
                  <a:pt x="514310" y="238001"/>
                </a:moveTo>
                <a:cubicBezTo>
                  <a:pt x="514310" y="251527"/>
                  <a:pt x="490879" y="266576"/>
                  <a:pt x="457160" y="266576"/>
                </a:cubicBezTo>
                <a:cubicBezTo>
                  <a:pt x="423442" y="266576"/>
                  <a:pt x="400010" y="251527"/>
                  <a:pt x="400010" y="238001"/>
                </a:cubicBezTo>
                <a:lnTo>
                  <a:pt x="400010" y="222094"/>
                </a:lnTo>
                <a:cubicBezTo>
                  <a:pt x="435156" y="243306"/>
                  <a:pt x="479164" y="243306"/>
                  <a:pt x="514310" y="222094"/>
                </a:cubicBezTo>
                <a:close/>
                <a:moveTo>
                  <a:pt x="514310" y="190376"/>
                </a:moveTo>
                <a:cubicBezTo>
                  <a:pt x="514310" y="203902"/>
                  <a:pt x="490879" y="218951"/>
                  <a:pt x="457160" y="218951"/>
                </a:cubicBezTo>
                <a:cubicBezTo>
                  <a:pt x="423442" y="218951"/>
                  <a:pt x="400010" y="203902"/>
                  <a:pt x="400010" y="190376"/>
                </a:cubicBezTo>
                <a:lnTo>
                  <a:pt x="400010" y="174469"/>
                </a:lnTo>
                <a:cubicBezTo>
                  <a:pt x="435156" y="195681"/>
                  <a:pt x="479164" y="195681"/>
                  <a:pt x="514310" y="174469"/>
                </a:cubicBezTo>
                <a:close/>
                <a:moveTo>
                  <a:pt x="514310" y="142751"/>
                </a:moveTo>
                <a:cubicBezTo>
                  <a:pt x="514310" y="156277"/>
                  <a:pt x="490879" y="171326"/>
                  <a:pt x="457160" y="171326"/>
                </a:cubicBezTo>
                <a:cubicBezTo>
                  <a:pt x="423442" y="171326"/>
                  <a:pt x="400010" y="156277"/>
                  <a:pt x="400010" y="142751"/>
                </a:cubicBezTo>
                <a:lnTo>
                  <a:pt x="400010" y="126844"/>
                </a:lnTo>
                <a:cubicBezTo>
                  <a:pt x="435156" y="148056"/>
                  <a:pt x="479164" y="148056"/>
                  <a:pt x="514310" y="126844"/>
                </a:cubicBezTo>
                <a:close/>
                <a:moveTo>
                  <a:pt x="514310" y="95126"/>
                </a:moveTo>
                <a:cubicBezTo>
                  <a:pt x="514310" y="108652"/>
                  <a:pt x="490879" y="123701"/>
                  <a:pt x="457160" y="123701"/>
                </a:cubicBezTo>
                <a:cubicBezTo>
                  <a:pt x="423442" y="123701"/>
                  <a:pt x="400010" y="108652"/>
                  <a:pt x="400010" y="95126"/>
                </a:cubicBezTo>
                <a:lnTo>
                  <a:pt x="400010" y="79219"/>
                </a:lnTo>
                <a:cubicBezTo>
                  <a:pt x="435156" y="100431"/>
                  <a:pt x="479164" y="100431"/>
                  <a:pt x="514310" y="79219"/>
                </a:cubicBezTo>
                <a:close/>
                <a:moveTo>
                  <a:pt x="457160" y="76076"/>
                </a:moveTo>
                <a:cubicBezTo>
                  <a:pt x="423442" y="76076"/>
                  <a:pt x="400010" y="61027"/>
                  <a:pt x="400010" y="47501"/>
                </a:cubicBezTo>
                <a:cubicBezTo>
                  <a:pt x="400010" y="33975"/>
                  <a:pt x="423442" y="18926"/>
                  <a:pt x="457160" y="18926"/>
                </a:cubicBezTo>
                <a:cubicBezTo>
                  <a:pt x="490879" y="18926"/>
                  <a:pt x="514310" y="33975"/>
                  <a:pt x="514310" y="47501"/>
                </a:cubicBezTo>
                <a:cubicBezTo>
                  <a:pt x="514310" y="61027"/>
                  <a:pt x="490879" y="76076"/>
                  <a:pt x="457160" y="76076"/>
                </a:cubicBezTo>
                <a:close/>
                <a:moveTo>
                  <a:pt x="219035" y="57026"/>
                </a:moveTo>
                <a:cubicBezTo>
                  <a:pt x="238492" y="57054"/>
                  <a:pt x="256966" y="65580"/>
                  <a:pt x="269613" y="80362"/>
                </a:cubicBezTo>
                <a:cubicBezTo>
                  <a:pt x="273032" y="84363"/>
                  <a:pt x="279045" y="84830"/>
                  <a:pt x="283043" y="81410"/>
                </a:cubicBezTo>
                <a:cubicBezTo>
                  <a:pt x="287041" y="77990"/>
                  <a:pt x="287510" y="71980"/>
                  <a:pt x="284091" y="67980"/>
                </a:cubicBezTo>
                <a:cubicBezTo>
                  <a:pt x="253241" y="32061"/>
                  <a:pt x="199119" y="27956"/>
                  <a:pt x="163204" y="58807"/>
                </a:cubicBezTo>
                <a:cubicBezTo>
                  <a:pt x="130365" y="87020"/>
                  <a:pt x="123711" y="135283"/>
                  <a:pt x="147693" y="171326"/>
                </a:cubicBezTo>
                <a:cubicBezTo>
                  <a:pt x="149445" y="173983"/>
                  <a:pt x="152412" y="175593"/>
                  <a:pt x="155599" y="175612"/>
                </a:cubicBezTo>
                <a:cubicBezTo>
                  <a:pt x="157465" y="175593"/>
                  <a:pt x="159288" y="175031"/>
                  <a:pt x="160837" y="173993"/>
                </a:cubicBezTo>
                <a:cubicBezTo>
                  <a:pt x="165226" y="171088"/>
                  <a:pt x="166432" y="165182"/>
                  <a:pt x="163532" y="160791"/>
                </a:cubicBezTo>
                <a:cubicBezTo>
                  <a:pt x="163522" y="160782"/>
                  <a:pt x="163514" y="160763"/>
                  <a:pt x="163504" y="160753"/>
                </a:cubicBezTo>
                <a:cubicBezTo>
                  <a:pt x="143041" y="130140"/>
                  <a:pt x="151269" y="88735"/>
                  <a:pt x="181884" y="68265"/>
                </a:cubicBezTo>
                <a:cubicBezTo>
                  <a:pt x="192878" y="60922"/>
                  <a:pt x="205810" y="57007"/>
                  <a:pt x="219035" y="57026"/>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2" name="Freeform: Shape 51">
            <a:extLst>
              <a:ext uri="{FF2B5EF4-FFF2-40B4-BE49-F238E27FC236}">
                <a16:creationId xmlns:a16="http://schemas.microsoft.com/office/drawing/2014/main" id="{F05F95B5-895A-72B7-581F-54523A45C3D8}"/>
              </a:ext>
            </a:extLst>
          </p:cNvPr>
          <p:cNvSpPr/>
          <p:nvPr/>
        </p:nvSpPr>
        <p:spPr>
          <a:xfrm>
            <a:off x="6571164" y="2077589"/>
            <a:ext cx="357776" cy="387873"/>
          </a:xfrm>
          <a:custGeom>
            <a:avLst/>
            <a:gdLst>
              <a:gd name="connsiteX0" fmla="*/ 380960 w 457200"/>
              <a:gd name="connsiteY0" fmla="*/ 162161 h 495660"/>
              <a:gd name="connsiteX1" fmla="*/ 304760 w 457200"/>
              <a:gd name="connsiteY1" fmla="*/ 209786 h 495660"/>
              <a:gd name="connsiteX2" fmla="*/ 304760 w 457200"/>
              <a:gd name="connsiteY2" fmla="*/ 273318 h 495660"/>
              <a:gd name="connsiteX3" fmla="*/ 247610 w 457200"/>
              <a:gd name="connsiteY3" fmla="*/ 257411 h 495660"/>
              <a:gd name="connsiteX4" fmla="*/ 171410 w 457200"/>
              <a:gd name="connsiteY4" fmla="*/ 305036 h 495660"/>
              <a:gd name="connsiteX5" fmla="*/ 171410 w 457200"/>
              <a:gd name="connsiteY5" fmla="*/ 447911 h 495660"/>
              <a:gd name="connsiteX6" fmla="*/ 247610 w 457200"/>
              <a:gd name="connsiteY6" fmla="*/ 495536 h 495660"/>
              <a:gd name="connsiteX7" fmla="*/ 314285 w 457200"/>
              <a:gd name="connsiteY7" fmla="*/ 471247 h 495660"/>
              <a:gd name="connsiteX8" fmla="*/ 380960 w 457200"/>
              <a:gd name="connsiteY8" fmla="*/ 495536 h 495660"/>
              <a:gd name="connsiteX9" fmla="*/ 457160 w 457200"/>
              <a:gd name="connsiteY9" fmla="*/ 447911 h 495660"/>
              <a:gd name="connsiteX10" fmla="*/ 457160 w 457200"/>
              <a:gd name="connsiteY10" fmla="*/ 209786 h 495660"/>
              <a:gd name="connsiteX11" fmla="*/ 380960 w 457200"/>
              <a:gd name="connsiteY11" fmla="*/ 162161 h 495660"/>
              <a:gd name="connsiteX12" fmla="*/ 304760 w 457200"/>
              <a:gd name="connsiteY12" fmla="*/ 447911 h 495660"/>
              <a:gd name="connsiteX13" fmla="*/ 247610 w 457200"/>
              <a:gd name="connsiteY13" fmla="*/ 476486 h 495660"/>
              <a:gd name="connsiteX14" fmla="*/ 190460 w 457200"/>
              <a:gd name="connsiteY14" fmla="*/ 447911 h 495660"/>
              <a:gd name="connsiteX15" fmla="*/ 190460 w 457200"/>
              <a:gd name="connsiteY15" fmla="*/ 432004 h 495660"/>
              <a:gd name="connsiteX16" fmla="*/ 304760 w 457200"/>
              <a:gd name="connsiteY16" fmla="*/ 432004 h 495660"/>
              <a:gd name="connsiteX17" fmla="*/ 304760 w 457200"/>
              <a:gd name="connsiteY17" fmla="*/ 400286 h 495660"/>
              <a:gd name="connsiteX18" fmla="*/ 247610 w 457200"/>
              <a:gd name="connsiteY18" fmla="*/ 428861 h 495660"/>
              <a:gd name="connsiteX19" fmla="*/ 190460 w 457200"/>
              <a:gd name="connsiteY19" fmla="*/ 400286 h 495660"/>
              <a:gd name="connsiteX20" fmla="*/ 190460 w 457200"/>
              <a:gd name="connsiteY20" fmla="*/ 384379 h 495660"/>
              <a:gd name="connsiteX21" fmla="*/ 304760 w 457200"/>
              <a:gd name="connsiteY21" fmla="*/ 384379 h 495660"/>
              <a:gd name="connsiteX22" fmla="*/ 304760 w 457200"/>
              <a:gd name="connsiteY22" fmla="*/ 352661 h 495660"/>
              <a:gd name="connsiteX23" fmla="*/ 247610 w 457200"/>
              <a:gd name="connsiteY23" fmla="*/ 381236 h 495660"/>
              <a:gd name="connsiteX24" fmla="*/ 190460 w 457200"/>
              <a:gd name="connsiteY24" fmla="*/ 352661 h 495660"/>
              <a:gd name="connsiteX25" fmla="*/ 190460 w 457200"/>
              <a:gd name="connsiteY25" fmla="*/ 336754 h 495660"/>
              <a:gd name="connsiteX26" fmla="*/ 304760 w 457200"/>
              <a:gd name="connsiteY26" fmla="*/ 336754 h 495660"/>
              <a:gd name="connsiteX27" fmla="*/ 247610 w 457200"/>
              <a:gd name="connsiteY27" fmla="*/ 333611 h 495660"/>
              <a:gd name="connsiteX28" fmla="*/ 190460 w 457200"/>
              <a:gd name="connsiteY28" fmla="*/ 305036 h 495660"/>
              <a:gd name="connsiteX29" fmla="*/ 247610 w 457200"/>
              <a:gd name="connsiteY29" fmla="*/ 276461 h 495660"/>
              <a:gd name="connsiteX30" fmla="*/ 304760 w 457200"/>
              <a:gd name="connsiteY30" fmla="*/ 305036 h 495660"/>
              <a:gd name="connsiteX31" fmla="*/ 247610 w 457200"/>
              <a:gd name="connsiteY31" fmla="*/ 333611 h 495660"/>
              <a:gd name="connsiteX32" fmla="*/ 438110 w 457200"/>
              <a:gd name="connsiteY32" fmla="*/ 447911 h 495660"/>
              <a:gd name="connsiteX33" fmla="*/ 380960 w 457200"/>
              <a:gd name="connsiteY33" fmla="*/ 476486 h 495660"/>
              <a:gd name="connsiteX34" fmla="*/ 323810 w 457200"/>
              <a:gd name="connsiteY34" fmla="*/ 447911 h 495660"/>
              <a:gd name="connsiteX35" fmla="*/ 323810 w 457200"/>
              <a:gd name="connsiteY35" fmla="*/ 432004 h 495660"/>
              <a:gd name="connsiteX36" fmla="*/ 438110 w 457200"/>
              <a:gd name="connsiteY36" fmla="*/ 432004 h 495660"/>
              <a:gd name="connsiteX37" fmla="*/ 438110 w 457200"/>
              <a:gd name="connsiteY37" fmla="*/ 400286 h 495660"/>
              <a:gd name="connsiteX38" fmla="*/ 380960 w 457200"/>
              <a:gd name="connsiteY38" fmla="*/ 428861 h 495660"/>
              <a:gd name="connsiteX39" fmla="*/ 323810 w 457200"/>
              <a:gd name="connsiteY39" fmla="*/ 400286 h 495660"/>
              <a:gd name="connsiteX40" fmla="*/ 323810 w 457200"/>
              <a:gd name="connsiteY40" fmla="*/ 384379 h 495660"/>
              <a:gd name="connsiteX41" fmla="*/ 438110 w 457200"/>
              <a:gd name="connsiteY41" fmla="*/ 384379 h 495660"/>
              <a:gd name="connsiteX42" fmla="*/ 438110 w 457200"/>
              <a:gd name="connsiteY42" fmla="*/ 352661 h 495660"/>
              <a:gd name="connsiteX43" fmla="*/ 380960 w 457200"/>
              <a:gd name="connsiteY43" fmla="*/ 381236 h 495660"/>
              <a:gd name="connsiteX44" fmla="*/ 323810 w 457200"/>
              <a:gd name="connsiteY44" fmla="*/ 352661 h 495660"/>
              <a:gd name="connsiteX45" fmla="*/ 323810 w 457200"/>
              <a:gd name="connsiteY45" fmla="*/ 336754 h 495660"/>
              <a:gd name="connsiteX46" fmla="*/ 438110 w 457200"/>
              <a:gd name="connsiteY46" fmla="*/ 336754 h 495660"/>
              <a:gd name="connsiteX47" fmla="*/ 438110 w 457200"/>
              <a:gd name="connsiteY47" fmla="*/ 305036 h 495660"/>
              <a:gd name="connsiteX48" fmla="*/ 380960 w 457200"/>
              <a:gd name="connsiteY48" fmla="*/ 333611 h 495660"/>
              <a:gd name="connsiteX49" fmla="*/ 323810 w 457200"/>
              <a:gd name="connsiteY49" fmla="*/ 305036 h 495660"/>
              <a:gd name="connsiteX50" fmla="*/ 323810 w 457200"/>
              <a:gd name="connsiteY50" fmla="*/ 289129 h 495660"/>
              <a:gd name="connsiteX51" fmla="*/ 438110 w 457200"/>
              <a:gd name="connsiteY51" fmla="*/ 289129 h 495660"/>
              <a:gd name="connsiteX52" fmla="*/ 438110 w 457200"/>
              <a:gd name="connsiteY52" fmla="*/ 257411 h 495660"/>
              <a:gd name="connsiteX53" fmla="*/ 380960 w 457200"/>
              <a:gd name="connsiteY53" fmla="*/ 285986 h 495660"/>
              <a:gd name="connsiteX54" fmla="*/ 323810 w 457200"/>
              <a:gd name="connsiteY54" fmla="*/ 257411 h 495660"/>
              <a:gd name="connsiteX55" fmla="*/ 323810 w 457200"/>
              <a:gd name="connsiteY55" fmla="*/ 241504 h 495660"/>
              <a:gd name="connsiteX56" fmla="*/ 438110 w 457200"/>
              <a:gd name="connsiteY56" fmla="*/ 241504 h 495660"/>
              <a:gd name="connsiteX57" fmla="*/ 380960 w 457200"/>
              <a:gd name="connsiteY57" fmla="*/ 238361 h 495660"/>
              <a:gd name="connsiteX58" fmla="*/ 323810 w 457200"/>
              <a:gd name="connsiteY58" fmla="*/ 209786 h 495660"/>
              <a:gd name="connsiteX59" fmla="*/ 380960 w 457200"/>
              <a:gd name="connsiteY59" fmla="*/ 181211 h 495660"/>
              <a:gd name="connsiteX60" fmla="*/ 438110 w 457200"/>
              <a:gd name="connsiteY60" fmla="*/ 209786 h 495660"/>
              <a:gd name="connsiteX61" fmla="*/ 380960 w 457200"/>
              <a:gd name="connsiteY61" fmla="*/ 238361 h 495660"/>
              <a:gd name="connsiteX62" fmla="*/ 145979 w 457200"/>
              <a:gd name="connsiteY62" fmla="*/ 457436 h 495660"/>
              <a:gd name="connsiteX63" fmla="*/ 124452 w 457200"/>
              <a:gd name="connsiteY63" fmla="*/ 457436 h 495660"/>
              <a:gd name="connsiteX64" fmla="*/ 21582 w 457200"/>
              <a:gd name="connsiteY64" fmla="*/ 378188 h 495660"/>
              <a:gd name="connsiteX65" fmla="*/ 19010 w 457200"/>
              <a:gd name="connsiteY65" fmla="*/ 349613 h 495660"/>
              <a:gd name="connsiteX66" fmla="*/ 145502 w 457200"/>
              <a:gd name="connsiteY66" fmla="*/ 152255 h 495660"/>
              <a:gd name="connsiteX67" fmla="*/ 235418 w 457200"/>
              <a:gd name="connsiteY67" fmla="*/ 152255 h 495660"/>
              <a:gd name="connsiteX68" fmla="*/ 278852 w 457200"/>
              <a:gd name="connsiteY68" fmla="*/ 184640 h 495660"/>
              <a:gd name="connsiteX69" fmla="*/ 292283 w 457200"/>
              <a:gd name="connsiteY69" fmla="*/ 183973 h 495660"/>
              <a:gd name="connsiteX70" fmla="*/ 291691 w 457200"/>
              <a:gd name="connsiteY70" fmla="*/ 170515 h 495660"/>
              <a:gd name="connsiteX71" fmla="*/ 291616 w 457200"/>
              <a:gd name="connsiteY71" fmla="*/ 170448 h 495660"/>
              <a:gd name="connsiteX72" fmla="*/ 257993 w 457200"/>
              <a:gd name="connsiteY72" fmla="*/ 144159 h 495660"/>
              <a:gd name="connsiteX73" fmla="*/ 258373 w 457200"/>
              <a:gd name="connsiteY73" fmla="*/ 103754 h 495660"/>
              <a:gd name="connsiteX74" fmla="*/ 252087 w 457200"/>
              <a:gd name="connsiteY74" fmla="*/ 98915 h 495660"/>
              <a:gd name="connsiteX75" fmla="*/ 276185 w 457200"/>
              <a:gd name="connsiteY75" fmla="*/ 37955 h 495660"/>
              <a:gd name="connsiteX76" fmla="*/ 238062 w 457200"/>
              <a:gd name="connsiteY76" fmla="*/ -116 h 495660"/>
              <a:gd name="connsiteX77" fmla="*/ 214273 w 457200"/>
              <a:gd name="connsiteY77" fmla="*/ 8237 h 495660"/>
              <a:gd name="connsiteX78" fmla="*/ 166648 w 457200"/>
              <a:gd name="connsiteY78" fmla="*/ 8237 h 495660"/>
              <a:gd name="connsiteX79" fmla="*/ 113094 w 457200"/>
              <a:gd name="connsiteY79" fmla="*/ 14162 h 495660"/>
              <a:gd name="connsiteX80" fmla="*/ 104735 w 457200"/>
              <a:gd name="connsiteY80" fmla="*/ 38336 h 495660"/>
              <a:gd name="connsiteX81" fmla="*/ 128834 w 457200"/>
              <a:gd name="connsiteY81" fmla="*/ 99296 h 495660"/>
              <a:gd name="connsiteX82" fmla="*/ 118095 w 457200"/>
              <a:gd name="connsiteY82" fmla="*/ 138253 h 495660"/>
              <a:gd name="connsiteX83" fmla="*/ 122833 w 457200"/>
              <a:gd name="connsiteY83" fmla="*/ 144445 h 495660"/>
              <a:gd name="connsiteX84" fmla="*/ -40 w 457200"/>
              <a:gd name="connsiteY84" fmla="*/ 349994 h 495660"/>
              <a:gd name="connsiteX85" fmla="*/ 2913 w 457200"/>
              <a:gd name="connsiteY85" fmla="*/ 381712 h 495660"/>
              <a:gd name="connsiteX86" fmla="*/ 124452 w 457200"/>
              <a:gd name="connsiteY86" fmla="*/ 476486 h 495660"/>
              <a:gd name="connsiteX87" fmla="*/ 145979 w 457200"/>
              <a:gd name="connsiteY87" fmla="*/ 476486 h 495660"/>
              <a:gd name="connsiteX88" fmla="*/ 155504 w 457200"/>
              <a:gd name="connsiteY88" fmla="*/ 466961 h 495660"/>
              <a:gd name="connsiteX89" fmla="*/ 145979 w 457200"/>
              <a:gd name="connsiteY89" fmla="*/ 457436 h 495660"/>
              <a:gd name="connsiteX90" fmla="*/ 238085 w 457200"/>
              <a:gd name="connsiteY90" fmla="*/ 133586 h 495660"/>
              <a:gd name="connsiteX91" fmla="*/ 142835 w 457200"/>
              <a:gd name="connsiteY91" fmla="*/ 133586 h 495660"/>
              <a:gd name="connsiteX92" fmla="*/ 133310 w 457200"/>
              <a:gd name="connsiteY92" fmla="*/ 124061 h 495660"/>
              <a:gd name="connsiteX93" fmla="*/ 142835 w 457200"/>
              <a:gd name="connsiteY93" fmla="*/ 114536 h 495660"/>
              <a:gd name="connsiteX94" fmla="*/ 238085 w 457200"/>
              <a:gd name="connsiteY94" fmla="*/ 114536 h 495660"/>
              <a:gd name="connsiteX95" fmla="*/ 247610 w 457200"/>
              <a:gd name="connsiteY95" fmla="*/ 124061 h 495660"/>
              <a:gd name="connsiteX96" fmla="*/ 238085 w 457200"/>
              <a:gd name="connsiteY96" fmla="*/ 133586 h 495660"/>
              <a:gd name="connsiteX97" fmla="*/ 123785 w 457200"/>
              <a:gd name="connsiteY97" fmla="*/ 38336 h 495660"/>
              <a:gd name="connsiteX98" fmla="*/ 142840 w 457200"/>
              <a:gd name="connsiteY98" fmla="*/ 19296 h 495660"/>
              <a:gd name="connsiteX99" fmla="*/ 158742 w 457200"/>
              <a:gd name="connsiteY99" fmla="*/ 27859 h 495660"/>
              <a:gd name="connsiteX100" fmla="*/ 171961 w 457200"/>
              <a:gd name="connsiteY100" fmla="*/ 30449 h 495660"/>
              <a:gd name="connsiteX101" fmla="*/ 174554 w 457200"/>
              <a:gd name="connsiteY101" fmla="*/ 27859 h 495660"/>
              <a:gd name="connsiteX102" fmla="*/ 200943 w 457200"/>
              <a:gd name="connsiteY102" fmla="*/ 22439 h 495660"/>
              <a:gd name="connsiteX103" fmla="*/ 206367 w 457200"/>
              <a:gd name="connsiteY103" fmla="*/ 27859 h 495660"/>
              <a:gd name="connsiteX104" fmla="*/ 219586 w 457200"/>
              <a:gd name="connsiteY104" fmla="*/ 30449 h 495660"/>
              <a:gd name="connsiteX105" fmla="*/ 222179 w 457200"/>
              <a:gd name="connsiteY105" fmla="*/ 27859 h 495660"/>
              <a:gd name="connsiteX106" fmla="*/ 248568 w 457200"/>
              <a:gd name="connsiteY106" fmla="*/ 22439 h 495660"/>
              <a:gd name="connsiteX107" fmla="*/ 257135 w 457200"/>
              <a:gd name="connsiteY107" fmla="*/ 38336 h 495660"/>
              <a:gd name="connsiteX108" fmla="*/ 232466 w 457200"/>
              <a:gd name="connsiteY108" fmla="*/ 95486 h 495660"/>
              <a:gd name="connsiteX109" fmla="*/ 148455 w 457200"/>
              <a:gd name="connsiteY109" fmla="*/ 95486 h 495660"/>
              <a:gd name="connsiteX110" fmla="*/ 123785 w 457200"/>
              <a:gd name="connsiteY110" fmla="*/ 38336 h 49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57200" h="495660">
                <a:moveTo>
                  <a:pt x="380960" y="162161"/>
                </a:moveTo>
                <a:cubicBezTo>
                  <a:pt x="338193" y="162161"/>
                  <a:pt x="304760" y="183116"/>
                  <a:pt x="304760" y="209786"/>
                </a:cubicBezTo>
                <a:lnTo>
                  <a:pt x="304760" y="273318"/>
                </a:lnTo>
                <a:cubicBezTo>
                  <a:pt x="287753" y="262364"/>
                  <a:pt x="267829" y="256821"/>
                  <a:pt x="247610" y="257411"/>
                </a:cubicBezTo>
                <a:cubicBezTo>
                  <a:pt x="204843" y="257411"/>
                  <a:pt x="171410" y="278366"/>
                  <a:pt x="171410" y="305036"/>
                </a:cubicBezTo>
                <a:lnTo>
                  <a:pt x="171410" y="447911"/>
                </a:lnTo>
                <a:cubicBezTo>
                  <a:pt x="171410" y="474581"/>
                  <a:pt x="204843" y="495536"/>
                  <a:pt x="247610" y="495536"/>
                </a:cubicBezTo>
                <a:cubicBezTo>
                  <a:pt x="276185" y="495536"/>
                  <a:pt x="301427" y="486011"/>
                  <a:pt x="314285" y="471247"/>
                </a:cubicBezTo>
                <a:cubicBezTo>
                  <a:pt x="327144" y="486011"/>
                  <a:pt x="352385" y="495536"/>
                  <a:pt x="380960" y="495536"/>
                </a:cubicBezTo>
                <a:cubicBezTo>
                  <a:pt x="423728" y="495536"/>
                  <a:pt x="457160" y="474581"/>
                  <a:pt x="457160" y="447911"/>
                </a:cubicBezTo>
                <a:lnTo>
                  <a:pt x="457160" y="209786"/>
                </a:lnTo>
                <a:cubicBezTo>
                  <a:pt x="457160" y="183116"/>
                  <a:pt x="423728" y="162161"/>
                  <a:pt x="380960" y="162161"/>
                </a:cubicBezTo>
                <a:close/>
                <a:moveTo>
                  <a:pt x="304760" y="447911"/>
                </a:moveTo>
                <a:cubicBezTo>
                  <a:pt x="304760" y="461437"/>
                  <a:pt x="281329" y="476486"/>
                  <a:pt x="247610" y="476486"/>
                </a:cubicBezTo>
                <a:cubicBezTo>
                  <a:pt x="213892" y="476486"/>
                  <a:pt x="190460" y="461437"/>
                  <a:pt x="190460" y="447911"/>
                </a:cubicBezTo>
                <a:lnTo>
                  <a:pt x="190460" y="432004"/>
                </a:lnTo>
                <a:cubicBezTo>
                  <a:pt x="225607" y="453217"/>
                  <a:pt x="269614" y="453217"/>
                  <a:pt x="304760" y="432004"/>
                </a:cubicBezTo>
                <a:close/>
                <a:moveTo>
                  <a:pt x="304760" y="400286"/>
                </a:moveTo>
                <a:cubicBezTo>
                  <a:pt x="304760" y="413812"/>
                  <a:pt x="281329" y="428861"/>
                  <a:pt x="247610" y="428861"/>
                </a:cubicBezTo>
                <a:cubicBezTo>
                  <a:pt x="213892" y="428861"/>
                  <a:pt x="190460" y="413812"/>
                  <a:pt x="190460" y="400286"/>
                </a:cubicBezTo>
                <a:lnTo>
                  <a:pt x="190460" y="384379"/>
                </a:lnTo>
                <a:cubicBezTo>
                  <a:pt x="225607" y="405592"/>
                  <a:pt x="269614" y="405592"/>
                  <a:pt x="304760" y="384379"/>
                </a:cubicBezTo>
                <a:close/>
                <a:moveTo>
                  <a:pt x="304760" y="352661"/>
                </a:moveTo>
                <a:cubicBezTo>
                  <a:pt x="304760" y="366187"/>
                  <a:pt x="281329" y="381236"/>
                  <a:pt x="247610" y="381236"/>
                </a:cubicBezTo>
                <a:cubicBezTo>
                  <a:pt x="213892" y="381236"/>
                  <a:pt x="190460" y="366187"/>
                  <a:pt x="190460" y="352661"/>
                </a:cubicBezTo>
                <a:lnTo>
                  <a:pt x="190460" y="336754"/>
                </a:lnTo>
                <a:cubicBezTo>
                  <a:pt x="225607" y="357967"/>
                  <a:pt x="269614" y="357967"/>
                  <a:pt x="304760" y="336754"/>
                </a:cubicBezTo>
                <a:close/>
                <a:moveTo>
                  <a:pt x="247610" y="333611"/>
                </a:moveTo>
                <a:cubicBezTo>
                  <a:pt x="213892" y="333611"/>
                  <a:pt x="190460" y="318562"/>
                  <a:pt x="190460" y="305036"/>
                </a:cubicBezTo>
                <a:cubicBezTo>
                  <a:pt x="190460" y="291511"/>
                  <a:pt x="213892" y="276461"/>
                  <a:pt x="247610" y="276461"/>
                </a:cubicBezTo>
                <a:cubicBezTo>
                  <a:pt x="281329" y="276461"/>
                  <a:pt x="304760" y="291511"/>
                  <a:pt x="304760" y="305036"/>
                </a:cubicBezTo>
                <a:cubicBezTo>
                  <a:pt x="304760" y="318562"/>
                  <a:pt x="281329" y="333611"/>
                  <a:pt x="247610" y="333611"/>
                </a:cubicBezTo>
                <a:close/>
                <a:moveTo>
                  <a:pt x="438110" y="447911"/>
                </a:moveTo>
                <a:cubicBezTo>
                  <a:pt x="438110" y="461437"/>
                  <a:pt x="414679" y="476486"/>
                  <a:pt x="380960" y="476486"/>
                </a:cubicBezTo>
                <a:cubicBezTo>
                  <a:pt x="347242" y="476486"/>
                  <a:pt x="323810" y="461437"/>
                  <a:pt x="323810" y="447911"/>
                </a:cubicBezTo>
                <a:lnTo>
                  <a:pt x="323810" y="432004"/>
                </a:lnTo>
                <a:cubicBezTo>
                  <a:pt x="358957" y="453217"/>
                  <a:pt x="402964" y="453217"/>
                  <a:pt x="438110" y="432004"/>
                </a:cubicBezTo>
                <a:close/>
                <a:moveTo>
                  <a:pt x="438110" y="400286"/>
                </a:moveTo>
                <a:cubicBezTo>
                  <a:pt x="438110" y="413812"/>
                  <a:pt x="414679" y="428861"/>
                  <a:pt x="380960" y="428861"/>
                </a:cubicBezTo>
                <a:cubicBezTo>
                  <a:pt x="347242" y="428861"/>
                  <a:pt x="323810" y="413812"/>
                  <a:pt x="323810" y="400286"/>
                </a:cubicBezTo>
                <a:lnTo>
                  <a:pt x="323810" y="384379"/>
                </a:lnTo>
                <a:cubicBezTo>
                  <a:pt x="358957" y="405592"/>
                  <a:pt x="402964" y="405592"/>
                  <a:pt x="438110" y="384379"/>
                </a:cubicBezTo>
                <a:close/>
                <a:moveTo>
                  <a:pt x="438110" y="352661"/>
                </a:moveTo>
                <a:cubicBezTo>
                  <a:pt x="438110" y="366187"/>
                  <a:pt x="414679" y="381236"/>
                  <a:pt x="380960" y="381236"/>
                </a:cubicBezTo>
                <a:cubicBezTo>
                  <a:pt x="347242" y="381236"/>
                  <a:pt x="323810" y="366187"/>
                  <a:pt x="323810" y="352661"/>
                </a:cubicBezTo>
                <a:lnTo>
                  <a:pt x="323810" y="336754"/>
                </a:lnTo>
                <a:cubicBezTo>
                  <a:pt x="358957" y="357967"/>
                  <a:pt x="402964" y="357967"/>
                  <a:pt x="438110" y="336754"/>
                </a:cubicBezTo>
                <a:close/>
                <a:moveTo>
                  <a:pt x="438110" y="305036"/>
                </a:moveTo>
                <a:cubicBezTo>
                  <a:pt x="438110" y="318562"/>
                  <a:pt x="414679" y="333611"/>
                  <a:pt x="380960" y="333611"/>
                </a:cubicBezTo>
                <a:cubicBezTo>
                  <a:pt x="347242" y="333611"/>
                  <a:pt x="323810" y="318562"/>
                  <a:pt x="323810" y="305036"/>
                </a:cubicBezTo>
                <a:lnTo>
                  <a:pt x="323810" y="289129"/>
                </a:lnTo>
                <a:cubicBezTo>
                  <a:pt x="358957" y="310342"/>
                  <a:pt x="402964" y="310342"/>
                  <a:pt x="438110" y="289129"/>
                </a:cubicBezTo>
                <a:close/>
                <a:moveTo>
                  <a:pt x="438110" y="257411"/>
                </a:moveTo>
                <a:cubicBezTo>
                  <a:pt x="438110" y="270937"/>
                  <a:pt x="414679" y="285986"/>
                  <a:pt x="380960" y="285986"/>
                </a:cubicBezTo>
                <a:cubicBezTo>
                  <a:pt x="347242" y="285986"/>
                  <a:pt x="323810" y="270937"/>
                  <a:pt x="323810" y="257411"/>
                </a:cubicBezTo>
                <a:lnTo>
                  <a:pt x="323810" y="241504"/>
                </a:lnTo>
                <a:cubicBezTo>
                  <a:pt x="358957" y="262717"/>
                  <a:pt x="402964" y="262717"/>
                  <a:pt x="438110" y="241504"/>
                </a:cubicBezTo>
                <a:close/>
                <a:moveTo>
                  <a:pt x="380960" y="238361"/>
                </a:moveTo>
                <a:cubicBezTo>
                  <a:pt x="347242" y="238361"/>
                  <a:pt x="323810" y="223312"/>
                  <a:pt x="323810" y="209786"/>
                </a:cubicBezTo>
                <a:cubicBezTo>
                  <a:pt x="323810" y="196261"/>
                  <a:pt x="347242" y="181211"/>
                  <a:pt x="380960" y="181211"/>
                </a:cubicBezTo>
                <a:cubicBezTo>
                  <a:pt x="414679" y="181211"/>
                  <a:pt x="438110" y="196261"/>
                  <a:pt x="438110" y="209786"/>
                </a:cubicBezTo>
                <a:cubicBezTo>
                  <a:pt x="438110" y="223312"/>
                  <a:pt x="414679" y="238361"/>
                  <a:pt x="380960" y="238361"/>
                </a:cubicBezTo>
                <a:close/>
                <a:moveTo>
                  <a:pt x="145979" y="457436"/>
                </a:moveTo>
                <a:lnTo>
                  <a:pt x="124452" y="457436"/>
                </a:lnTo>
                <a:cubicBezTo>
                  <a:pt x="73493" y="457436"/>
                  <a:pt x="30250" y="424099"/>
                  <a:pt x="21582" y="378188"/>
                </a:cubicBezTo>
                <a:cubicBezTo>
                  <a:pt x="19840" y="368768"/>
                  <a:pt x="18980" y="359195"/>
                  <a:pt x="19010" y="349613"/>
                </a:cubicBezTo>
                <a:cubicBezTo>
                  <a:pt x="19010" y="276937"/>
                  <a:pt x="69683" y="197880"/>
                  <a:pt x="145502" y="152255"/>
                </a:cubicBezTo>
                <a:lnTo>
                  <a:pt x="235418" y="152255"/>
                </a:lnTo>
                <a:cubicBezTo>
                  <a:pt x="250906" y="161628"/>
                  <a:pt x="265452" y="172467"/>
                  <a:pt x="278852" y="184640"/>
                </a:cubicBezTo>
                <a:cubicBezTo>
                  <a:pt x="282748" y="188155"/>
                  <a:pt x="288754" y="187860"/>
                  <a:pt x="292283" y="183973"/>
                </a:cubicBezTo>
                <a:cubicBezTo>
                  <a:pt x="295836" y="180097"/>
                  <a:pt x="295571" y="174067"/>
                  <a:pt x="291691" y="170515"/>
                </a:cubicBezTo>
                <a:cubicBezTo>
                  <a:pt x="291666" y="170495"/>
                  <a:pt x="291641" y="170467"/>
                  <a:pt x="291616" y="170448"/>
                </a:cubicBezTo>
                <a:cubicBezTo>
                  <a:pt x="281010" y="160942"/>
                  <a:pt x="269776" y="152160"/>
                  <a:pt x="257993" y="144159"/>
                </a:cubicBezTo>
                <a:cubicBezTo>
                  <a:pt x="269257" y="133110"/>
                  <a:pt x="269426" y="115012"/>
                  <a:pt x="258373" y="103754"/>
                </a:cubicBezTo>
                <a:cubicBezTo>
                  <a:pt x="256512" y="101858"/>
                  <a:pt x="254397" y="100230"/>
                  <a:pt x="252087" y="98915"/>
                </a:cubicBezTo>
                <a:cubicBezTo>
                  <a:pt x="261041" y="81961"/>
                  <a:pt x="276185" y="51290"/>
                  <a:pt x="276185" y="37955"/>
                </a:cubicBezTo>
                <a:cubicBezTo>
                  <a:pt x="276172" y="16914"/>
                  <a:pt x="259103" y="-135"/>
                  <a:pt x="238062" y="-116"/>
                </a:cubicBezTo>
                <a:cubicBezTo>
                  <a:pt x="229413" y="-116"/>
                  <a:pt x="221024" y="2836"/>
                  <a:pt x="214273" y="8237"/>
                </a:cubicBezTo>
                <a:cubicBezTo>
                  <a:pt x="200224" y="-2526"/>
                  <a:pt x="180697" y="-2526"/>
                  <a:pt x="166648" y="8237"/>
                </a:cubicBezTo>
                <a:cubicBezTo>
                  <a:pt x="150223" y="-4917"/>
                  <a:pt x="126246" y="-2259"/>
                  <a:pt x="113094" y="14162"/>
                </a:cubicBezTo>
                <a:cubicBezTo>
                  <a:pt x="107605" y="21020"/>
                  <a:pt x="104653" y="29554"/>
                  <a:pt x="104735" y="38336"/>
                </a:cubicBezTo>
                <a:cubicBezTo>
                  <a:pt x="104735" y="51957"/>
                  <a:pt x="119880" y="82342"/>
                  <a:pt x="128834" y="99296"/>
                </a:cubicBezTo>
                <a:cubicBezTo>
                  <a:pt x="115110" y="107088"/>
                  <a:pt x="110303" y="124528"/>
                  <a:pt x="118095" y="138253"/>
                </a:cubicBezTo>
                <a:cubicBezTo>
                  <a:pt x="119384" y="140520"/>
                  <a:pt x="120978" y="142606"/>
                  <a:pt x="122833" y="144445"/>
                </a:cubicBezTo>
                <a:cubicBezTo>
                  <a:pt x="48728" y="194356"/>
                  <a:pt x="-40" y="275032"/>
                  <a:pt x="-40" y="349994"/>
                </a:cubicBezTo>
                <a:cubicBezTo>
                  <a:pt x="-62" y="360634"/>
                  <a:pt x="926" y="371254"/>
                  <a:pt x="2913" y="381712"/>
                </a:cubicBezTo>
                <a:cubicBezTo>
                  <a:pt x="13200" y="436576"/>
                  <a:pt x="64349" y="476486"/>
                  <a:pt x="124452" y="476486"/>
                </a:cubicBezTo>
                <a:lnTo>
                  <a:pt x="145979" y="476486"/>
                </a:lnTo>
                <a:cubicBezTo>
                  <a:pt x="151239" y="476486"/>
                  <a:pt x="155504" y="472219"/>
                  <a:pt x="155504" y="466961"/>
                </a:cubicBezTo>
                <a:cubicBezTo>
                  <a:pt x="155504" y="461703"/>
                  <a:pt x="151239" y="457436"/>
                  <a:pt x="145979" y="457436"/>
                </a:cubicBezTo>
                <a:close/>
                <a:moveTo>
                  <a:pt x="238085" y="133586"/>
                </a:moveTo>
                <a:lnTo>
                  <a:pt x="142835" y="133586"/>
                </a:lnTo>
                <a:cubicBezTo>
                  <a:pt x="137575" y="133586"/>
                  <a:pt x="133310" y="129319"/>
                  <a:pt x="133310" y="124061"/>
                </a:cubicBezTo>
                <a:cubicBezTo>
                  <a:pt x="133310" y="118803"/>
                  <a:pt x="137575" y="114536"/>
                  <a:pt x="142835" y="114536"/>
                </a:cubicBezTo>
                <a:lnTo>
                  <a:pt x="238085" y="114536"/>
                </a:lnTo>
                <a:cubicBezTo>
                  <a:pt x="243346" y="114536"/>
                  <a:pt x="247610" y="118803"/>
                  <a:pt x="247610" y="124061"/>
                </a:cubicBezTo>
                <a:cubicBezTo>
                  <a:pt x="247610" y="129319"/>
                  <a:pt x="243346" y="133586"/>
                  <a:pt x="238085" y="133586"/>
                </a:cubicBezTo>
                <a:close/>
                <a:moveTo>
                  <a:pt x="123785" y="38336"/>
                </a:moveTo>
                <a:cubicBezTo>
                  <a:pt x="123788" y="27811"/>
                  <a:pt x="132319" y="19286"/>
                  <a:pt x="142840" y="19296"/>
                </a:cubicBezTo>
                <a:cubicBezTo>
                  <a:pt x="149244" y="19296"/>
                  <a:pt x="155219" y="22515"/>
                  <a:pt x="158742" y="27859"/>
                </a:cubicBezTo>
                <a:cubicBezTo>
                  <a:pt x="161676" y="32221"/>
                  <a:pt x="167595" y="33383"/>
                  <a:pt x="171961" y="30449"/>
                </a:cubicBezTo>
                <a:cubicBezTo>
                  <a:pt x="172985" y="29764"/>
                  <a:pt x="173865" y="28887"/>
                  <a:pt x="174554" y="27859"/>
                </a:cubicBezTo>
                <a:cubicBezTo>
                  <a:pt x="180343" y="19077"/>
                  <a:pt x="192158" y="16648"/>
                  <a:pt x="200943" y="22439"/>
                </a:cubicBezTo>
                <a:cubicBezTo>
                  <a:pt x="203100" y="23858"/>
                  <a:pt x="204945" y="25706"/>
                  <a:pt x="206367" y="27859"/>
                </a:cubicBezTo>
                <a:cubicBezTo>
                  <a:pt x="209301" y="32221"/>
                  <a:pt x="215220" y="33383"/>
                  <a:pt x="219586" y="30449"/>
                </a:cubicBezTo>
                <a:cubicBezTo>
                  <a:pt x="220610" y="29764"/>
                  <a:pt x="221490" y="28887"/>
                  <a:pt x="222179" y="27859"/>
                </a:cubicBezTo>
                <a:cubicBezTo>
                  <a:pt x="227968" y="19077"/>
                  <a:pt x="239783" y="16648"/>
                  <a:pt x="248568" y="22439"/>
                </a:cubicBezTo>
                <a:cubicBezTo>
                  <a:pt x="253915" y="25954"/>
                  <a:pt x="257134" y="31935"/>
                  <a:pt x="257135" y="38336"/>
                </a:cubicBezTo>
                <a:cubicBezTo>
                  <a:pt x="257135" y="45956"/>
                  <a:pt x="244753" y="72912"/>
                  <a:pt x="232466" y="95486"/>
                </a:cubicBezTo>
                <a:lnTo>
                  <a:pt x="148455" y="95486"/>
                </a:lnTo>
                <a:cubicBezTo>
                  <a:pt x="136168" y="72912"/>
                  <a:pt x="123785" y="45956"/>
                  <a:pt x="123785" y="38336"/>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3" name="Freeform: Shape 52">
            <a:extLst>
              <a:ext uri="{FF2B5EF4-FFF2-40B4-BE49-F238E27FC236}">
                <a16:creationId xmlns:a16="http://schemas.microsoft.com/office/drawing/2014/main" id="{BC9470FD-0F3C-220D-4336-51189D927259}"/>
              </a:ext>
            </a:extLst>
          </p:cNvPr>
          <p:cNvSpPr/>
          <p:nvPr/>
        </p:nvSpPr>
        <p:spPr>
          <a:xfrm>
            <a:off x="8971465" y="2878005"/>
            <a:ext cx="357776" cy="387602"/>
          </a:xfrm>
          <a:custGeom>
            <a:avLst/>
            <a:gdLst>
              <a:gd name="connsiteX0" fmla="*/ 380960 w 457200"/>
              <a:gd name="connsiteY0" fmla="*/ 209441 h 495314"/>
              <a:gd name="connsiteX1" fmla="*/ 304760 w 457200"/>
              <a:gd name="connsiteY1" fmla="*/ 257066 h 495314"/>
              <a:gd name="connsiteX2" fmla="*/ 304760 w 457200"/>
              <a:gd name="connsiteY2" fmla="*/ 272973 h 495314"/>
              <a:gd name="connsiteX3" fmla="*/ 247610 w 457200"/>
              <a:gd name="connsiteY3" fmla="*/ 257066 h 495314"/>
              <a:gd name="connsiteX4" fmla="*/ 171410 w 457200"/>
              <a:gd name="connsiteY4" fmla="*/ 304691 h 495314"/>
              <a:gd name="connsiteX5" fmla="*/ 171410 w 457200"/>
              <a:gd name="connsiteY5" fmla="*/ 368223 h 495314"/>
              <a:gd name="connsiteX6" fmla="*/ 114260 w 457200"/>
              <a:gd name="connsiteY6" fmla="*/ 352316 h 495314"/>
              <a:gd name="connsiteX7" fmla="*/ 38060 w 457200"/>
              <a:gd name="connsiteY7" fmla="*/ 399941 h 495314"/>
              <a:gd name="connsiteX8" fmla="*/ 38060 w 457200"/>
              <a:gd name="connsiteY8" fmla="*/ 447566 h 495314"/>
              <a:gd name="connsiteX9" fmla="*/ 114260 w 457200"/>
              <a:gd name="connsiteY9" fmla="*/ 495191 h 495314"/>
              <a:gd name="connsiteX10" fmla="*/ 180935 w 457200"/>
              <a:gd name="connsiteY10" fmla="*/ 470902 h 495314"/>
              <a:gd name="connsiteX11" fmla="*/ 247610 w 457200"/>
              <a:gd name="connsiteY11" fmla="*/ 495191 h 495314"/>
              <a:gd name="connsiteX12" fmla="*/ 314285 w 457200"/>
              <a:gd name="connsiteY12" fmla="*/ 470902 h 495314"/>
              <a:gd name="connsiteX13" fmla="*/ 380960 w 457200"/>
              <a:gd name="connsiteY13" fmla="*/ 495191 h 495314"/>
              <a:gd name="connsiteX14" fmla="*/ 457160 w 457200"/>
              <a:gd name="connsiteY14" fmla="*/ 447566 h 495314"/>
              <a:gd name="connsiteX15" fmla="*/ 457160 w 457200"/>
              <a:gd name="connsiteY15" fmla="*/ 257066 h 495314"/>
              <a:gd name="connsiteX16" fmla="*/ 380960 w 457200"/>
              <a:gd name="connsiteY16" fmla="*/ 209441 h 495314"/>
              <a:gd name="connsiteX17" fmla="*/ 171410 w 457200"/>
              <a:gd name="connsiteY17" fmla="*/ 447566 h 495314"/>
              <a:gd name="connsiteX18" fmla="*/ 114260 w 457200"/>
              <a:gd name="connsiteY18" fmla="*/ 476141 h 495314"/>
              <a:gd name="connsiteX19" fmla="*/ 57110 w 457200"/>
              <a:gd name="connsiteY19" fmla="*/ 447566 h 495314"/>
              <a:gd name="connsiteX20" fmla="*/ 57110 w 457200"/>
              <a:gd name="connsiteY20" fmla="*/ 431659 h 495314"/>
              <a:gd name="connsiteX21" fmla="*/ 171410 w 457200"/>
              <a:gd name="connsiteY21" fmla="*/ 431659 h 495314"/>
              <a:gd name="connsiteX22" fmla="*/ 114260 w 457200"/>
              <a:gd name="connsiteY22" fmla="*/ 428516 h 495314"/>
              <a:gd name="connsiteX23" fmla="*/ 57110 w 457200"/>
              <a:gd name="connsiteY23" fmla="*/ 399941 h 495314"/>
              <a:gd name="connsiteX24" fmla="*/ 114260 w 457200"/>
              <a:gd name="connsiteY24" fmla="*/ 371366 h 495314"/>
              <a:gd name="connsiteX25" fmla="*/ 171410 w 457200"/>
              <a:gd name="connsiteY25" fmla="*/ 399941 h 495314"/>
              <a:gd name="connsiteX26" fmla="*/ 114260 w 457200"/>
              <a:gd name="connsiteY26" fmla="*/ 428516 h 495314"/>
              <a:gd name="connsiteX27" fmla="*/ 304760 w 457200"/>
              <a:gd name="connsiteY27" fmla="*/ 447566 h 495314"/>
              <a:gd name="connsiteX28" fmla="*/ 247610 w 457200"/>
              <a:gd name="connsiteY28" fmla="*/ 476141 h 495314"/>
              <a:gd name="connsiteX29" fmla="*/ 190460 w 457200"/>
              <a:gd name="connsiteY29" fmla="*/ 447566 h 495314"/>
              <a:gd name="connsiteX30" fmla="*/ 190460 w 457200"/>
              <a:gd name="connsiteY30" fmla="*/ 431659 h 495314"/>
              <a:gd name="connsiteX31" fmla="*/ 304760 w 457200"/>
              <a:gd name="connsiteY31" fmla="*/ 431659 h 495314"/>
              <a:gd name="connsiteX32" fmla="*/ 304760 w 457200"/>
              <a:gd name="connsiteY32" fmla="*/ 399941 h 495314"/>
              <a:gd name="connsiteX33" fmla="*/ 247610 w 457200"/>
              <a:gd name="connsiteY33" fmla="*/ 428516 h 495314"/>
              <a:gd name="connsiteX34" fmla="*/ 190460 w 457200"/>
              <a:gd name="connsiteY34" fmla="*/ 399941 h 495314"/>
              <a:gd name="connsiteX35" fmla="*/ 190460 w 457200"/>
              <a:gd name="connsiteY35" fmla="*/ 384034 h 495314"/>
              <a:gd name="connsiteX36" fmla="*/ 304760 w 457200"/>
              <a:gd name="connsiteY36" fmla="*/ 384034 h 495314"/>
              <a:gd name="connsiteX37" fmla="*/ 304760 w 457200"/>
              <a:gd name="connsiteY37" fmla="*/ 352316 h 495314"/>
              <a:gd name="connsiteX38" fmla="*/ 247610 w 457200"/>
              <a:gd name="connsiteY38" fmla="*/ 380891 h 495314"/>
              <a:gd name="connsiteX39" fmla="*/ 190460 w 457200"/>
              <a:gd name="connsiteY39" fmla="*/ 352316 h 495314"/>
              <a:gd name="connsiteX40" fmla="*/ 190460 w 457200"/>
              <a:gd name="connsiteY40" fmla="*/ 336409 h 495314"/>
              <a:gd name="connsiteX41" fmla="*/ 304760 w 457200"/>
              <a:gd name="connsiteY41" fmla="*/ 336409 h 495314"/>
              <a:gd name="connsiteX42" fmla="*/ 247610 w 457200"/>
              <a:gd name="connsiteY42" fmla="*/ 333266 h 495314"/>
              <a:gd name="connsiteX43" fmla="*/ 190460 w 457200"/>
              <a:gd name="connsiteY43" fmla="*/ 304691 h 495314"/>
              <a:gd name="connsiteX44" fmla="*/ 247610 w 457200"/>
              <a:gd name="connsiteY44" fmla="*/ 276116 h 495314"/>
              <a:gd name="connsiteX45" fmla="*/ 304760 w 457200"/>
              <a:gd name="connsiteY45" fmla="*/ 304691 h 495314"/>
              <a:gd name="connsiteX46" fmla="*/ 247610 w 457200"/>
              <a:gd name="connsiteY46" fmla="*/ 333266 h 495314"/>
              <a:gd name="connsiteX47" fmla="*/ 438110 w 457200"/>
              <a:gd name="connsiteY47" fmla="*/ 447566 h 495314"/>
              <a:gd name="connsiteX48" fmla="*/ 380960 w 457200"/>
              <a:gd name="connsiteY48" fmla="*/ 476141 h 495314"/>
              <a:gd name="connsiteX49" fmla="*/ 323810 w 457200"/>
              <a:gd name="connsiteY49" fmla="*/ 447566 h 495314"/>
              <a:gd name="connsiteX50" fmla="*/ 323810 w 457200"/>
              <a:gd name="connsiteY50" fmla="*/ 431659 h 495314"/>
              <a:gd name="connsiteX51" fmla="*/ 438110 w 457200"/>
              <a:gd name="connsiteY51" fmla="*/ 431659 h 495314"/>
              <a:gd name="connsiteX52" fmla="*/ 438110 w 457200"/>
              <a:gd name="connsiteY52" fmla="*/ 399941 h 495314"/>
              <a:gd name="connsiteX53" fmla="*/ 380960 w 457200"/>
              <a:gd name="connsiteY53" fmla="*/ 428516 h 495314"/>
              <a:gd name="connsiteX54" fmla="*/ 323810 w 457200"/>
              <a:gd name="connsiteY54" fmla="*/ 399941 h 495314"/>
              <a:gd name="connsiteX55" fmla="*/ 323810 w 457200"/>
              <a:gd name="connsiteY55" fmla="*/ 384034 h 495314"/>
              <a:gd name="connsiteX56" fmla="*/ 438110 w 457200"/>
              <a:gd name="connsiteY56" fmla="*/ 384034 h 495314"/>
              <a:gd name="connsiteX57" fmla="*/ 438110 w 457200"/>
              <a:gd name="connsiteY57" fmla="*/ 352316 h 495314"/>
              <a:gd name="connsiteX58" fmla="*/ 380960 w 457200"/>
              <a:gd name="connsiteY58" fmla="*/ 380891 h 495314"/>
              <a:gd name="connsiteX59" fmla="*/ 323810 w 457200"/>
              <a:gd name="connsiteY59" fmla="*/ 352316 h 495314"/>
              <a:gd name="connsiteX60" fmla="*/ 323810 w 457200"/>
              <a:gd name="connsiteY60" fmla="*/ 336409 h 495314"/>
              <a:gd name="connsiteX61" fmla="*/ 438110 w 457200"/>
              <a:gd name="connsiteY61" fmla="*/ 336409 h 495314"/>
              <a:gd name="connsiteX62" fmla="*/ 438110 w 457200"/>
              <a:gd name="connsiteY62" fmla="*/ 304691 h 495314"/>
              <a:gd name="connsiteX63" fmla="*/ 380960 w 457200"/>
              <a:gd name="connsiteY63" fmla="*/ 333266 h 495314"/>
              <a:gd name="connsiteX64" fmla="*/ 323810 w 457200"/>
              <a:gd name="connsiteY64" fmla="*/ 304691 h 495314"/>
              <a:gd name="connsiteX65" fmla="*/ 323810 w 457200"/>
              <a:gd name="connsiteY65" fmla="*/ 288784 h 495314"/>
              <a:gd name="connsiteX66" fmla="*/ 438110 w 457200"/>
              <a:gd name="connsiteY66" fmla="*/ 288784 h 495314"/>
              <a:gd name="connsiteX67" fmla="*/ 380960 w 457200"/>
              <a:gd name="connsiteY67" fmla="*/ 285641 h 495314"/>
              <a:gd name="connsiteX68" fmla="*/ 323810 w 457200"/>
              <a:gd name="connsiteY68" fmla="*/ 257066 h 495314"/>
              <a:gd name="connsiteX69" fmla="*/ 380960 w 457200"/>
              <a:gd name="connsiteY69" fmla="*/ 228491 h 495314"/>
              <a:gd name="connsiteX70" fmla="*/ 438110 w 457200"/>
              <a:gd name="connsiteY70" fmla="*/ 257066 h 495314"/>
              <a:gd name="connsiteX71" fmla="*/ 380960 w 457200"/>
              <a:gd name="connsiteY71" fmla="*/ 285641 h 495314"/>
              <a:gd name="connsiteX72" fmla="*/ 95210 w 457200"/>
              <a:gd name="connsiteY72" fmla="*/ 199916 h 495314"/>
              <a:gd name="connsiteX73" fmla="*/ 95210 w 457200"/>
              <a:gd name="connsiteY73" fmla="*/ 198297 h 495314"/>
              <a:gd name="connsiteX74" fmla="*/ 142835 w 457200"/>
              <a:gd name="connsiteY74" fmla="*/ 209536 h 495314"/>
              <a:gd name="connsiteX75" fmla="*/ 199985 w 457200"/>
              <a:gd name="connsiteY75" fmla="*/ 192391 h 495314"/>
              <a:gd name="connsiteX76" fmla="*/ 205795 w 457200"/>
              <a:gd name="connsiteY76" fmla="*/ 190391 h 495314"/>
              <a:gd name="connsiteX77" fmla="*/ 254182 w 457200"/>
              <a:gd name="connsiteY77" fmla="*/ 190391 h 495314"/>
              <a:gd name="connsiteX78" fmla="*/ 304379 w 457200"/>
              <a:gd name="connsiteY78" fmla="*/ 209441 h 495314"/>
              <a:gd name="connsiteX79" fmla="*/ 380950 w 457200"/>
              <a:gd name="connsiteY79" fmla="*/ 133622 h 495314"/>
              <a:gd name="connsiteX80" fmla="*/ 305132 w 457200"/>
              <a:gd name="connsiteY80" fmla="*/ 57041 h 495314"/>
              <a:gd name="connsiteX81" fmla="*/ 275804 w 457200"/>
              <a:gd name="connsiteY81" fmla="*/ 62756 h 495314"/>
              <a:gd name="connsiteX82" fmla="*/ 222750 w 457200"/>
              <a:gd name="connsiteY82" fmla="*/ 11226 h 495314"/>
              <a:gd name="connsiteX83" fmla="*/ 175125 w 457200"/>
              <a:gd name="connsiteY83" fmla="*/ 5606 h 495314"/>
              <a:gd name="connsiteX84" fmla="*/ 92448 w 457200"/>
              <a:gd name="connsiteY84" fmla="*/ 60089 h 495314"/>
              <a:gd name="connsiteX85" fmla="*/ 85685 w 457200"/>
              <a:gd name="connsiteY85" fmla="*/ 57041 h 495314"/>
              <a:gd name="connsiteX86" fmla="*/ 28535 w 457200"/>
              <a:gd name="connsiteY86" fmla="*/ 57041 h 495314"/>
              <a:gd name="connsiteX87" fmla="*/ 19010 w 457200"/>
              <a:gd name="connsiteY87" fmla="*/ 66566 h 495314"/>
              <a:gd name="connsiteX88" fmla="*/ 28535 w 457200"/>
              <a:gd name="connsiteY88" fmla="*/ 76091 h 495314"/>
              <a:gd name="connsiteX89" fmla="*/ 76160 w 457200"/>
              <a:gd name="connsiteY89" fmla="*/ 76091 h 495314"/>
              <a:gd name="connsiteX90" fmla="*/ 76160 w 457200"/>
              <a:gd name="connsiteY90" fmla="*/ 190391 h 495314"/>
              <a:gd name="connsiteX91" fmla="*/ 9485 w 457200"/>
              <a:gd name="connsiteY91" fmla="*/ 190391 h 495314"/>
              <a:gd name="connsiteX92" fmla="*/ -40 w 457200"/>
              <a:gd name="connsiteY92" fmla="*/ 199916 h 495314"/>
              <a:gd name="connsiteX93" fmla="*/ 9485 w 457200"/>
              <a:gd name="connsiteY93" fmla="*/ 209441 h 495314"/>
              <a:gd name="connsiteX94" fmla="*/ 85685 w 457200"/>
              <a:gd name="connsiteY94" fmla="*/ 209441 h 495314"/>
              <a:gd name="connsiteX95" fmla="*/ 95210 w 457200"/>
              <a:gd name="connsiteY95" fmla="*/ 199916 h 495314"/>
              <a:gd name="connsiteX96" fmla="*/ 304760 w 457200"/>
              <a:gd name="connsiteY96" fmla="*/ 76091 h 495314"/>
              <a:gd name="connsiteX97" fmla="*/ 361910 w 457200"/>
              <a:gd name="connsiteY97" fmla="*/ 133241 h 495314"/>
              <a:gd name="connsiteX98" fmla="*/ 304770 w 457200"/>
              <a:gd name="connsiteY98" fmla="*/ 190391 h 495314"/>
              <a:gd name="connsiteX99" fmla="*/ 283519 w 457200"/>
              <a:gd name="connsiteY99" fmla="*/ 186295 h 495314"/>
              <a:gd name="connsiteX100" fmla="*/ 300341 w 457200"/>
              <a:gd name="connsiteY100" fmla="*/ 135108 h 495314"/>
              <a:gd name="connsiteX101" fmla="*/ 266660 w 457200"/>
              <a:gd name="connsiteY101" fmla="*/ 114191 h 495314"/>
              <a:gd name="connsiteX102" fmla="*/ 251039 w 457200"/>
              <a:gd name="connsiteY102" fmla="*/ 114191 h 495314"/>
              <a:gd name="connsiteX103" fmla="*/ 304760 w 457200"/>
              <a:gd name="connsiteY103" fmla="*/ 76091 h 495314"/>
              <a:gd name="connsiteX104" fmla="*/ 95210 w 457200"/>
              <a:gd name="connsiteY104" fmla="*/ 81234 h 495314"/>
              <a:gd name="connsiteX105" fmla="*/ 185507 w 457200"/>
              <a:gd name="connsiteY105" fmla="*/ 21798 h 495314"/>
              <a:gd name="connsiteX106" fmla="*/ 209605 w 457200"/>
              <a:gd name="connsiteY106" fmla="*/ 24846 h 495314"/>
              <a:gd name="connsiteX107" fmla="*/ 258945 w 457200"/>
              <a:gd name="connsiteY107" fmla="*/ 72471 h 495314"/>
              <a:gd name="connsiteX108" fmla="*/ 231132 w 457200"/>
              <a:gd name="connsiteY108" fmla="*/ 114096 h 495314"/>
              <a:gd name="connsiteX109" fmla="*/ 215320 w 457200"/>
              <a:gd name="connsiteY109" fmla="*/ 114096 h 495314"/>
              <a:gd name="connsiteX110" fmla="*/ 207510 w 457200"/>
              <a:gd name="connsiteY110" fmla="*/ 109428 h 495314"/>
              <a:gd name="connsiteX111" fmla="*/ 207510 w 457200"/>
              <a:gd name="connsiteY111" fmla="*/ 99903 h 495314"/>
              <a:gd name="connsiteX112" fmla="*/ 206072 w 457200"/>
              <a:gd name="connsiteY112" fmla="*/ 86511 h 495314"/>
              <a:gd name="connsiteX113" fmla="*/ 192670 w 457200"/>
              <a:gd name="connsiteY113" fmla="*/ 87949 h 495314"/>
              <a:gd name="connsiteX114" fmla="*/ 191698 w 457200"/>
              <a:gd name="connsiteY114" fmla="*/ 89426 h 495314"/>
              <a:gd name="connsiteX115" fmla="*/ 199252 w 457200"/>
              <a:gd name="connsiteY115" fmla="*/ 128031 h 495314"/>
              <a:gd name="connsiteX116" fmla="*/ 214939 w 457200"/>
              <a:gd name="connsiteY116" fmla="*/ 132765 h 495314"/>
              <a:gd name="connsiteX117" fmla="*/ 266660 w 457200"/>
              <a:gd name="connsiteY117" fmla="*/ 132765 h 495314"/>
              <a:gd name="connsiteX118" fmla="*/ 285710 w 457200"/>
              <a:gd name="connsiteY118" fmla="*/ 151815 h 495314"/>
              <a:gd name="connsiteX119" fmla="*/ 266660 w 457200"/>
              <a:gd name="connsiteY119" fmla="*/ 170865 h 495314"/>
              <a:gd name="connsiteX120" fmla="*/ 206176 w 457200"/>
              <a:gd name="connsiteY120" fmla="*/ 170865 h 495314"/>
              <a:gd name="connsiteX121" fmla="*/ 189603 w 457200"/>
              <a:gd name="connsiteY121" fmla="*/ 176198 h 495314"/>
              <a:gd name="connsiteX122" fmla="*/ 95210 w 457200"/>
              <a:gd name="connsiteY122" fmla="*/ 175341 h 49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457200" h="495314">
                <a:moveTo>
                  <a:pt x="380960" y="209441"/>
                </a:moveTo>
                <a:cubicBezTo>
                  <a:pt x="338193" y="209441"/>
                  <a:pt x="304760" y="230396"/>
                  <a:pt x="304760" y="257066"/>
                </a:cubicBezTo>
                <a:lnTo>
                  <a:pt x="304760" y="272973"/>
                </a:lnTo>
                <a:cubicBezTo>
                  <a:pt x="287758" y="262009"/>
                  <a:pt x="267831" y="256466"/>
                  <a:pt x="247610" y="257066"/>
                </a:cubicBezTo>
                <a:cubicBezTo>
                  <a:pt x="204843" y="257066"/>
                  <a:pt x="171410" y="278021"/>
                  <a:pt x="171410" y="304691"/>
                </a:cubicBezTo>
                <a:lnTo>
                  <a:pt x="171410" y="368223"/>
                </a:lnTo>
                <a:cubicBezTo>
                  <a:pt x="154408" y="357259"/>
                  <a:pt x="134481" y="351716"/>
                  <a:pt x="114260" y="352316"/>
                </a:cubicBezTo>
                <a:cubicBezTo>
                  <a:pt x="71493" y="352316"/>
                  <a:pt x="38060" y="373271"/>
                  <a:pt x="38060" y="399941"/>
                </a:cubicBezTo>
                <a:lnTo>
                  <a:pt x="38060" y="447566"/>
                </a:lnTo>
                <a:cubicBezTo>
                  <a:pt x="38060" y="474236"/>
                  <a:pt x="71493" y="495191"/>
                  <a:pt x="114260" y="495191"/>
                </a:cubicBezTo>
                <a:cubicBezTo>
                  <a:pt x="143311" y="495191"/>
                  <a:pt x="168076" y="485666"/>
                  <a:pt x="180935" y="470902"/>
                </a:cubicBezTo>
                <a:cubicBezTo>
                  <a:pt x="193794" y="485666"/>
                  <a:pt x="219035" y="495191"/>
                  <a:pt x="247610" y="495191"/>
                </a:cubicBezTo>
                <a:cubicBezTo>
                  <a:pt x="276185" y="495191"/>
                  <a:pt x="301426" y="485666"/>
                  <a:pt x="314285" y="470902"/>
                </a:cubicBezTo>
                <a:cubicBezTo>
                  <a:pt x="327144" y="485666"/>
                  <a:pt x="352385" y="495191"/>
                  <a:pt x="380960" y="495191"/>
                </a:cubicBezTo>
                <a:cubicBezTo>
                  <a:pt x="423727" y="495191"/>
                  <a:pt x="457160" y="474236"/>
                  <a:pt x="457160" y="447566"/>
                </a:cubicBezTo>
                <a:lnTo>
                  <a:pt x="457160" y="257066"/>
                </a:lnTo>
                <a:cubicBezTo>
                  <a:pt x="457160" y="230396"/>
                  <a:pt x="423727" y="209441"/>
                  <a:pt x="380960" y="209441"/>
                </a:cubicBezTo>
                <a:close/>
                <a:moveTo>
                  <a:pt x="171410" y="447566"/>
                </a:moveTo>
                <a:cubicBezTo>
                  <a:pt x="171410" y="461091"/>
                  <a:pt x="147979" y="476141"/>
                  <a:pt x="114260" y="476141"/>
                </a:cubicBezTo>
                <a:cubicBezTo>
                  <a:pt x="80541" y="476141"/>
                  <a:pt x="57110" y="461091"/>
                  <a:pt x="57110" y="447566"/>
                </a:cubicBezTo>
                <a:lnTo>
                  <a:pt x="57110" y="431659"/>
                </a:lnTo>
                <a:cubicBezTo>
                  <a:pt x="92257" y="452871"/>
                  <a:pt x="136263" y="452871"/>
                  <a:pt x="171410" y="431659"/>
                </a:cubicBezTo>
                <a:close/>
                <a:moveTo>
                  <a:pt x="114260" y="428516"/>
                </a:moveTo>
                <a:cubicBezTo>
                  <a:pt x="80541" y="428516"/>
                  <a:pt x="57110" y="413466"/>
                  <a:pt x="57110" y="399941"/>
                </a:cubicBezTo>
                <a:cubicBezTo>
                  <a:pt x="57110" y="386415"/>
                  <a:pt x="80541" y="371366"/>
                  <a:pt x="114260" y="371366"/>
                </a:cubicBezTo>
                <a:cubicBezTo>
                  <a:pt x="147979" y="371366"/>
                  <a:pt x="171410" y="386415"/>
                  <a:pt x="171410" y="399941"/>
                </a:cubicBezTo>
                <a:cubicBezTo>
                  <a:pt x="171410" y="413466"/>
                  <a:pt x="147979" y="428516"/>
                  <a:pt x="114260" y="428516"/>
                </a:cubicBezTo>
                <a:close/>
                <a:moveTo>
                  <a:pt x="304760" y="447566"/>
                </a:moveTo>
                <a:cubicBezTo>
                  <a:pt x="304760" y="461091"/>
                  <a:pt x="281329" y="476141"/>
                  <a:pt x="247610" y="476141"/>
                </a:cubicBezTo>
                <a:cubicBezTo>
                  <a:pt x="213891" y="476141"/>
                  <a:pt x="190460" y="461091"/>
                  <a:pt x="190460" y="447566"/>
                </a:cubicBezTo>
                <a:lnTo>
                  <a:pt x="190460" y="431659"/>
                </a:lnTo>
                <a:cubicBezTo>
                  <a:pt x="225607" y="452871"/>
                  <a:pt x="269613" y="452871"/>
                  <a:pt x="304760" y="431659"/>
                </a:cubicBezTo>
                <a:close/>
                <a:moveTo>
                  <a:pt x="304760" y="399941"/>
                </a:moveTo>
                <a:cubicBezTo>
                  <a:pt x="304760" y="413466"/>
                  <a:pt x="281329" y="428516"/>
                  <a:pt x="247610" y="428516"/>
                </a:cubicBezTo>
                <a:cubicBezTo>
                  <a:pt x="213891" y="428516"/>
                  <a:pt x="190460" y="413466"/>
                  <a:pt x="190460" y="399941"/>
                </a:cubicBezTo>
                <a:lnTo>
                  <a:pt x="190460" y="384034"/>
                </a:lnTo>
                <a:cubicBezTo>
                  <a:pt x="225607" y="405246"/>
                  <a:pt x="269613" y="405246"/>
                  <a:pt x="304760" y="384034"/>
                </a:cubicBezTo>
                <a:close/>
                <a:moveTo>
                  <a:pt x="304760" y="352316"/>
                </a:moveTo>
                <a:cubicBezTo>
                  <a:pt x="304760" y="365841"/>
                  <a:pt x="281329" y="380891"/>
                  <a:pt x="247610" y="380891"/>
                </a:cubicBezTo>
                <a:cubicBezTo>
                  <a:pt x="213891" y="380891"/>
                  <a:pt x="190460" y="365841"/>
                  <a:pt x="190460" y="352316"/>
                </a:cubicBezTo>
                <a:lnTo>
                  <a:pt x="190460" y="336409"/>
                </a:lnTo>
                <a:cubicBezTo>
                  <a:pt x="225607" y="357621"/>
                  <a:pt x="269613" y="357621"/>
                  <a:pt x="304760" y="336409"/>
                </a:cubicBezTo>
                <a:close/>
                <a:moveTo>
                  <a:pt x="247610" y="333266"/>
                </a:moveTo>
                <a:cubicBezTo>
                  <a:pt x="213891" y="333266"/>
                  <a:pt x="190460" y="318216"/>
                  <a:pt x="190460" y="304691"/>
                </a:cubicBezTo>
                <a:cubicBezTo>
                  <a:pt x="190460" y="291165"/>
                  <a:pt x="213891" y="276116"/>
                  <a:pt x="247610" y="276116"/>
                </a:cubicBezTo>
                <a:cubicBezTo>
                  <a:pt x="281329" y="276116"/>
                  <a:pt x="304760" y="291165"/>
                  <a:pt x="304760" y="304691"/>
                </a:cubicBezTo>
                <a:cubicBezTo>
                  <a:pt x="304760" y="318216"/>
                  <a:pt x="281329" y="333266"/>
                  <a:pt x="247610" y="333266"/>
                </a:cubicBezTo>
                <a:close/>
                <a:moveTo>
                  <a:pt x="438110" y="447566"/>
                </a:moveTo>
                <a:cubicBezTo>
                  <a:pt x="438110" y="461091"/>
                  <a:pt x="414679" y="476141"/>
                  <a:pt x="380960" y="476141"/>
                </a:cubicBezTo>
                <a:cubicBezTo>
                  <a:pt x="347241" y="476141"/>
                  <a:pt x="323810" y="461091"/>
                  <a:pt x="323810" y="447566"/>
                </a:cubicBezTo>
                <a:lnTo>
                  <a:pt x="323810" y="431659"/>
                </a:lnTo>
                <a:cubicBezTo>
                  <a:pt x="358957" y="452871"/>
                  <a:pt x="402963" y="452871"/>
                  <a:pt x="438110" y="431659"/>
                </a:cubicBezTo>
                <a:close/>
                <a:moveTo>
                  <a:pt x="438110" y="399941"/>
                </a:moveTo>
                <a:cubicBezTo>
                  <a:pt x="438110" y="413466"/>
                  <a:pt x="414679" y="428516"/>
                  <a:pt x="380960" y="428516"/>
                </a:cubicBezTo>
                <a:cubicBezTo>
                  <a:pt x="347241" y="428516"/>
                  <a:pt x="323810" y="413466"/>
                  <a:pt x="323810" y="399941"/>
                </a:cubicBezTo>
                <a:lnTo>
                  <a:pt x="323810" y="384034"/>
                </a:lnTo>
                <a:cubicBezTo>
                  <a:pt x="358957" y="405246"/>
                  <a:pt x="402963" y="405246"/>
                  <a:pt x="438110" y="384034"/>
                </a:cubicBezTo>
                <a:close/>
                <a:moveTo>
                  <a:pt x="438110" y="352316"/>
                </a:moveTo>
                <a:cubicBezTo>
                  <a:pt x="438110" y="365841"/>
                  <a:pt x="414679" y="380891"/>
                  <a:pt x="380960" y="380891"/>
                </a:cubicBezTo>
                <a:cubicBezTo>
                  <a:pt x="347241" y="380891"/>
                  <a:pt x="323810" y="365841"/>
                  <a:pt x="323810" y="352316"/>
                </a:cubicBezTo>
                <a:lnTo>
                  <a:pt x="323810" y="336409"/>
                </a:lnTo>
                <a:cubicBezTo>
                  <a:pt x="358957" y="357621"/>
                  <a:pt x="402963" y="357621"/>
                  <a:pt x="438110" y="336409"/>
                </a:cubicBezTo>
                <a:close/>
                <a:moveTo>
                  <a:pt x="438110" y="304691"/>
                </a:moveTo>
                <a:cubicBezTo>
                  <a:pt x="438110" y="318216"/>
                  <a:pt x="414679" y="333266"/>
                  <a:pt x="380960" y="333266"/>
                </a:cubicBezTo>
                <a:cubicBezTo>
                  <a:pt x="347241" y="333266"/>
                  <a:pt x="323810" y="318216"/>
                  <a:pt x="323810" y="304691"/>
                </a:cubicBezTo>
                <a:lnTo>
                  <a:pt x="323810" y="288784"/>
                </a:lnTo>
                <a:cubicBezTo>
                  <a:pt x="358957" y="309996"/>
                  <a:pt x="402963" y="309996"/>
                  <a:pt x="438110" y="288784"/>
                </a:cubicBezTo>
                <a:close/>
                <a:moveTo>
                  <a:pt x="380960" y="285641"/>
                </a:moveTo>
                <a:cubicBezTo>
                  <a:pt x="347241" y="285641"/>
                  <a:pt x="323810" y="270591"/>
                  <a:pt x="323810" y="257066"/>
                </a:cubicBezTo>
                <a:cubicBezTo>
                  <a:pt x="323810" y="243540"/>
                  <a:pt x="347241" y="228491"/>
                  <a:pt x="380960" y="228491"/>
                </a:cubicBezTo>
                <a:cubicBezTo>
                  <a:pt x="414679" y="228491"/>
                  <a:pt x="438110" y="243540"/>
                  <a:pt x="438110" y="257066"/>
                </a:cubicBezTo>
                <a:cubicBezTo>
                  <a:pt x="438110" y="270591"/>
                  <a:pt x="414679" y="285641"/>
                  <a:pt x="380960" y="285641"/>
                </a:cubicBezTo>
                <a:close/>
                <a:moveTo>
                  <a:pt x="95210" y="199916"/>
                </a:moveTo>
                <a:lnTo>
                  <a:pt x="95210" y="198297"/>
                </a:lnTo>
                <a:cubicBezTo>
                  <a:pt x="109974" y="205745"/>
                  <a:pt x="126300" y="209603"/>
                  <a:pt x="142835" y="209536"/>
                </a:cubicBezTo>
                <a:cubicBezTo>
                  <a:pt x="163161" y="209612"/>
                  <a:pt x="183059" y="203650"/>
                  <a:pt x="199985" y="192391"/>
                </a:cubicBezTo>
                <a:cubicBezTo>
                  <a:pt x="201699" y="191200"/>
                  <a:pt x="203709" y="190505"/>
                  <a:pt x="205795" y="190391"/>
                </a:cubicBezTo>
                <a:lnTo>
                  <a:pt x="254182" y="190391"/>
                </a:lnTo>
                <a:cubicBezTo>
                  <a:pt x="268003" y="202688"/>
                  <a:pt x="285872" y="209469"/>
                  <a:pt x="304379" y="209441"/>
                </a:cubicBezTo>
                <a:cubicBezTo>
                  <a:pt x="346460" y="209650"/>
                  <a:pt x="380750" y="175703"/>
                  <a:pt x="380950" y="133622"/>
                </a:cubicBezTo>
                <a:cubicBezTo>
                  <a:pt x="381160" y="91531"/>
                  <a:pt x="347213" y="57250"/>
                  <a:pt x="305132" y="57041"/>
                </a:cubicBezTo>
                <a:cubicBezTo>
                  <a:pt x="295073" y="56993"/>
                  <a:pt x="285110" y="58936"/>
                  <a:pt x="275804" y="62756"/>
                </a:cubicBezTo>
                <a:lnTo>
                  <a:pt x="222750" y="11226"/>
                </a:lnTo>
                <a:cubicBezTo>
                  <a:pt x="210091" y="-1452"/>
                  <a:pt x="190384" y="-3776"/>
                  <a:pt x="175125" y="5606"/>
                </a:cubicBezTo>
                <a:lnTo>
                  <a:pt x="92448" y="60089"/>
                </a:lnTo>
                <a:cubicBezTo>
                  <a:pt x="90695" y="58203"/>
                  <a:pt x="88257" y="57098"/>
                  <a:pt x="85685" y="57041"/>
                </a:cubicBezTo>
                <a:lnTo>
                  <a:pt x="28535" y="57041"/>
                </a:lnTo>
                <a:cubicBezTo>
                  <a:pt x="23277" y="57041"/>
                  <a:pt x="19010" y="61308"/>
                  <a:pt x="19010" y="66566"/>
                </a:cubicBezTo>
                <a:cubicBezTo>
                  <a:pt x="19010" y="71824"/>
                  <a:pt x="23277" y="76091"/>
                  <a:pt x="28535" y="76091"/>
                </a:cubicBezTo>
                <a:lnTo>
                  <a:pt x="76160" y="76091"/>
                </a:lnTo>
                <a:lnTo>
                  <a:pt x="76160" y="190391"/>
                </a:lnTo>
                <a:lnTo>
                  <a:pt x="9485" y="190391"/>
                </a:lnTo>
                <a:cubicBezTo>
                  <a:pt x="4227" y="190391"/>
                  <a:pt x="-40" y="194658"/>
                  <a:pt x="-40" y="199916"/>
                </a:cubicBezTo>
                <a:cubicBezTo>
                  <a:pt x="-40" y="205174"/>
                  <a:pt x="4227" y="209441"/>
                  <a:pt x="9485" y="209441"/>
                </a:cubicBezTo>
                <a:lnTo>
                  <a:pt x="85685" y="209441"/>
                </a:lnTo>
                <a:cubicBezTo>
                  <a:pt x="90943" y="209441"/>
                  <a:pt x="95210" y="205174"/>
                  <a:pt x="95210" y="199916"/>
                </a:cubicBezTo>
                <a:close/>
                <a:moveTo>
                  <a:pt x="304760" y="76091"/>
                </a:moveTo>
                <a:cubicBezTo>
                  <a:pt x="336326" y="76091"/>
                  <a:pt x="361910" y="101675"/>
                  <a:pt x="361910" y="133241"/>
                </a:cubicBezTo>
                <a:cubicBezTo>
                  <a:pt x="361920" y="164797"/>
                  <a:pt x="336335" y="190391"/>
                  <a:pt x="304770" y="190391"/>
                </a:cubicBezTo>
                <a:cubicBezTo>
                  <a:pt x="297492" y="190391"/>
                  <a:pt x="290273" y="189000"/>
                  <a:pt x="283519" y="186295"/>
                </a:cubicBezTo>
                <a:cubicBezTo>
                  <a:pt x="302303" y="176808"/>
                  <a:pt x="309837" y="153891"/>
                  <a:pt x="300341" y="135108"/>
                </a:cubicBezTo>
                <a:cubicBezTo>
                  <a:pt x="293911" y="122382"/>
                  <a:pt x="280919" y="114315"/>
                  <a:pt x="266660" y="114191"/>
                </a:cubicBezTo>
                <a:lnTo>
                  <a:pt x="251039" y="114191"/>
                </a:lnTo>
                <a:cubicBezTo>
                  <a:pt x="259088" y="91416"/>
                  <a:pt x="280595" y="76157"/>
                  <a:pt x="304760" y="76091"/>
                </a:cubicBezTo>
                <a:close/>
                <a:moveTo>
                  <a:pt x="95210" y="81234"/>
                </a:moveTo>
                <a:lnTo>
                  <a:pt x="185507" y="21798"/>
                </a:lnTo>
                <a:cubicBezTo>
                  <a:pt x="193232" y="16893"/>
                  <a:pt x="203347" y="18179"/>
                  <a:pt x="209605" y="24846"/>
                </a:cubicBezTo>
                <a:lnTo>
                  <a:pt x="258945" y="72471"/>
                </a:lnTo>
                <a:cubicBezTo>
                  <a:pt x="245248" y="82815"/>
                  <a:pt x="235447" y="97484"/>
                  <a:pt x="231132" y="114096"/>
                </a:cubicBezTo>
                <a:lnTo>
                  <a:pt x="215320" y="114096"/>
                </a:lnTo>
                <a:cubicBezTo>
                  <a:pt x="212034" y="114162"/>
                  <a:pt x="209005" y="112353"/>
                  <a:pt x="207510" y="109428"/>
                </a:cubicBezTo>
                <a:cubicBezTo>
                  <a:pt x="205605" y="106542"/>
                  <a:pt x="205605" y="102789"/>
                  <a:pt x="207510" y="99903"/>
                </a:cubicBezTo>
                <a:cubicBezTo>
                  <a:pt x="210805" y="95808"/>
                  <a:pt x="210167" y="89807"/>
                  <a:pt x="206072" y="86511"/>
                </a:cubicBezTo>
                <a:cubicBezTo>
                  <a:pt x="201966" y="83206"/>
                  <a:pt x="195975" y="83854"/>
                  <a:pt x="192670" y="87949"/>
                </a:cubicBezTo>
                <a:cubicBezTo>
                  <a:pt x="192308" y="88416"/>
                  <a:pt x="191974" y="88902"/>
                  <a:pt x="191698" y="89426"/>
                </a:cubicBezTo>
                <a:cubicBezTo>
                  <a:pt x="183126" y="102170"/>
                  <a:pt x="186507" y="119449"/>
                  <a:pt x="199252" y="128031"/>
                </a:cubicBezTo>
                <a:cubicBezTo>
                  <a:pt x="203881" y="131145"/>
                  <a:pt x="209348" y="132793"/>
                  <a:pt x="214939" y="132765"/>
                </a:cubicBezTo>
                <a:lnTo>
                  <a:pt x="266660" y="132765"/>
                </a:lnTo>
                <a:cubicBezTo>
                  <a:pt x="277185" y="132765"/>
                  <a:pt x="285710" y="141289"/>
                  <a:pt x="285710" y="151815"/>
                </a:cubicBezTo>
                <a:cubicBezTo>
                  <a:pt x="285710" y="162340"/>
                  <a:pt x="277185" y="170865"/>
                  <a:pt x="266660" y="170865"/>
                </a:cubicBezTo>
                <a:lnTo>
                  <a:pt x="206176" y="170865"/>
                </a:lnTo>
                <a:cubicBezTo>
                  <a:pt x="200242" y="170922"/>
                  <a:pt x="194461" y="172779"/>
                  <a:pt x="189603" y="176198"/>
                </a:cubicBezTo>
                <a:cubicBezTo>
                  <a:pt x="160752" y="194649"/>
                  <a:pt x="123718" y="194315"/>
                  <a:pt x="95210" y="175341"/>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4" name="Freeform: Shape 53">
            <a:extLst>
              <a:ext uri="{FF2B5EF4-FFF2-40B4-BE49-F238E27FC236}">
                <a16:creationId xmlns:a16="http://schemas.microsoft.com/office/drawing/2014/main" id="{F63FAC11-11A3-6F95-1420-88A547318DC1}"/>
              </a:ext>
            </a:extLst>
          </p:cNvPr>
          <p:cNvSpPr/>
          <p:nvPr/>
        </p:nvSpPr>
        <p:spPr>
          <a:xfrm>
            <a:off x="8928595" y="3693841"/>
            <a:ext cx="447749" cy="357359"/>
          </a:xfrm>
          <a:custGeom>
            <a:avLst/>
            <a:gdLst>
              <a:gd name="connsiteX0" fmla="*/ 567444 w 572176"/>
              <a:gd name="connsiteY0" fmla="*/ 189178 h 456669"/>
              <a:gd name="connsiteX1" fmla="*/ 569549 w 572176"/>
              <a:gd name="connsiteY1" fmla="*/ 175872 h 456669"/>
              <a:gd name="connsiteX2" fmla="*/ 557919 w 572176"/>
              <a:gd name="connsiteY2" fmla="*/ 172795 h 456669"/>
              <a:gd name="connsiteX3" fmla="*/ 419711 w 572176"/>
              <a:gd name="connsiteY3" fmla="*/ 253758 h 456669"/>
              <a:gd name="connsiteX4" fmla="*/ 419711 w 572176"/>
              <a:gd name="connsiteY4" fmla="*/ 218896 h 456669"/>
              <a:gd name="connsiteX5" fmla="*/ 501435 w 572176"/>
              <a:gd name="connsiteY5" fmla="*/ 171271 h 456669"/>
              <a:gd name="connsiteX6" fmla="*/ 501435 w 572176"/>
              <a:gd name="connsiteY6" fmla="*/ 171271 h 456669"/>
              <a:gd name="connsiteX7" fmla="*/ 567349 w 572176"/>
              <a:gd name="connsiteY7" fmla="*/ 132600 h 456669"/>
              <a:gd name="connsiteX8" fmla="*/ 572111 w 572176"/>
              <a:gd name="connsiteY8" fmla="*/ 123646 h 456669"/>
              <a:gd name="connsiteX9" fmla="*/ 567444 w 572176"/>
              <a:gd name="connsiteY9" fmla="*/ 115455 h 456669"/>
              <a:gd name="connsiteX10" fmla="*/ 372086 w 572176"/>
              <a:gd name="connsiteY10" fmla="*/ 1155 h 456669"/>
              <a:gd name="connsiteX11" fmla="*/ 362561 w 572176"/>
              <a:gd name="connsiteY11" fmla="*/ 1155 h 456669"/>
              <a:gd name="connsiteX12" fmla="*/ 212161 w 572176"/>
              <a:gd name="connsiteY12" fmla="*/ 89261 h 456669"/>
              <a:gd name="connsiteX13" fmla="*/ 155773 w 572176"/>
              <a:gd name="connsiteY13" fmla="*/ 122313 h 456669"/>
              <a:gd name="connsiteX14" fmla="*/ 5374 w 572176"/>
              <a:gd name="connsiteY14" fmla="*/ 210514 h 456669"/>
              <a:gd name="connsiteX15" fmla="*/ 706 w 572176"/>
              <a:gd name="connsiteY15" fmla="*/ 218706 h 456669"/>
              <a:gd name="connsiteX16" fmla="*/ 5374 w 572176"/>
              <a:gd name="connsiteY16" fmla="*/ 226897 h 456669"/>
              <a:gd name="connsiteX17" fmla="*/ 143486 w 572176"/>
              <a:gd name="connsiteY17" fmla="*/ 308050 h 456669"/>
              <a:gd name="connsiteX18" fmla="*/ 143486 w 572176"/>
              <a:gd name="connsiteY18" fmla="*/ 308050 h 456669"/>
              <a:gd name="connsiteX19" fmla="*/ 200636 w 572176"/>
              <a:gd name="connsiteY19" fmla="*/ 341293 h 456669"/>
              <a:gd name="connsiteX20" fmla="*/ 205494 w 572176"/>
              <a:gd name="connsiteY20" fmla="*/ 342626 h 456669"/>
              <a:gd name="connsiteX21" fmla="*/ 210256 w 572176"/>
              <a:gd name="connsiteY21" fmla="*/ 341293 h 456669"/>
              <a:gd name="connsiteX22" fmla="*/ 343606 w 572176"/>
              <a:gd name="connsiteY22" fmla="*/ 263187 h 456669"/>
              <a:gd name="connsiteX23" fmla="*/ 343606 w 572176"/>
              <a:gd name="connsiteY23" fmla="*/ 298335 h 456669"/>
              <a:gd name="connsiteX24" fmla="*/ 205589 w 572176"/>
              <a:gd name="connsiteY24" fmla="*/ 379202 h 456669"/>
              <a:gd name="connsiteX25" fmla="*/ 15089 w 572176"/>
              <a:gd name="connsiteY25" fmla="*/ 267569 h 456669"/>
              <a:gd name="connsiteX26" fmla="*/ 1782 w 572176"/>
              <a:gd name="connsiteY26" fmla="*/ 269674 h 456669"/>
              <a:gd name="connsiteX27" fmla="*/ 3888 w 572176"/>
              <a:gd name="connsiteY27" fmla="*/ 282971 h 456669"/>
              <a:gd name="connsiteX28" fmla="*/ 5564 w 572176"/>
              <a:gd name="connsiteY28" fmla="*/ 283952 h 456669"/>
              <a:gd name="connsiteX29" fmla="*/ 200922 w 572176"/>
              <a:gd name="connsiteY29" fmla="*/ 398252 h 456669"/>
              <a:gd name="connsiteX30" fmla="*/ 205780 w 572176"/>
              <a:gd name="connsiteY30" fmla="*/ 399585 h 456669"/>
              <a:gd name="connsiteX31" fmla="*/ 210542 w 572176"/>
              <a:gd name="connsiteY31" fmla="*/ 398252 h 456669"/>
              <a:gd name="connsiteX32" fmla="*/ 343892 w 572176"/>
              <a:gd name="connsiteY32" fmla="*/ 320147 h 456669"/>
              <a:gd name="connsiteX33" fmla="*/ 343892 w 572176"/>
              <a:gd name="connsiteY33" fmla="*/ 355199 h 456669"/>
              <a:gd name="connsiteX34" fmla="*/ 205875 w 572176"/>
              <a:gd name="connsiteY34" fmla="*/ 436161 h 456669"/>
              <a:gd name="connsiteX35" fmla="*/ 15375 w 572176"/>
              <a:gd name="connsiteY35" fmla="*/ 324528 h 456669"/>
              <a:gd name="connsiteX36" fmla="*/ 2069 w 572176"/>
              <a:gd name="connsiteY36" fmla="*/ 326634 h 456669"/>
              <a:gd name="connsiteX37" fmla="*/ 4173 w 572176"/>
              <a:gd name="connsiteY37" fmla="*/ 339930 h 456669"/>
              <a:gd name="connsiteX38" fmla="*/ 5850 w 572176"/>
              <a:gd name="connsiteY38" fmla="*/ 340911 h 456669"/>
              <a:gd name="connsiteX39" fmla="*/ 201208 w 572176"/>
              <a:gd name="connsiteY39" fmla="*/ 455211 h 456669"/>
              <a:gd name="connsiteX40" fmla="*/ 206065 w 572176"/>
              <a:gd name="connsiteY40" fmla="*/ 456545 h 456669"/>
              <a:gd name="connsiteX41" fmla="*/ 210828 w 572176"/>
              <a:gd name="connsiteY41" fmla="*/ 455211 h 456669"/>
              <a:gd name="connsiteX42" fmla="*/ 358465 w 572176"/>
              <a:gd name="connsiteY42" fmla="*/ 368725 h 456669"/>
              <a:gd name="connsiteX43" fmla="*/ 358465 w 572176"/>
              <a:gd name="connsiteY43" fmla="*/ 368725 h 456669"/>
              <a:gd name="connsiteX44" fmla="*/ 369229 w 572176"/>
              <a:gd name="connsiteY44" fmla="*/ 362343 h 456669"/>
              <a:gd name="connsiteX45" fmla="*/ 568015 w 572176"/>
              <a:gd name="connsiteY45" fmla="*/ 245852 h 456669"/>
              <a:gd name="connsiteX46" fmla="*/ 570120 w 572176"/>
              <a:gd name="connsiteY46" fmla="*/ 232546 h 456669"/>
              <a:gd name="connsiteX47" fmla="*/ 558490 w 572176"/>
              <a:gd name="connsiteY47" fmla="*/ 229469 h 456669"/>
              <a:gd name="connsiteX48" fmla="*/ 419711 w 572176"/>
              <a:gd name="connsiteY48" fmla="*/ 310908 h 456669"/>
              <a:gd name="connsiteX49" fmla="*/ 419711 w 572176"/>
              <a:gd name="connsiteY49" fmla="*/ 276046 h 456669"/>
              <a:gd name="connsiteX50" fmla="*/ 372086 w 572176"/>
              <a:gd name="connsiteY50" fmla="*/ 179653 h 456669"/>
              <a:gd name="connsiteX51" fmla="*/ 279979 w 572176"/>
              <a:gd name="connsiteY51" fmla="*/ 124503 h 456669"/>
              <a:gd name="connsiteX52" fmla="*/ 356751 w 572176"/>
              <a:gd name="connsiteY52" fmla="*/ 135838 h 456669"/>
              <a:gd name="connsiteX53" fmla="*/ 375801 w 572176"/>
              <a:gd name="connsiteY53" fmla="*/ 159841 h 456669"/>
              <a:gd name="connsiteX54" fmla="*/ 372086 w 572176"/>
              <a:gd name="connsiteY54" fmla="*/ 179272 h 456669"/>
              <a:gd name="connsiteX55" fmla="*/ 394565 w 572176"/>
              <a:gd name="connsiteY55" fmla="*/ 156412 h 456669"/>
              <a:gd name="connsiteX56" fmla="*/ 365990 w 572176"/>
              <a:gd name="connsiteY56" fmla="*/ 119360 h 456669"/>
              <a:gd name="connsiteX57" fmla="*/ 255024 w 572176"/>
              <a:gd name="connsiteY57" fmla="*/ 109835 h 456669"/>
              <a:gd name="connsiteX58" fmla="*/ 235212 w 572176"/>
              <a:gd name="connsiteY58" fmla="*/ 97929 h 456669"/>
              <a:gd name="connsiteX59" fmla="*/ 301887 w 572176"/>
              <a:gd name="connsiteY59" fmla="*/ 59067 h 456669"/>
              <a:gd name="connsiteX60" fmla="*/ 354846 w 572176"/>
              <a:gd name="connsiteY60" fmla="*/ 70401 h 456669"/>
              <a:gd name="connsiteX61" fmla="*/ 423902 w 572176"/>
              <a:gd name="connsiteY61" fmla="*/ 54018 h 456669"/>
              <a:gd name="connsiteX62" fmla="*/ 487910 w 572176"/>
              <a:gd name="connsiteY62" fmla="*/ 91547 h 456669"/>
              <a:gd name="connsiteX63" fmla="*/ 465907 w 572176"/>
              <a:gd name="connsiteY63" fmla="*/ 131552 h 456669"/>
              <a:gd name="connsiteX64" fmla="*/ 479718 w 572176"/>
              <a:gd name="connsiteY64" fmla="*/ 161746 h 456669"/>
              <a:gd name="connsiteX65" fmla="*/ 410186 w 572176"/>
              <a:gd name="connsiteY65" fmla="*/ 202132 h 456669"/>
              <a:gd name="connsiteX66" fmla="*/ 388279 w 572176"/>
              <a:gd name="connsiteY66" fmla="*/ 189083 h 456669"/>
              <a:gd name="connsiteX67" fmla="*/ 394565 w 572176"/>
              <a:gd name="connsiteY67" fmla="*/ 156031 h 456669"/>
              <a:gd name="connsiteX68" fmla="*/ 497149 w 572176"/>
              <a:gd name="connsiteY68" fmla="*/ 151554 h 456669"/>
              <a:gd name="connsiteX69" fmla="*/ 485052 w 572176"/>
              <a:gd name="connsiteY69" fmla="*/ 131552 h 456669"/>
              <a:gd name="connsiteX70" fmla="*/ 505817 w 572176"/>
              <a:gd name="connsiteY70" fmla="*/ 102025 h 456669"/>
              <a:gd name="connsiteX71" fmla="*/ 543917 w 572176"/>
              <a:gd name="connsiteY71" fmla="*/ 124218 h 456669"/>
              <a:gd name="connsiteX72" fmla="*/ 367228 w 572176"/>
              <a:gd name="connsiteY72" fmla="*/ 20776 h 456669"/>
              <a:gd name="connsiteX73" fmla="*/ 403900 w 572176"/>
              <a:gd name="connsiteY73" fmla="*/ 42208 h 456669"/>
              <a:gd name="connsiteX74" fmla="*/ 322747 w 572176"/>
              <a:gd name="connsiteY74" fmla="*/ 46875 h 456669"/>
              <a:gd name="connsiteX75" fmla="*/ 200636 w 572176"/>
              <a:gd name="connsiteY75" fmla="*/ 165651 h 456669"/>
              <a:gd name="connsiteX76" fmla="*/ 291505 w 572176"/>
              <a:gd name="connsiteY76" fmla="*/ 220420 h 456669"/>
              <a:gd name="connsiteX77" fmla="*/ 216257 w 572176"/>
              <a:gd name="connsiteY77" fmla="*/ 207085 h 456669"/>
              <a:gd name="connsiteX78" fmla="*/ 197207 w 572176"/>
              <a:gd name="connsiteY78" fmla="*/ 183939 h 456669"/>
              <a:gd name="connsiteX79" fmla="*/ 200636 w 572176"/>
              <a:gd name="connsiteY79" fmla="*/ 165651 h 456669"/>
              <a:gd name="connsiteX80" fmla="*/ 178443 w 572176"/>
              <a:gd name="connsiteY80" fmla="*/ 187368 h 456669"/>
              <a:gd name="connsiteX81" fmla="*/ 207018 w 572176"/>
              <a:gd name="connsiteY81" fmla="*/ 223563 h 456669"/>
              <a:gd name="connsiteX82" fmla="*/ 276360 w 572176"/>
              <a:gd name="connsiteY82" fmla="*/ 240327 h 456669"/>
              <a:gd name="connsiteX83" fmla="*/ 316841 w 572176"/>
              <a:gd name="connsiteY83" fmla="*/ 235375 h 456669"/>
              <a:gd name="connsiteX84" fmla="*/ 335224 w 572176"/>
              <a:gd name="connsiteY84" fmla="*/ 246519 h 456669"/>
              <a:gd name="connsiteX85" fmla="*/ 271692 w 572176"/>
              <a:gd name="connsiteY85" fmla="*/ 283761 h 456669"/>
              <a:gd name="connsiteX86" fmla="*/ 149392 w 572176"/>
              <a:gd name="connsiteY86" fmla="*/ 288905 h 456669"/>
              <a:gd name="connsiteX87" fmla="*/ 85384 w 572176"/>
              <a:gd name="connsiteY87" fmla="*/ 251376 h 456669"/>
              <a:gd name="connsiteX88" fmla="*/ 107386 w 572176"/>
              <a:gd name="connsiteY88" fmla="*/ 211371 h 456669"/>
              <a:gd name="connsiteX89" fmla="*/ 93004 w 572176"/>
              <a:gd name="connsiteY89" fmla="*/ 180796 h 456669"/>
              <a:gd name="connsiteX90" fmla="*/ 160441 w 572176"/>
              <a:gd name="connsiteY90" fmla="*/ 141268 h 456669"/>
              <a:gd name="connsiteX91" fmla="*/ 184063 w 572176"/>
              <a:gd name="connsiteY91" fmla="*/ 155460 h 456669"/>
              <a:gd name="connsiteX92" fmla="*/ 178157 w 572176"/>
              <a:gd name="connsiteY92" fmla="*/ 187368 h 456669"/>
              <a:gd name="connsiteX93" fmla="*/ 75859 w 572176"/>
              <a:gd name="connsiteY93" fmla="*/ 191369 h 456669"/>
              <a:gd name="connsiteX94" fmla="*/ 87955 w 572176"/>
              <a:gd name="connsiteY94" fmla="*/ 211371 h 456669"/>
              <a:gd name="connsiteX95" fmla="*/ 67191 w 572176"/>
              <a:gd name="connsiteY95" fmla="*/ 240899 h 456669"/>
              <a:gd name="connsiteX96" fmla="*/ 29186 w 572176"/>
              <a:gd name="connsiteY96" fmla="*/ 218896 h 456669"/>
              <a:gd name="connsiteX97" fmla="*/ 205780 w 572176"/>
              <a:gd name="connsiteY97" fmla="*/ 322147 h 456669"/>
              <a:gd name="connsiteX98" fmla="*/ 169108 w 572176"/>
              <a:gd name="connsiteY98" fmla="*/ 300716 h 456669"/>
              <a:gd name="connsiteX99" fmla="*/ 250357 w 572176"/>
              <a:gd name="connsiteY99" fmla="*/ 296049 h 456669"/>
              <a:gd name="connsiteX100" fmla="*/ 362561 w 572176"/>
              <a:gd name="connsiteY100" fmla="*/ 344341 h 456669"/>
              <a:gd name="connsiteX101" fmla="*/ 362561 w 572176"/>
              <a:gd name="connsiteY101" fmla="*/ 246519 h 456669"/>
              <a:gd name="connsiteX102" fmla="*/ 357989 w 572176"/>
              <a:gd name="connsiteY102" fmla="*/ 238327 h 456669"/>
              <a:gd name="connsiteX103" fmla="*/ 179109 w 572176"/>
              <a:gd name="connsiteY103" fmla="*/ 130695 h 456669"/>
              <a:gd name="connsiteX104" fmla="*/ 217209 w 572176"/>
              <a:gd name="connsiteY104" fmla="*/ 108597 h 456669"/>
              <a:gd name="connsiteX105" fmla="*/ 400661 w 572176"/>
              <a:gd name="connsiteY105" fmla="*/ 218896 h 456669"/>
              <a:gd name="connsiteX106" fmla="*/ 400661 w 572176"/>
              <a:gd name="connsiteY106" fmla="*/ 322338 h 456669"/>
              <a:gd name="connsiteX107" fmla="*/ 369991 w 572176"/>
              <a:gd name="connsiteY107" fmla="*/ 340340 h 45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72176" h="456669">
                <a:moveTo>
                  <a:pt x="567444" y="189178"/>
                </a:moveTo>
                <a:cubicBezTo>
                  <a:pt x="571702" y="186083"/>
                  <a:pt x="572635" y="180129"/>
                  <a:pt x="569549" y="175872"/>
                </a:cubicBezTo>
                <a:cubicBezTo>
                  <a:pt x="566891" y="172224"/>
                  <a:pt x="562034" y="170938"/>
                  <a:pt x="557919" y="172795"/>
                </a:cubicBezTo>
                <a:lnTo>
                  <a:pt x="419711" y="253758"/>
                </a:lnTo>
                <a:lnTo>
                  <a:pt x="419711" y="218896"/>
                </a:lnTo>
                <a:lnTo>
                  <a:pt x="501435" y="171271"/>
                </a:lnTo>
                <a:lnTo>
                  <a:pt x="501435" y="171271"/>
                </a:lnTo>
                <a:lnTo>
                  <a:pt x="567349" y="132600"/>
                </a:lnTo>
                <a:cubicBezTo>
                  <a:pt x="570520" y="130780"/>
                  <a:pt x="572378" y="127294"/>
                  <a:pt x="572111" y="123646"/>
                </a:cubicBezTo>
                <a:cubicBezTo>
                  <a:pt x="572111" y="120284"/>
                  <a:pt x="570339" y="117169"/>
                  <a:pt x="567444" y="115455"/>
                </a:cubicBezTo>
                <a:lnTo>
                  <a:pt x="372086" y="1155"/>
                </a:lnTo>
                <a:cubicBezTo>
                  <a:pt x="369143" y="-550"/>
                  <a:pt x="365504" y="-550"/>
                  <a:pt x="362561" y="1155"/>
                </a:cubicBezTo>
                <a:lnTo>
                  <a:pt x="212161" y="89261"/>
                </a:lnTo>
                <a:lnTo>
                  <a:pt x="155773" y="122313"/>
                </a:lnTo>
                <a:lnTo>
                  <a:pt x="5374" y="210514"/>
                </a:lnTo>
                <a:cubicBezTo>
                  <a:pt x="2478" y="212229"/>
                  <a:pt x="706" y="215344"/>
                  <a:pt x="706" y="218706"/>
                </a:cubicBezTo>
                <a:cubicBezTo>
                  <a:pt x="706" y="222068"/>
                  <a:pt x="2478" y="225183"/>
                  <a:pt x="5374" y="226897"/>
                </a:cubicBezTo>
                <a:lnTo>
                  <a:pt x="143486" y="308050"/>
                </a:lnTo>
                <a:lnTo>
                  <a:pt x="143486" y="308050"/>
                </a:lnTo>
                <a:lnTo>
                  <a:pt x="200636" y="341293"/>
                </a:lnTo>
                <a:cubicBezTo>
                  <a:pt x="202103" y="342169"/>
                  <a:pt x="203789" y="342626"/>
                  <a:pt x="205494" y="342626"/>
                </a:cubicBezTo>
                <a:cubicBezTo>
                  <a:pt x="207170" y="342607"/>
                  <a:pt x="208818" y="342150"/>
                  <a:pt x="210256" y="341293"/>
                </a:cubicBezTo>
                <a:lnTo>
                  <a:pt x="343606" y="263187"/>
                </a:lnTo>
                <a:lnTo>
                  <a:pt x="343606" y="298335"/>
                </a:lnTo>
                <a:lnTo>
                  <a:pt x="205589" y="379202"/>
                </a:lnTo>
                <a:lnTo>
                  <a:pt x="15089" y="267569"/>
                </a:lnTo>
                <a:cubicBezTo>
                  <a:pt x="10831" y="264473"/>
                  <a:pt x="4878" y="265416"/>
                  <a:pt x="1782" y="269674"/>
                </a:cubicBezTo>
                <a:cubicBezTo>
                  <a:pt x="-1313" y="273922"/>
                  <a:pt x="-370" y="279885"/>
                  <a:pt x="3888" y="282971"/>
                </a:cubicBezTo>
                <a:cubicBezTo>
                  <a:pt x="4411" y="283361"/>
                  <a:pt x="4974" y="283685"/>
                  <a:pt x="5564" y="283952"/>
                </a:cubicBezTo>
                <a:lnTo>
                  <a:pt x="200922" y="398252"/>
                </a:lnTo>
                <a:cubicBezTo>
                  <a:pt x="202389" y="399128"/>
                  <a:pt x="204075" y="399585"/>
                  <a:pt x="205780" y="399585"/>
                </a:cubicBezTo>
                <a:cubicBezTo>
                  <a:pt x="207456" y="399566"/>
                  <a:pt x="209104" y="399109"/>
                  <a:pt x="210542" y="398252"/>
                </a:cubicBezTo>
                <a:lnTo>
                  <a:pt x="343892" y="320147"/>
                </a:lnTo>
                <a:lnTo>
                  <a:pt x="343892" y="355199"/>
                </a:lnTo>
                <a:lnTo>
                  <a:pt x="205875" y="436161"/>
                </a:lnTo>
                <a:lnTo>
                  <a:pt x="15375" y="324528"/>
                </a:lnTo>
                <a:cubicBezTo>
                  <a:pt x="11117" y="321433"/>
                  <a:pt x="5164" y="322376"/>
                  <a:pt x="2069" y="326634"/>
                </a:cubicBezTo>
                <a:cubicBezTo>
                  <a:pt x="-1027" y="330882"/>
                  <a:pt x="-84" y="336844"/>
                  <a:pt x="4173" y="339930"/>
                </a:cubicBezTo>
                <a:cubicBezTo>
                  <a:pt x="4697" y="340321"/>
                  <a:pt x="5259" y="340645"/>
                  <a:pt x="5850" y="340911"/>
                </a:cubicBezTo>
                <a:lnTo>
                  <a:pt x="201208" y="455211"/>
                </a:lnTo>
                <a:cubicBezTo>
                  <a:pt x="202674" y="456088"/>
                  <a:pt x="204360" y="456545"/>
                  <a:pt x="206065" y="456545"/>
                </a:cubicBezTo>
                <a:cubicBezTo>
                  <a:pt x="207742" y="456526"/>
                  <a:pt x="209390" y="456069"/>
                  <a:pt x="210828" y="455211"/>
                </a:cubicBezTo>
                <a:lnTo>
                  <a:pt x="358465" y="368725"/>
                </a:lnTo>
                <a:lnTo>
                  <a:pt x="358465" y="368725"/>
                </a:lnTo>
                <a:lnTo>
                  <a:pt x="369229" y="362343"/>
                </a:lnTo>
                <a:lnTo>
                  <a:pt x="568015" y="245852"/>
                </a:lnTo>
                <a:cubicBezTo>
                  <a:pt x="572273" y="242756"/>
                  <a:pt x="573206" y="236803"/>
                  <a:pt x="570120" y="232546"/>
                </a:cubicBezTo>
                <a:cubicBezTo>
                  <a:pt x="567463" y="228897"/>
                  <a:pt x="562605" y="227612"/>
                  <a:pt x="558490" y="229469"/>
                </a:cubicBezTo>
                <a:lnTo>
                  <a:pt x="419711" y="310908"/>
                </a:lnTo>
                <a:lnTo>
                  <a:pt x="419711" y="276046"/>
                </a:lnTo>
                <a:close/>
                <a:moveTo>
                  <a:pt x="372086" y="179653"/>
                </a:moveTo>
                <a:lnTo>
                  <a:pt x="279979" y="124503"/>
                </a:lnTo>
                <a:cubicBezTo>
                  <a:pt x="306126" y="120141"/>
                  <a:pt x="332977" y="124113"/>
                  <a:pt x="356751" y="135838"/>
                </a:cubicBezTo>
                <a:cubicBezTo>
                  <a:pt x="366390" y="140563"/>
                  <a:pt x="373391" y="149383"/>
                  <a:pt x="375801" y="159841"/>
                </a:cubicBezTo>
                <a:cubicBezTo>
                  <a:pt x="376849" y="166556"/>
                  <a:pt x="375534" y="173424"/>
                  <a:pt x="372086" y="179272"/>
                </a:cubicBezTo>
                <a:close/>
                <a:moveTo>
                  <a:pt x="394565" y="156412"/>
                </a:moveTo>
                <a:cubicBezTo>
                  <a:pt x="391012" y="140429"/>
                  <a:pt x="380544" y="126856"/>
                  <a:pt x="365990" y="119360"/>
                </a:cubicBezTo>
                <a:cubicBezTo>
                  <a:pt x="338272" y="103072"/>
                  <a:pt x="295124" y="99548"/>
                  <a:pt x="255024" y="109835"/>
                </a:cubicBezTo>
                <a:lnTo>
                  <a:pt x="235212" y="97929"/>
                </a:lnTo>
                <a:lnTo>
                  <a:pt x="301887" y="59067"/>
                </a:lnTo>
                <a:cubicBezTo>
                  <a:pt x="318451" y="66801"/>
                  <a:pt x="336567" y="70678"/>
                  <a:pt x="354846" y="70401"/>
                </a:cubicBezTo>
                <a:cubicBezTo>
                  <a:pt x="378830" y="70449"/>
                  <a:pt x="402490" y="64839"/>
                  <a:pt x="423902" y="54018"/>
                </a:cubicBezTo>
                <a:lnTo>
                  <a:pt x="487910" y="91547"/>
                </a:lnTo>
                <a:cubicBezTo>
                  <a:pt x="474994" y="100948"/>
                  <a:pt x="466927" y="115607"/>
                  <a:pt x="465907" y="131552"/>
                </a:cubicBezTo>
                <a:cubicBezTo>
                  <a:pt x="466136" y="143096"/>
                  <a:pt x="471136" y="154021"/>
                  <a:pt x="479718" y="161746"/>
                </a:cubicBezTo>
                <a:lnTo>
                  <a:pt x="410186" y="202132"/>
                </a:lnTo>
                <a:lnTo>
                  <a:pt x="388279" y="189083"/>
                </a:lnTo>
                <a:cubicBezTo>
                  <a:pt x="394222" y="179158"/>
                  <a:pt x="396451" y="167442"/>
                  <a:pt x="394565" y="156031"/>
                </a:cubicBezTo>
                <a:close/>
                <a:moveTo>
                  <a:pt x="497149" y="151554"/>
                </a:moveTo>
                <a:cubicBezTo>
                  <a:pt x="490110" y="147249"/>
                  <a:pt x="485595" y="139791"/>
                  <a:pt x="485052" y="131552"/>
                </a:cubicBezTo>
                <a:cubicBezTo>
                  <a:pt x="485052" y="121455"/>
                  <a:pt x="492577" y="110883"/>
                  <a:pt x="505817" y="102025"/>
                </a:cubicBezTo>
                <a:lnTo>
                  <a:pt x="543917" y="124218"/>
                </a:lnTo>
                <a:close/>
                <a:moveTo>
                  <a:pt x="367228" y="20776"/>
                </a:moveTo>
                <a:lnTo>
                  <a:pt x="403900" y="42208"/>
                </a:lnTo>
                <a:cubicBezTo>
                  <a:pt x="377963" y="52037"/>
                  <a:pt x="349636" y="53666"/>
                  <a:pt x="322747" y="46875"/>
                </a:cubicBezTo>
                <a:close/>
                <a:moveTo>
                  <a:pt x="200636" y="165651"/>
                </a:moveTo>
                <a:lnTo>
                  <a:pt x="291505" y="220420"/>
                </a:lnTo>
                <a:cubicBezTo>
                  <a:pt x="265654" y="223678"/>
                  <a:pt x="239422" y="219020"/>
                  <a:pt x="216257" y="207085"/>
                </a:cubicBezTo>
                <a:cubicBezTo>
                  <a:pt x="206856" y="202494"/>
                  <a:pt x="199903" y="194055"/>
                  <a:pt x="197207" y="183939"/>
                </a:cubicBezTo>
                <a:cubicBezTo>
                  <a:pt x="196274" y="177634"/>
                  <a:pt x="197483" y="171195"/>
                  <a:pt x="200636" y="165651"/>
                </a:cubicBezTo>
                <a:close/>
                <a:moveTo>
                  <a:pt x="178443" y="187368"/>
                </a:moveTo>
                <a:cubicBezTo>
                  <a:pt x="182091" y="203094"/>
                  <a:pt x="192569" y="216363"/>
                  <a:pt x="207018" y="223563"/>
                </a:cubicBezTo>
                <a:cubicBezTo>
                  <a:pt x="228287" y="235070"/>
                  <a:pt x="252185" y="240842"/>
                  <a:pt x="276360" y="240327"/>
                </a:cubicBezTo>
                <a:cubicBezTo>
                  <a:pt x="290009" y="240347"/>
                  <a:pt x="303601" y="238680"/>
                  <a:pt x="316841" y="235375"/>
                </a:cubicBezTo>
                <a:lnTo>
                  <a:pt x="335224" y="246519"/>
                </a:lnTo>
                <a:lnTo>
                  <a:pt x="271692" y="283761"/>
                </a:lnTo>
                <a:cubicBezTo>
                  <a:pt x="238165" y="267188"/>
                  <a:pt x="186825" y="269284"/>
                  <a:pt x="149392" y="288905"/>
                </a:cubicBezTo>
                <a:lnTo>
                  <a:pt x="85384" y="251376"/>
                </a:lnTo>
                <a:cubicBezTo>
                  <a:pt x="98300" y="241975"/>
                  <a:pt x="106367" y="227316"/>
                  <a:pt x="107386" y="211371"/>
                </a:cubicBezTo>
                <a:cubicBezTo>
                  <a:pt x="107120" y="199608"/>
                  <a:pt x="101890" y="188502"/>
                  <a:pt x="93004" y="180796"/>
                </a:cubicBezTo>
                <a:lnTo>
                  <a:pt x="160441" y="141268"/>
                </a:lnTo>
                <a:lnTo>
                  <a:pt x="184063" y="155460"/>
                </a:lnTo>
                <a:cubicBezTo>
                  <a:pt x="178271" y="165023"/>
                  <a:pt x="176176" y="176367"/>
                  <a:pt x="178157" y="187368"/>
                </a:cubicBezTo>
                <a:close/>
                <a:moveTo>
                  <a:pt x="75859" y="191369"/>
                </a:moveTo>
                <a:cubicBezTo>
                  <a:pt x="82898" y="195674"/>
                  <a:pt x="87412" y="203132"/>
                  <a:pt x="87955" y="211371"/>
                </a:cubicBezTo>
                <a:cubicBezTo>
                  <a:pt x="87955" y="221468"/>
                  <a:pt x="80431" y="232041"/>
                  <a:pt x="67191" y="240899"/>
                </a:cubicBezTo>
                <a:lnTo>
                  <a:pt x="29186" y="218896"/>
                </a:lnTo>
                <a:close/>
                <a:moveTo>
                  <a:pt x="205780" y="322147"/>
                </a:moveTo>
                <a:lnTo>
                  <a:pt x="169108" y="300716"/>
                </a:lnTo>
                <a:cubicBezTo>
                  <a:pt x="195073" y="290886"/>
                  <a:pt x="223429" y="289257"/>
                  <a:pt x="250357" y="296049"/>
                </a:cubicBezTo>
                <a:close/>
                <a:moveTo>
                  <a:pt x="362561" y="344341"/>
                </a:moveTo>
                <a:lnTo>
                  <a:pt x="362561" y="246519"/>
                </a:lnTo>
                <a:cubicBezTo>
                  <a:pt x="362580" y="243176"/>
                  <a:pt x="360847" y="240070"/>
                  <a:pt x="357989" y="238327"/>
                </a:cubicBezTo>
                <a:lnTo>
                  <a:pt x="179109" y="130695"/>
                </a:lnTo>
                <a:lnTo>
                  <a:pt x="217209" y="108597"/>
                </a:lnTo>
                <a:lnTo>
                  <a:pt x="400661" y="218896"/>
                </a:lnTo>
                <a:lnTo>
                  <a:pt x="400661" y="322338"/>
                </a:lnTo>
                <a:lnTo>
                  <a:pt x="369991" y="340340"/>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5" name="Freeform: Shape 54">
            <a:extLst>
              <a:ext uri="{FF2B5EF4-FFF2-40B4-BE49-F238E27FC236}">
                <a16:creationId xmlns:a16="http://schemas.microsoft.com/office/drawing/2014/main" id="{C9457C0A-20FE-31BE-2742-AB3D8E4E90E3}"/>
              </a:ext>
            </a:extLst>
          </p:cNvPr>
          <p:cNvSpPr/>
          <p:nvPr/>
        </p:nvSpPr>
        <p:spPr>
          <a:xfrm>
            <a:off x="10524513" y="2841193"/>
            <a:ext cx="417305" cy="327757"/>
          </a:xfrm>
          <a:custGeom>
            <a:avLst/>
            <a:gdLst>
              <a:gd name="connsiteX0" fmla="*/ 266681 w 533271"/>
              <a:gd name="connsiteY0" fmla="*/ -124 h 418838"/>
              <a:gd name="connsiteX1" fmla="*/ -38 w 533271"/>
              <a:gd name="connsiteY1" fmla="*/ 266557 h 418838"/>
              <a:gd name="connsiteX2" fmla="*/ 44939 w 533271"/>
              <a:gd name="connsiteY2" fmla="*/ 414785 h 418838"/>
              <a:gd name="connsiteX3" fmla="*/ 47606 w 533271"/>
              <a:gd name="connsiteY3" fmla="*/ 417452 h 418838"/>
              <a:gd name="connsiteX4" fmla="*/ 50178 w 533271"/>
              <a:gd name="connsiteY4" fmla="*/ 418500 h 418838"/>
              <a:gd name="connsiteX5" fmla="*/ 50940 w 533271"/>
              <a:gd name="connsiteY5" fmla="*/ 418500 h 418838"/>
              <a:gd name="connsiteX6" fmla="*/ 54655 w 533271"/>
              <a:gd name="connsiteY6" fmla="*/ 418500 h 418838"/>
              <a:gd name="connsiteX7" fmla="*/ 54655 w 533271"/>
              <a:gd name="connsiteY7" fmla="*/ 418500 h 418838"/>
              <a:gd name="connsiteX8" fmla="*/ 58179 w 533271"/>
              <a:gd name="connsiteY8" fmla="*/ 417071 h 418838"/>
              <a:gd name="connsiteX9" fmla="*/ 60760 w 533271"/>
              <a:gd name="connsiteY9" fmla="*/ 403850 h 418838"/>
              <a:gd name="connsiteX10" fmla="*/ 60751 w 533271"/>
              <a:gd name="connsiteY10" fmla="*/ 403831 h 418838"/>
              <a:gd name="connsiteX11" fmla="*/ 129121 w 533271"/>
              <a:gd name="connsiteY11" fmla="*/ 60341 h 418838"/>
              <a:gd name="connsiteX12" fmla="*/ 472612 w 533271"/>
              <a:gd name="connsiteY12" fmla="*/ 128711 h 418838"/>
              <a:gd name="connsiteX13" fmla="*/ 472612 w 533271"/>
              <a:gd name="connsiteY13" fmla="*/ 403831 h 418838"/>
              <a:gd name="connsiteX14" fmla="*/ 475164 w 533271"/>
              <a:gd name="connsiteY14" fmla="*/ 417061 h 418838"/>
              <a:gd name="connsiteX15" fmla="*/ 475183 w 533271"/>
              <a:gd name="connsiteY15" fmla="*/ 417071 h 418838"/>
              <a:gd name="connsiteX16" fmla="*/ 480517 w 533271"/>
              <a:gd name="connsiteY16" fmla="*/ 418690 h 418838"/>
              <a:gd name="connsiteX17" fmla="*/ 488423 w 533271"/>
              <a:gd name="connsiteY17" fmla="*/ 414499 h 418838"/>
              <a:gd name="connsiteX18" fmla="*/ 414433 w 533271"/>
              <a:gd name="connsiteY18" fmla="*/ 44663 h 418838"/>
              <a:gd name="connsiteX19" fmla="*/ 266681 w 533271"/>
              <a:gd name="connsiteY19" fmla="*/ -124 h 418838"/>
              <a:gd name="connsiteX20" fmla="*/ 435083 w 533271"/>
              <a:gd name="connsiteY20" fmla="*/ 140275 h 418838"/>
              <a:gd name="connsiteX21" fmla="*/ 435083 w 533271"/>
              <a:gd name="connsiteY21" fmla="*/ 126749 h 418838"/>
              <a:gd name="connsiteX22" fmla="*/ 421558 w 533271"/>
              <a:gd name="connsiteY22" fmla="*/ 126749 h 418838"/>
              <a:gd name="connsiteX23" fmla="*/ 292875 w 533271"/>
              <a:gd name="connsiteY23" fmla="*/ 255432 h 418838"/>
              <a:gd name="connsiteX24" fmla="*/ 226962 w 533271"/>
              <a:gd name="connsiteY24" fmla="*/ 269281 h 418838"/>
              <a:gd name="connsiteX25" fmla="*/ 226962 w 533271"/>
              <a:gd name="connsiteY25" fmla="*/ 321345 h 418838"/>
              <a:gd name="connsiteX26" fmla="*/ 212293 w 533271"/>
              <a:gd name="connsiteY26" fmla="*/ 336013 h 418838"/>
              <a:gd name="connsiteX27" fmla="*/ 212236 w 533271"/>
              <a:gd name="connsiteY27" fmla="*/ 349482 h 418838"/>
              <a:gd name="connsiteX28" fmla="*/ 212293 w 533271"/>
              <a:gd name="connsiteY28" fmla="*/ 349539 h 418838"/>
              <a:gd name="connsiteX29" fmla="*/ 225762 w 533271"/>
              <a:gd name="connsiteY29" fmla="*/ 349596 h 418838"/>
              <a:gd name="connsiteX30" fmla="*/ 225819 w 533271"/>
              <a:gd name="connsiteY30" fmla="*/ 349539 h 418838"/>
              <a:gd name="connsiteX31" fmla="*/ 240487 w 533271"/>
              <a:gd name="connsiteY31" fmla="*/ 334870 h 418838"/>
              <a:gd name="connsiteX32" fmla="*/ 306400 w 533271"/>
              <a:gd name="connsiteY32" fmla="*/ 321021 h 418838"/>
              <a:gd name="connsiteX33" fmla="*/ 306400 w 533271"/>
              <a:gd name="connsiteY33" fmla="*/ 268957 h 418838"/>
              <a:gd name="connsiteX34" fmla="*/ 266681 w 533271"/>
              <a:gd name="connsiteY34" fmla="*/ 323726 h 418838"/>
              <a:gd name="connsiteX35" fmla="*/ 238106 w 533271"/>
              <a:gd name="connsiteY35" fmla="*/ 295151 h 418838"/>
              <a:gd name="connsiteX36" fmla="*/ 266681 w 533271"/>
              <a:gd name="connsiteY36" fmla="*/ 266576 h 418838"/>
              <a:gd name="connsiteX37" fmla="*/ 295256 w 533271"/>
              <a:gd name="connsiteY37" fmla="*/ 295151 h 418838"/>
              <a:gd name="connsiteX38" fmla="*/ 266681 w 533271"/>
              <a:gd name="connsiteY38" fmla="*/ 323726 h 418838"/>
              <a:gd name="connsiteX39" fmla="*/ 247631 w 533271"/>
              <a:gd name="connsiteY39" fmla="*/ 133226 h 418838"/>
              <a:gd name="connsiteX40" fmla="*/ 338881 w 533271"/>
              <a:gd name="connsiteY40" fmla="*/ 169516 h 418838"/>
              <a:gd name="connsiteX41" fmla="*/ 352311 w 533271"/>
              <a:gd name="connsiteY41" fmla="*/ 169516 h 418838"/>
              <a:gd name="connsiteX42" fmla="*/ 352368 w 533271"/>
              <a:gd name="connsiteY42" fmla="*/ 156048 h 418838"/>
              <a:gd name="connsiteX43" fmla="*/ 352311 w 533271"/>
              <a:gd name="connsiteY43" fmla="*/ 155991 h 418838"/>
              <a:gd name="connsiteX44" fmla="*/ 136884 w 533271"/>
              <a:gd name="connsiteY44" fmla="*/ 162420 h 418838"/>
              <a:gd name="connsiteX45" fmla="*/ 114186 w 533271"/>
              <a:gd name="connsiteY45" fmla="*/ 340204 h 418838"/>
              <a:gd name="connsiteX46" fmla="*/ 98565 w 533271"/>
              <a:gd name="connsiteY46" fmla="*/ 356111 h 418838"/>
              <a:gd name="connsiteX47" fmla="*/ 178318 w 533271"/>
              <a:gd name="connsiteY47" fmla="*/ 98774 h 418838"/>
              <a:gd name="connsiteX48" fmla="*/ 388792 w 533271"/>
              <a:gd name="connsiteY48" fmla="*/ 120748 h 418838"/>
              <a:gd name="connsiteX49" fmla="*/ 402127 w 533271"/>
              <a:gd name="connsiteY49" fmla="*/ 119605 h 418838"/>
              <a:gd name="connsiteX50" fmla="*/ 400993 w 533271"/>
              <a:gd name="connsiteY50" fmla="*/ 106184 h 418838"/>
              <a:gd name="connsiteX51" fmla="*/ 400984 w 533271"/>
              <a:gd name="connsiteY51" fmla="*/ 106175 h 418838"/>
              <a:gd name="connsiteX52" fmla="*/ 105928 w 533271"/>
              <a:gd name="connsiteY52" fmla="*/ 133836 h 418838"/>
              <a:gd name="connsiteX53" fmla="*/ 88468 w 533271"/>
              <a:gd name="connsiteY53" fmla="*/ 376780 h 418838"/>
              <a:gd name="connsiteX54" fmla="*/ 95422 w 533271"/>
              <a:gd name="connsiteY54" fmla="*/ 381162 h 418838"/>
              <a:gd name="connsiteX55" fmla="*/ 96565 w 533271"/>
              <a:gd name="connsiteY55" fmla="*/ 381162 h 418838"/>
              <a:gd name="connsiteX56" fmla="*/ 103327 w 533271"/>
              <a:gd name="connsiteY56" fmla="*/ 378304 h 418838"/>
              <a:gd name="connsiteX57" fmla="*/ 132950 w 533271"/>
              <a:gd name="connsiteY57" fmla="*/ 348205 h 418838"/>
              <a:gd name="connsiteX58" fmla="*/ 134188 w 533271"/>
              <a:gd name="connsiteY58" fmla="*/ 336489 h 418838"/>
              <a:gd name="connsiteX59" fmla="*/ 114281 w 533271"/>
              <a:gd name="connsiteY59" fmla="*/ 266576 h 418838"/>
              <a:gd name="connsiteX60" fmla="*/ 247631 w 533271"/>
              <a:gd name="connsiteY60" fmla="*/ 133226 h 418838"/>
              <a:gd name="connsiteX61" fmla="*/ 451561 w 533271"/>
              <a:gd name="connsiteY61" fmla="*/ 167992 h 418838"/>
              <a:gd name="connsiteX62" fmla="*/ 438655 w 533271"/>
              <a:gd name="connsiteY62" fmla="*/ 164135 h 418838"/>
              <a:gd name="connsiteX63" fmla="*/ 434797 w 533271"/>
              <a:gd name="connsiteY63" fmla="*/ 177041 h 418838"/>
              <a:gd name="connsiteX64" fmla="*/ 434797 w 533271"/>
              <a:gd name="connsiteY64" fmla="*/ 355730 h 418838"/>
              <a:gd name="connsiteX65" fmla="*/ 392697 w 533271"/>
              <a:gd name="connsiteY65" fmla="*/ 312868 h 418838"/>
              <a:gd name="connsiteX66" fmla="*/ 394792 w 533271"/>
              <a:gd name="connsiteY66" fmla="*/ 227143 h 418838"/>
              <a:gd name="connsiteX67" fmla="*/ 383591 w 533271"/>
              <a:gd name="connsiteY67" fmla="*/ 219665 h 418838"/>
              <a:gd name="connsiteX68" fmla="*/ 376114 w 533271"/>
              <a:gd name="connsiteY68" fmla="*/ 230876 h 418838"/>
              <a:gd name="connsiteX69" fmla="*/ 376409 w 533271"/>
              <a:gd name="connsiteY69" fmla="*/ 232000 h 418838"/>
              <a:gd name="connsiteX70" fmla="*/ 380981 w 533271"/>
              <a:gd name="connsiteY70" fmla="*/ 266576 h 418838"/>
              <a:gd name="connsiteX71" fmla="*/ 372790 w 533271"/>
              <a:gd name="connsiteY71" fmla="*/ 312010 h 418838"/>
              <a:gd name="connsiteX72" fmla="*/ 374980 w 533271"/>
              <a:gd name="connsiteY72" fmla="*/ 321535 h 418838"/>
              <a:gd name="connsiteX73" fmla="*/ 430035 w 533271"/>
              <a:gd name="connsiteY73" fmla="*/ 377542 h 418838"/>
              <a:gd name="connsiteX74" fmla="*/ 436798 w 533271"/>
              <a:gd name="connsiteY74" fmla="*/ 380400 h 418838"/>
              <a:gd name="connsiteX75" fmla="*/ 438131 w 533271"/>
              <a:gd name="connsiteY75" fmla="*/ 380400 h 418838"/>
              <a:gd name="connsiteX76" fmla="*/ 445084 w 533271"/>
              <a:gd name="connsiteY76" fmla="*/ 376018 h 418838"/>
              <a:gd name="connsiteX77" fmla="*/ 451752 w 533271"/>
              <a:gd name="connsiteY77" fmla="*/ 167611 h 41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33271" h="418838">
                <a:moveTo>
                  <a:pt x="266681" y="-124"/>
                </a:moveTo>
                <a:cubicBezTo>
                  <a:pt x="119386" y="-134"/>
                  <a:pt x="-29" y="119262"/>
                  <a:pt x="-38" y="266557"/>
                </a:cubicBezTo>
                <a:cubicBezTo>
                  <a:pt x="-38" y="319335"/>
                  <a:pt x="15612" y="370913"/>
                  <a:pt x="44939" y="414785"/>
                </a:cubicBezTo>
                <a:cubicBezTo>
                  <a:pt x="45682" y="415814"/>
                  <a:pt x="46577" y="416709"/>
                  <a:pt x="47606" y="417452"/>
                </a:cubicBezTo>
                <a:cubicBezTo>
                  <a:pt x="48425" y="417900"/>
                  <a:pt x="49282" y="418252"/>
                  <a:pt x="50178" y="418500"/>
                </a:cubicBezTo>
                <a:lnTo>
                  <a:pt x="50940" y="418500"/>
                </a:lnTo>
                <a:cubicBezTo>
                  <a:pt x="52159" y="418785"/>
                  <a:pt x="53435" y="418785"/>
                  <a:pt x="54655" y="418500"/>
                </a:cubicBezTo>
                <a:lnTo>
                  <a:pt x="54655" y="418500"/>
                </a:lnTo>
                <a:cubicBezTo>
                  <a:pt x="55921" y="418290"/>
                  <a:pt x="57121" y="417804"/>
                  <a:pt x="58179" y="417071"/>
                </a:cubicBezTo>
                <a:cubicBezTo>
                  <a:pt x="62541" y="414137"/>
                  <a:pt x="63703" y="408213"/>
                  <a:pt x="60760" y="403850"/>
                </a:cubicBezTo>
                <a:cubicBezTo>
                  <a:pt x="60760" y="403841"/>
                  <a:pt x="60751" y="403841"/>
                  <a:pt x="60751" y="403831"/>
                </a:cubicBezTo>
                <a:cubicBezTo>
                  <a:pt x="-15221" y="290103"/>
                  <a:pt x="15383" y="136312"/>
                  <a:pt x="129121" y="60341"/>
                </a:cubicBezTo>
                <a:cubicBezTo>
                  <a:pt x="242850" y="-15631"/>
                  <a:pt x="396640" y="14973"/>
                  <a:pt x="472612" y="128711"/>
                </a:cubicBezTo>
                <a:cubicBezTo>
                  <a:pt x="528237" y="211979"/>
                  <a:pt x="528237" y="320554"/>
                  <a:pt x="472612" y="403831"/>
                </a:cubicBezTo>
                <a:cubicBezTo>
                  <a:pt x="469668" y="408184"/>
                  <a:pt x="470802" y="414109"/>
                  <a:pt x="475164" y="417061"/>
                </a:cubicBezTo>
                <a:cubicBezTo>
                  <a:pt x="475174" y="417061"/>
                  <a:pt x="475174" y="417071"/>
                  <a:pt x="475183" y="417071"/>
                </a:cubicBezTo>
                <a:cubicBezTo>
                  <a:pt x="476764" y="418128"/>
                  <a:pt x="478622" y="418690"/>
                  <a:pt x="480517" y="418690"/>
                </a:cubicBezTo>
                <a:cubicBezTo>
                  <a:pt x="483689" y="418700"/>
                  <a:pt x="486651" y="417128"/>
                  <a:pt x="488423" y="414499"/>
                </a:cubicBezTo>
                <a:cubicBezTo>
                  <a:pt x="570119" y="291941"/>
                  <a:pt x="536991" y="126359"/>
                  <a:pt x="414433" y="44663"/>
                </a:cubicBezTo>
                <a:cubicBezTo>
                  <a:pt x="370675" y="15488"/>
                  <a:pt x="319269" y="-86"/>
                  <a:pt x="266681" y="-124"/>
                </a:cubicBezTo>
                <a:close/>
                <a:moveTo>
                  <a:pt x="435083" y="140275"/>
                </a:moveTo>
                <a:cubicBezTo>
                  <a:pt x="438817" y="136541"/>
                  <a:pt x="438817" y="130483"/>
                  <a:pt x="435083" y="126749"/>
                </a:cubicBezTo>
                <a:cubicBezTo>
                  <a:pt x="431349" y="123015"/>
                  <a:pt x="425291" y="123015"/>
                  <a:pt x="421558" y="126749"/>
                </a:cubicBezTo>
                <a:lnTo>
                  <a:pt x="292875" y="255432"/>
                </a:lnTo>
                <a:cubicBezTo>
                  <a:pt x="270853" y="241059"/>
                  <a:pt x="241335" y="247250"/>
                  <a:pt x="226962" y="269281"/>
                </a:cubicBezTo>
                <a:cubicBezTo>
                  <a:pt x="216637" y="285102"/>
                  <a:pt x="216637" y="305524"/>
                  <a:pt x="226962" y="321345"/>
                </a:cubicBezTo>
                <a:lnTo>
                  <a:pt x="212293" y="336013"/>
                </a:lnTo>
                <a:cubicBezTo>
                  <a:pt x="208559" y="339718"/>
                  <a:pt x="208531" y="345748"/>
                  <a:pt x="212236" y="349482"/>
                </a:cubicBezTo>
                <a:cubicBezTo>
                  <a:pt x="212255" y="349501"/>
                  <a:pt x="212274" y="349520"/>
                  <a:pt x="212293" y="349539"/>
                </a:cubicBezTo>
                <a:cubicBezTo>
                  <a:pt x="215999" y="353273"/>
                  <a:pt x="222028" y="353301"/>
                  <a:pt x="225762" y="349596"/>
                </a:cubicBezTo>
                <a:cubicBezTo>
                  <a:pt x="225781" y="349577"/>
                  <a:pt x="225800" y="349558"/>
                  <a:pt x="225819" y="349539"/>
                </a:cubicBezTo>
                <a:lnTo>
                  <a:pt x="240487" y="334870"/>
                </a:lnTo>
                <a:cubicBezTo>
                  <a:pt x="262509" y="349243"/>
                  <a:pt x="292027" y="343052"/>
                  <a:pt x="306400" y="321021"/>
                </a:cubicBezTo>
                <a:cubicBezTo>
                  <a:pt x="316725" y="305200"/>
                  <a:pt x="316725" y="284778"/>
                  <a:pt x="306400" y="268957"/>
                </a:cubicBezTo>
                <a:close/>
                <a:moveTo>
                  <a:pt x="266681" y="323726"/>
                </a:moveTo>
                <a:cubicBezTo>
                  <a:pt x="250898" y="323726"/>
                  <a:pt x="238106" y="310934"/>
                  <a:pt x="238106" y="295151"/>
                </a:cubicBezTo>
                <a:cubicBezTo>
                  <a:pt x="238106" y="279368"/>
                  <a:pt x="250898" y="266576"/>
                  <a:pt x="266681" y="266576"/>
                </a:cubicBezTo>
                <a:cubicBezTo>
                  <a:pt x="282464" y="266576"/>
                  <a:pt x="295256" y="279368"/>
                  <a:pt x="295256" y="295151"/>
                </a:cubicBezTo>
                <a:cubicBezTo>
                  <a:pt x="295256" y="310934"/>
                  <a:pt x="282464" y="323726"/>
                  <a:pt x="266681" y="323726"/>
                </a:cubicBezTo>
                <a:close/>
                <a:moveTo>
                  <a:pt x="247631" y="133226"/>
                </a:moveTo>
                <a:cubicBezTo>
                  <a:pt x="281559" y="133274"/>
                  <a:pt x="314192" y="146256"/>
                  <a:pt x="338881" y="169516"/>
                </a:cubicBezTo>
                <a:cubicBezTo>
                  <a:pt x="342595" y="173212"/>
                  <a:pt x="348596" y="173212"/>
                  <a:pt x="352311" y="169516"/>
                </a:cubicBezTo>
                <a:cubicBezTo>
                  <a:pt x="356045" y="165811"/>
                  <a:pt x="356073" y="159782"/>
                  <a:pt x="352368" y="156048"/>
                </a:cubicBezTo>
                <a:cubicBezTo>
                  <a:pt x="352349" y="156029"/>
                  <a:pt x="352330" y="156010"/>
                  <a:pt x="352311" y="155991"/>
                </a:cubicBezTo>
                <a:cubicBezTo>
                  <a:pt x="291046" y="98279"/>
                  <a:pt x="194596" y="101155"/>
                  <a:pt x="136884" y="162420"/>
                </a:cubicBezTo>
                <a:cubicBezTo>
                  <a:pt x="91583" y="210493"/>
                  <a:pt x="82420" y="282283"/>
                  <a:pt x="114186" y="340204"/>
                </a:cubicBezTo>
                <a:lnTo>
                  <a:pt x="98565" y="356111"/>
                </a:lnTo>
                <a:cubicBezTo>
                  <a:pt x="49530" y="263033"/>
                  <a:pt x="85230" y="147818"/>
                  <a:pt x="178318" y="98774"/>
                </a:cubicBezTo>
                <a:cubicBezTo>
                  <a:pt x="246459" y="62874"/>
                  <a:pt x="329527" y="71542"/>
                  <a:pt x="388792" y="120748"/>
                </a:cubicBezTo>
                <a:cubicBezTo>
                  <a:pt x="392802" y="124082"/>
                  <a:pt x="398745" y="123568"/>
                  <a:pt x="402127" y="119605"/>
                </a:cubicBezTo>
                <a:cubicBezTo>
                  <a:pt x="405517" y="115586"/>
                  <a:pt x="405013" y="109575"/>
                  <a:pt x="400993" y="106184"/>
                </a:cubicBezTo>
                <a:cubicBezTo>
                  <a:pt x="400993" y="106184"/>
                  <a:pt x="400984" y="106175"/>
                  <a:pt x="400984" y="106175"/>
                </a:cubicBezTo>
                <a:cubicBezTo>
                  <a:pt x="311868" y="32337"/>
                  <a:pt x="179765" y="44720"/>
                  <a:pt x="105928" y="133836"/>
                </a:cubicBezTo>
                <a:cubicBezTo>
                  <a:pt x="48806" y="202778"/>
                  <a:pt x="41796" y="300380"/>
                  <a:pt x="88468" y="376780"/>
                </a:cubicBezTo>
                <a:cubicBezTo>
                  <a:pt x="90002" y="379219"/>
                  <a:pt x="92564" y="380828"/>
                  <a:pt x="95422" y="381162"/>
                </a:cubicBezTo>
                <a:lnTo>
                  <a:pt x="96565" y="381162"/>
                </a:lnTo>
                <a:cubicBezTo>
                  <a:pt x="99108" y="381152"/>
                  <a:pt x="101546" y="380124"/>
                  <a:pt x="103327" y="378304"/>
                </a:cubicBezTo>
                <a:lnTo>
                  <a:pt x="132950" y="348205"/>
                </a:lnTo>
                <a:cubicBezTo>
                  <a:pt x="136017" y="345052"/>
                  <a:pt x="136531" y="340214"/>
                  <a:pt x="134188" y="336489"/>
                </a:cubicBezTo>
                <a:cubicBezTo>
                  <a:pt x="121149" y="315506"/>
                  <a:pt x="114252" y="291284"/>
                  <a:pt x="114281" y="266576"/>
                </a:cubicBezTo>
                <a:cubicBezTo>
                  <a:pt x="114281" y="192929"/>
                  <a:pt x="173984" y="133226"/>
                  <a:pt x="247631" y="133226"/>
                </a:cubicBezTo>
                <a:close/>
                <a:moveTo>
                  <a:pt x="451561" y="167992"/>
                </a:moveTo>
                <a:cubicBezTo>
                  <a:pt x="449066" y="163363"/>
                  <a:pt x="443284" y="161639"/>
                  <a:pt x="438655" y="164135"/>
                </a:cubicBezTo>
                <a:cubicBezTo>
                  <a:pt x="434026" y="166630"/>
                  <a:pt x="432302" y="172412"/>
                  <a:pt x="434797" y="177041"/>
                </a:cubicBezTo>
                <a:cubicBezTo>
                  <a:pt x="464630" y="232867"/>
                  <a:pt x="464630" y="299904"/>
                  <a:pt x="434797" y="355730"/>
                </a:cubicBezTo>
                <a:lnTo>
                  <a:pt x="392697" y="312868"/>
                </a:lnTo>
                <a:cubicBezTo>
                  <a:pt x="401803" y="285121"/>
                  <a:pt x="402527" y="255298"/>
                  <a:pt x="394792" y="227143"/>
                </a:cubicBezTo>
                <a:cubicBezTo>
                  <a:pt x="393764" y="221980"/>
                  <a:pt x="388744" y="218637"/>
                  <a:pt x="383591" y="219665"/>
                </a:cubicBezTo>
                <a:cubicBezTo>
                  <a:pt x="378428" y="220694"/>
                  <a:pt x="375085" y="225714"/>
                  <a:pt x="376114" y="230876"/>
                </a:cubicBezTo>
                <a:cubicBezTo>
                  <a:pt x="376190" y="231257"/>
                  <a:pt x="376285" y="231629"/>
                  <a:pt x="376409" y="232000"/>
                </a:cubicBezTo>
                <a:cubicBezTo>
                  <a:pt x="379438" y="243278"/>
                  <a:pt x="380981" y="254898"/>
                  <a:pt x="380981" y="266576"/>
                </a:cubicBezTo>
                <a:cubicBezTo>
                  <a:pt x="380952" y="282083"/>
                  <a:pt x="378181" y="297466"/>
                  <a:pt x="372790" y="312010"/>
                </a:cubicBezTo>
                <a:cubicBezTo>
                  <a:pt x="371713" y="315344"/>
                  <a:pt x="372551" y="319002"/>
                  <a:pt x="374980" y="321535"/>
                </a:cubicBezTo>
                <a:lnTo>
                  <a:pt x="430035" y="377542"/>
                </a:lnTo>
                <a:cubicBezTo>
                  <a:pt x="431816" y="379362"/>
                  <a:pt x="434254" y="380390"/>
                  <a:pt x="436798" y="380400"/>
                </a:cubicBezTo>
                <a:lnTo>
                  <a:pt x="438131" y="380400"/>
                </a:lnTo>
                <a:cubicBezTo>
                  <a:pt x="440989" y="380066"/>
                  <a:pt x="443551" y="378457"/>
                  <a:pt x="445084" y="376018"/>
                </a:cubicBezTo>
                <a:cubicBezTo>
                  <a:pt x="484337" y="312715"/>
                  <a:pt x="486880" y="233296"/>
                  <a:pt x="451752" y="167611"/>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6" name="Freeform: Shape 55">
            <a:extLst>
              <a:ext uri="{FF2B5EF4-FFF2-40B4-BE49-F238E27FC236}">
                <a16:creationId xmlns:a16="http://schemas.microsoft.com/office/drawing/2014/main" id="{ADF53BA7-7918-7644-A875-3696961017E5}"/>
              </a:ext>
            </a:extLst>
          </p:cNvPr>
          <p:cNvSpPr/>
          <p:nvPr/>
        </p:nvSpPr>
        <p:spPr>
          <a:xfrm>
            <a:off x="1030668" y="5221097"/>
            <a:ext cx="327962" cy="387591"/>
          </a:xfrm>
          <a:custGeom>
            <a:avLst/>
            <a:gdLst>
              <a:gd name="connsiteX0" fmla="*/ 209512 w 419100"/>
              <a:gd name="connsiteY0" fmla="*/ 399926 h 495300"/>
              <a:gd name="connsiteX1" fmla="*/ 161887 w 419100"/>
              <a:gd name="connsiteY1" fmla="*/ 447551 h 495300"/>
              <a:gd name="connsiteX2" fmla="*/ 209512 w 419100"/>
              <a:gd name="connsiteY2" fmla="*/ 495176 h 495300"/>
              <a:gd name="connsiteX3" fmla="*/ 257137 w 419100"/>
              <a:gd name="connsiteY3" fmla="*/ 447551 h 495300"/>
              <a:gd name="connsiteX4" fmla="*/ 209512 w 419100"/>
              <a:gd name="connsiteY4" fmla="*/ 399926 h 495300"/>
              <a:gd name="connsiteX5" fmla="*/ 209512 w 419100"/>
              <a:gd name="connsiteY5" fmla="*/ 476126 h 495300"/>
              <a:gd name="connsiteX6" fmla="*/ 180937 w 419100"/>
              <a:gd name="connsiteY6" fmla="*/ 447551 h 495300"/>
              <a:gd name="connsiteX7" fmla="*/ 209512 w 419100"/>
              <a:gd name="connsiteY7" fmla="*/ 418976 h 495300"/>
              <a:gd name="connsiteX8" fmla="*/ 238087 w 419100"/>
              <a:gd name="connsiteY8" fmla="*/ 447551 h 495300"/>
              <a:gd name="connsiteX9" fmla="*/ 209512 w 419100"/>
              <a:gd name="connsiteY9" fmla="*/ 476126 h 495300"/>
              <a:gd name="connsiteX10" fmla="*/ 47587 w 419100"/>
              <a:gd name="connsiteY10" fmla="*/ 399926 h 495300"/>
              <a:gd name="connsiteX11" fmla="*/ -38 w 419100"/>
              <a:gd name="connsiteY11" fmla="*/ 447551 h 495300"/>
              <a:gd name="connsiteX12" fmla="*/ 47587 w 419100"/>
              <a:gd name="connsiteY12" fmla="*/ 495176 h 495300"/>
              <a:gd name="connsiteX13" fmla="*/ 95212 w 419100"/>
              <a:gd name="connsiteY13" fmla="*/ 447551 h 495300"/>
              <a:gd name="connsiteX14" fmla="*/ 47587 w 419100"/>
              <a:gd name="connsiteY14" fmla="*/ 399926 h 495300"/>
              <a:gd name="connsiteX15" fmla="*/ 47587 w 419100"/>
              <a:gd name="connsiteY15" fmla="*/ 476126 h 495300"/>
              <a:gd name="connsiteX16" fmla="*/ 19012 w 419100"/>
              <a:gd name="connsiteY16" fmla="*/ 447551 h 495300"/>
              <a:gd name="connsiteX17" fmla="*/ 47587 w 419100"/>
              <a:gd name="connsiteY17" fmla="*/ 418976 h 495300"/>
              <a:gd name="connsiteX18" fmla="*/ 76162 w 419100"/>
              <a:gd name="connsiteY18" fmla="*/ 447551 h 495300"/>
              <a:gd name="connsiteX19" fmla="*/ 47587 w 419100"/>
              <a:gd name="connsiteY19" fmla="*/ 476126 h 495300"/>
              <a:gd name="connsiteX20" fmla="*/ 123787 w 419100"/>
              <a:gd name="connsiteY20" fmla="*/ 323726 h 495300"/>
              <a:gd name="connsiteX21" fmla="*/ 76162 w 419100"/>
              <a:gd name="connsiteY21" fmla="*/ 371351 h 495300"/>
              <a:gd name="connsiteX22" fmla="*/ 123787 w 419100"/>
              <a:gd name="connsiteY22" fmla="*/ 418976 h 495300"/>
              <a:gd name="connsiteX23" fmla="*/ 171412 w 419100"/>
              <a:gd name="connsiteY23" fmla="*/ 371351 h 495300"/>
              <a:gd name="connsiteX24" fmla="*/ 123787 w 419100"/>
              <a:gd name="connsiteY24" fmla="*/ 323726 h 495300"/>
              <a:gd name="connsiteX25" fmla="*/ 123787 w 419100"/>
              <a:gd name="connsiteY25" fmla="*/ 399926 h 495300"/>
              <a:gd name="connsiteX26" fmla="*/ 95212 w 419100"/>
              <a:gd name="connsiteY26" fmla="*/ 371351 h 495300"/>
              <a:gd name="connsiteX27" fmla="*/ 123787 w 419100"/>
              <a:gd name="connsiteY27" fmla="*/ 342776 h 495300"/>
              <a:gd name="connsiteX28" fmla="*/ 152362 w 419100"/>
              <a:gd name="connsiteY28" fmla="*/ 371351 h 495300"/>
              <a:gd name="connsiteX29" fmla="*/ 123787 w 419100"/>
              <a:gd name="connsiteY29" fmla="*/ 399926 h 495300"/>
              <a:gd name="connsiteX30" fmla="*/ 342862 w 419100"/>
              <a:gd name="connsiteY30" fmla="*/ 371351 h 495300"/>
              <a:gd name="connsiteX31" fmla="*/ 295237 w 419100"/>
              <a:gd name="connsiteY31" fmla="*/ 323726 h 495300"/>
              <a:gd name="connsiteX32" fmla="*/ 247612 w 419100"/>
              <a:gd name="connsiteY32" fmla="*/ 371351 h 495300"/>
              <a:gd name="connsiteX33" fmla="*/ 295237 w 419100"/>
              <a:gd name="connsiteY33" fmla="*/ 418976 h 495300"/>
              <a:gd name="connsiteX34" fmla="*/ 342862 w 419100"/>
              <a:gd name="connsiteY34" fmla="*/ 371351 h 495300"/>
              <a:gd name="connsiteX35" fmla="*/ 295237 w 419100"/>
              <a:gd name="connsiteY35" fmla="*/ 399926 h 495300"/>
              <a:gd name="connsiteX36" fmla="*/ 266662 w 419100"/>
              <a:gd name="connsiteY36" fmla="*/ 371351 h 495300"/>
              <a:gd name="connsiteX37" fmla="*/ 295237 w 419100"/>
              <a:gd name="connsiteY37" fmla="*/ 342776 h 495300"/>
              <a:gd name="connsiteX38" fmla="*/ 323812 w 419100"/>
              <a:gd name="connsiteY38" fmla="*/ 371351 h 495300"/>
              <a:gd name="connsiteX39" fmla="*/ 295237 w 419100"/>
              <a:gd name="connsiteY39" fmla="*/ 399926 h 495300"/>
              <a:gd name="connsiteX40" fmla="*/ 371437 w 419100"/>
              <a:gd name="connsiteY40" fmla="*/ 399926 h 495300"/>
              <a:gd name="connsiteX41" fmla="*/ 323812 w 419100"/>
              <a:gd name="connsiteY41" fmla="*/ 447551 h 495300"/>
              <a:gd name="connsiteX42" fmla="*/ 371437 w 419100"/>
              <a:gd name="connsiteY42" fmla="*/ 495176 h 495300"/>
              <a:gd name="connsiteX43" fmla="*/ 419062 w 419100"/>
              <a:gd name="connsiteY43" fmla="*/ 447551 h 495300"/>
              <a:gd name="connsiteX44" fmla="*/ 371437 w 419100"/>
              <a:gd name="connsiteY44" fmla="*/ 399926 h 495300"/>
              <a:gd name="connsiteX45" fmla="*/ 371437 w 419100"/>
              <a:gd name="connsiteY45" fmla="*/ 476126 h 495300"/>
              <a:gd name="connsiteX46" fmla="*/ 342862 w 419100"/>
              <a:gd name="connsiteY46" fmla="*/ 447551 h 495300"/>
              <a:gd name="connsiteX47" fmla="*/ 371437 w 419100"/>
              <a:gd name="connsiteY47" fmla="*/ 418976 h 495300"/>
              <a:gd name="connsiteX48" fmla="*/ 400012 w 419100"/>
              <a:gd name="connsiteY48" fmla="*/ 447551 h 495300"/>
              <a:gd name="connsiteX49" fmla="*/ 371437 w 419100"/>
              <a:gd name="connsiteY49" fmla="*/ 476126 h 495300"/>
              <a:gd name="connsiteX50" fmla="*/ 152362 w 419100"/>
              <a:gd name="connsiteY50" fmla="*/ 57026 h 495300"/>
              <a:gd name="connsiteX51" fmla="*/ 104737 w 419100"/>
              <a:gd name="connsiteY51" fmla="*/ 104651 h 495300"/>
              <a:gd name="connsiteX52" fmla="*/ 152362 w 419100"/>
              <a:gd name="connsiteY52" fmla="*/ 152276 h 495300"/>
              <a:gd name="connsiteX53" fmla="*/ 199987 w 419100"/>
              <a:gd name="connsiteY53" fmla="*/ 104651 h 495300"/>
              <a:gd name="connsiteX54" fmla="*/ 152362 w 419100"/>
              <a:gd name="connsiteY54" fmla="*/ 57026 h 495300"/>
              <a:gd name="connsiteX55" fmla="*/ 152362 w 419100"/>
              <a:gd name="connsiteY55" fmla="*/ 133226 h 495300"/>
              <a:gd name="connsiteX56" fmla="*/ 123787 w 419100"/>
              <a:gd name="connsiteY56" fmla="*/ 104651 h 495300"/>
              <a:gd name="connsiteX57" fmla="*/ 152362 w 419100"/>
              <a:gd name="connsiteY57" fmla="*/ 76076 h 495300"/>
              <a:gd name="connsiteX58" fmla="*/ 180937 w 419100"/>
              <a:gd name="connsiteY58" fmla="*/ 104651 h 495300"/>
              <a:gd name="connsiteX59" fmla="*/ 152362 w 419100"/>
              <a:gd name="connsiteY59" fmla="*/ 133226 h 495300"/>
              <a:gd name="connsiteX60" fmla="*/ 380962 w 419100"/>
              <a:gd name="connsiteY60" fmla="*/ -124 h 495300"/>
              <a:gd name="connsiteX61" fmla="*/ 38062 w 419100"/>
              <a:gd name="connsiteY61" fmla="*/ -124 h 495300"/>
              <a:gd name="connsiteX62" fmla="*/ -38 w 419100"/>
              <a:gd name="connsiteY62" fmla="*/ 37976 h 495300"/>
              <a:gd name="connsiteX63" fmla="*/ -38 w 419100"/>
              <a:gd name="connsiteY63" fmla="*/ 266576 h 495300"/>
              <a:gd name="connsiteX64" fmla="*/ 38062 w 419100"/>
              <a:gd name="connsiteY64" fmla="*/ 304676 h 495300"/>
              <a:gd name="connsiteX65" fmla="*/ 66637 w 419100"/>
              <a:gd name="connsiteY65" fmla="*/ 304676 h 495300"/>
              <a:gd name="connsiteX66" fmla="*/ 76162 w 419100"/>
              <a:gd name="connsiteY66" fmla="*/ 295151 h 495300"/>
              <a:gd name="connsiteX67" fmla="*/ 76162 w 419100"/>
              <a:gd name="connsiteY67" fmla="*/ 206664 h 495300"/>
              <a:gd name="connsiteX68" fmla="*/ 94164 w 419100"/>
              <a:gd name="connsiteY68" fmla="*/ 180089 h 495300"/>
              <a:gd name="connsiteX69" fmla="*/ 111976 w 419100"/>
              <a:gd name="connsiteY69" fmla="*/ 172945 h 495300"/>
              <a:gd name="connsiteX70" fmla="*/ 145599 w 419100"/>
              <a:gd name="connsiteY70" fmla="*/ 206664 h 495300"/>
              <a:gd name="connsiteX71" fmla="*/ 159068 w 419100"/>
              <a:gd name="connsiteY71" fmla="*/ 206721 h 495300"/>
              <a:gd name="connsiteX72" fmla="*/ 159125 w 419100"/>
              <a:gd name="connsiteY72" fmla="*/ 206664 h 495300"/>
              <a:gd name="connsiteX73" fmla="*/ 194367 w 419100"/>
              <a:gd name="connsiteY73" fmla="*/ 171326 h 495300"/>
              <a:gd name="connsiteX74" fmla="*/ 314287 w 419100"/>
              <a:gd name="connsiteY74" fmla="*/ 171326 h 495300"/>
              <a:gd name="connsiteX75" fmla="*/ 323812 w 419100"/>
              <a:gd name="connsiteY75" fmla="*/ 180851 h 495300"/>
              <a:gd name="connsiteX76" fmla="*/ 314287 w 419100"/>
              <a:gd name="connsiteY76" fmla="*/ 190376 h 495300"/>
              <a:gd name="connsiteX77" fmla="*/ 219037 w 419100"/>
              <a:gd name="connsiteY77" fmla="*/ 190376 h 495300"/>
              <a:gd name="connsiteX78" fmla="*/ 190462 w 419100"/>
              <a:gd name="connsiteY78" fmla="*/ 218951 h 495300"/>
              <a:gd name="connsiteX79" fmla="*/ 190462 w 419100"/>
              <a:gd name="connsiteY79" fmla="*/ 295151 h 495300"/>
              <a:gd name="connsiteX80" fmla="*/ 199987 w 419100"/>
              <a:gd name="connsiteY80" fmla="*/ 304676 h 495300"/>
              <a:gd name="connsiteX81" fmla="*/ 380962 w 419100"/>
              <a:gd name="connsiteY81" fmla="*/ 304676 h 495300"/>
              <a:gd name="connsiteX82" fmla="*/ 419062 w 419100"/>
              <a:gd name="connsiteY82" fmla="*/ 266576 h 495300"/>
              <a:gd name="connsiteX83" fmla="*/ 419062 w 419100"/>
              <a:gd name="connsiteY83" fmla="*/ 37976 h 495300"/>
              <a:gd name="connsiteX84" fmla="*/ 380962 w 419100"/>
              <a:gd name="connsiteY84" fmla="*/ -124 h 495300"/>
              <a:gd name="connsiteX85" fmla="*/ 400012 w 419100"/>
              <a:gd name="connsiteY85" fmla="*/ 266576 h 495300"/>
              <a:gd name="connsiteX86" fmla="*/ 380962 w 419100"/>
              <a:gd name="connsiteY86" fmla="*/ 285626 h 495300"/>
              <a:gd name="connsiteX87" fmla="*/ 209512 w 419100"/>
              <a:gd name="connsiteY87" fmla="*/ 285626 h 495300"/>
              <a:gd name="connsiteX88" fmla="*/ 209512 w 419100"/>
              <a:gd name="connsiteY88" fmla="*/ 218951 h 495300"/>
              <a:gd name="connsiteX89" fmla="*/ 219037 w 419100"/>
              <a:gd name="connsiteY89" fmla="*/ 209426 h 495300"/>
              <a:gd name="connsiteX90" fmla="*/ 314287 w 419100"/>
              <a:gd name="connsiteY90" fmla="*/ 209426 h 495300"/>
              <a:gd name="connsiteX91" fmla="*/ 342862 w 419100"/>
              <a:gd name="connsiteY91" fmla="*/ 180851 h 495300"/>
              <a:gd name="connsiteX92" fmla="*/ 314287 w 419100"/>
              <a:gd name="connsiteY92" fmla="*/ 152276 h 495300"/>
              <a:gd name="connsiteX93" fmla="*/ 190462 w 419100"/>
              <a:gd name="connsiteY93" fmla="*/ 152276 h 495300"/>
              <a:gd name="connsiteX94" fmla="*/ 183699 w 419100"/>
              <a:gd name="connsiteY94" fmla="*/ 155038 h 495300"/>
              <a:gd name="connsiteX95" fmla="*/ 152362 w 419100"/>
              <a:gd name="connsiteY95" fmla="*/ 186471 h 495300"/>
              <a:gd name="connsiteX96" fmla="*/ 121025 w 419100"/>
              <a:gd name="connsiteY96" fmla="*/ 155038 h 495300"/>
              <a:gd name="connsiteX97" fmla="*/ 110738 w 419100"/>
              <a:gd name="connsiteY97" fmla="*/ 152943 h 495300"/>
              <a:gd name="connsiteX98" fmla="*/ 87020 w 419100"/>
              <a:gd name="connsiteY98" fmla="*/ 162468 h 495300"/>
              <a:gd name="connsiteX99" fmla="*/ 57112 w 419100"/>
              <a:gd name="connsiteY99" fmla="*/ 206664 h 495300"/>
              <a:gd name="connsiteX100" fmla="*/ 57112 w 419100"/>
              <a:gd name="connsiteY100" fmla="*/ 285626 h 495300"/>
              <a:gd name="connsiteX101" fmla="*/ 38062 w 419100"/>
              <a:gd name="connsiteY101" fmla="*/ 285626 h 495300"/>
              <a:gd name="connsiteX102" fmla="*/ 19012 w 419100"/>
              <a:gd name="connsiteY102" fmla="*/ 266576 h 495300"/>
              <a:gd name="connsiteX103" fmla="*/ 19012 w 419100"/>
              <a:gd name="connsiteY103" fmla="*/ 37976 h 495300"/>
              <a:gd name="connsiteX104" fmla="*/ 38062 w 419100"/>
              <a:gd name="connsiteY104" fmla="*/ 18926 h 495300"/>
              <a:gd name="connsiteX105" fmla="*/ 380962 w 419100"/>
              <a:gd name="connsiteY105" fmla="*/ 18926 h 495300"/>
              <a:gd name="connsiteX106" fmla="*/ 400012 w 419100"/>
              <a:gd name="connsiteY106" fmla="*/ 37976 h 495300"/>
              <a:gd name="connsiteX107" fmla="*/ 114262 w 419100"/>
              <a:gd name="connsiteY107" fmla="*/ 295151 h 495300"/>
              <a:gd name="connsiteX108" fmla="*/ 114262 w 419100"/>
              <a:gd name="connsiteY108" fmla="*/ 218951 h 495300"/>
              <a:gd name="connsiteX109" fmla="*/ 104737 w 419100"/>
              <a:gd name="connsiteY109" fmla="*/ 209426 h 495300"/>
              <a:gd name="connsiteX110" fmla="*/ 95212 w 419100"/>
              <a:gd name="connsiteY110" fmla="*/ 218951 h 495300"/>
              <a:gd name="connsiteX111" fmla="*/ 95212 w 419100"/>
              <a:gd name="connsiteY111" fmla="*/ 295151 h 495300"/>
              <a:gd name="connsiteX112" fmla="*/ 104737 w 419100"/>
              <a:gd name="connsiteY112" fmla="*/ 304676 h 495300"/>
              <a:gd name="connsiteX113" fmla="*/ 114262 w 419100"/>
              <a:gd name="connsiteY113" fmla="*/ 29515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19100" h="495300">
                <a:moveTo>
                  <a:pt x="209512" y="399926"/>
                </a:moveTo>
                <a:cubicBezTo>
                  <a:pt x="183213" y="399926"/>
                  <a:pt x="161887" y="421252"/>
                  <a:pt x="161887" y="447551"/>
                </a:cubicBezTo>
                <a:cubicBezTo>
                  <a:pt x="161887" y="473849"/>
                  <a:pt x="183213" y="495176"/>
                  <a:pt x="209512" y="495176"/>
                </a:cubicBezTo>
                <a:cubicBezTo>
                  <a:pt x="235811" y="495176"/>
                  <a:pt x="257137" y="473849"/>
                  <a:pt x="257137" y="447551"/>
                </a:cubicBezTo>
                <a:cubicBezTo>
                  <a:pt x="257137" y="421252"/>
                  <a:pt x="235811" y="399926"/>
                  <a:pt x="209512" y="399926"/>
                </a:cubicBezTo>
                <a:close/>
                <a:moveTo>
                  <a:pt x="209512" y="476126"/>
                </a:moveTo>
                <a:cubicBezTo>
                  <a:pt x="193729" y="476126"/>
                  <a:pt x="180937" y="463334"/>
                  <a:pt x="180937" y="447551"/>
                </a:cubicBezTo>
                <a:cubicBezTo>
                  <a:pt x="180937" y="431768"/>
                  <a:pt x="193729" y="418976"/>
                  <a:pt x="209512" y="418976"/>
                </a:cubicBezTo>
                <a:cubicBezTo>
                  <a:pt x="225295" y="418976"/>
                  <a:pt x="238087" y="431768"/>
                  <a:pt x="238087" y="447551"/>
                </a:cubicBezTo>
                <a:cubicBezTo>
                  <a:pt x="238087" y="463334"/>
                  <a:pt x="225295" y="476126"/>
                  <a:pt x="209512" y="476126"/>
                </a:cubicBezTo>
                <a:close/>
                <a:moveTo>
                  <a:pt x="47587" y="399926"/>
                </a:moveTo>
                <a:cubicBezTo>
                  <a:pt x="21288" y="399926"/>
                  <a:pt x="-38" y="421252"/>
                  <a:pt x="-38" y="447551"/>
                </a:cubicBezTo>
                <a:cubicBezTo>
                  <a:pt x="-38" y="473849"/>
                  <a:pt x="21288" y="495176"/>
                  <a:pt x="47587" y="495176"/>
                </a:cubicBezTo>
                <a:cubicBezTo>
                  <a:pt x="73886" y="495176"/>
                  <a:pt x="95212" y="473849"/>
                  <a:pt x="95212" y="447551"/>
                </a:cubicBezTo>
                <a:cubicBezTo>
                  <a:pt x="95212" y="421252"/>
                  <a:pt x="73886" y="399926"/>
                  <a:pt x="47587" y="399926"/>
                </a:cubicBezTo>
                <a:close/>
                <a:moveTo>
                  <a:pt x="47587" y="476126"/>
                </a:moveTo>
                <a:cubicBezTo>
                  <a:pt x="31804" y="476126"/>
                  <a:pt x="19012" y="463334"/>
                  <a:pt x="19012" y="447551"/>
                </a:cubicBezTo>
                <a:cubicBezTo>
                  <a:pt x="19012" y="431768"/>
                  <a:pt x="31804" y="418976"/>
                  <a:pt x="47587" y="418976"/>
                </a:cubicBezTo>
                <a:cubicBezTo>
                  <a:pt x="63370" y="418976"/>
                  <a:pt x="76162" y="431768"/>
                  <a:pt x="76162" y="447551"/>
                </a:cubicBezTo>
                <a:cubicBezTo>
                  <a:pt x="76162" y="463334"/>
                  <a:pt x="63370" y="476126"/>
                  <a:pt x="47587" y="476126"/>
                </a:cubicBezTo>
                <a:close/>
                <a:moveTo>
                  <a:pt x="123787" y="323726"/>
                </a:moveTo>
                <a:cubicBezTo>
                  <a:pt x="97488" y="323726"/>
                  <a:pt x="76162" y="345052"/>
                  <a:pt x="76162" y="371351"/>
                </a:cubicBezTo>
                <a:cubicBezTo>
                  <a:pt x="76162" y="397650"/>
                  <a:pt x="97488" y="418976"/>
                  <a:pt x="123787" y="418976"/>
                </a:cubicBezTo>
                <a:cubicBezTo>
                  <a:pt x="150086" y="418976"/>
                  <a:pt x="171412" y="397650"/>
                  <a:pt x="171412" y="371351"/>
                </a:cubicBezTo>
                <a:cubicBezTo>
                  <a:pt x="171412" y="345052"/>
                  <a:pt x="150086" y="323726"/>
                  <a:pt x="123787" y="323726"/>
                </a:cubicBezTo>
                <a:close/>
                <a:moveTo>
                  <a:pt x="123787" y="399926"/>
                </a:moveTo>
                <a:cubicBezTo>
                  <a:pt x="108004" y="399926"/>
                  <a:pt x="95212" y="387134"/>
                  <a:pt x="95212" y="371351"/>
                </a:cubicBezTo>
                <a:cubicBezTo>
                  <a:pt x="95212" y="355568"/>
                  <a:pt x="108004" y="342776"/>
                  <a:pt x="123787" y="342776"/>
                </a:cubicBezTo>
                <a:cubicBezTo>
                  <a:pt x="139570" y="342776"/>
                  <a:pt x="152362" y="355568"/>
                  <a:pt x="152362" y="371351"/>
                </a:cubicBezTo>
                <a:cubicBezTo>
                  <a:pt x="152362" y="387134"/>
                  <a:pt x="139570" y="399926"/>
                  <a:pt x="123787" y="399926"/>
                </a:cubicBezTo>
                <a:close/>
                <a:moveTo>
                  <a:pt x="342862" y="371351"/>
                </a:moveTo>
                <a:cubicBezTo>
                  <a:pt x="342862" y="345052"/>
                  <a:pt x="321536" y="323726"/>
                  <a:pt x="295237" y="323726"/>
                </a:cubicBezTo>
                <a:cubicBezTo>
                  <a:pt x="268938" y="323726"/>
                  <a:pt x="247612" y="345052"/>
                  <a:pt x="247612" y="371351"/>
                </a:cubicBezTo>
                <a:cubicBezTo>
                  <a:pt x="247612" y="397650"/>
                  <a:pt x="268938" y="418976"/>
                  <a:pt x="295237" y="418976"/>
                </a:cubicBezTo>
                <a:cubicBezTo>
                  <a:pt x="321536" y="418976"/>
                  <a:pt x="342862" y="397650"/>
                  <a:pt x="342862" y="371351"/>
                </a:cubicBezTo>
                <a:close/>
                <a:moveTo>
                  <a:pt x="295237" y="399926"/>
                </a:moveTo>
                <a:cubicBezTo>
                  <a:pt x="279454" y="399926"/>
                  <a:pt x="266662" y="387134"/>
                  <a:pt x="266662" y="371351"/>
                </a:cubicBezTo>
                <a:cubicBezTo>
                  <a:pt x="266662" y="355568"/>
                  <a:pt x="279454" y="342776"/>
                  <a:pt x="295237" y="342776"/>
                </a:cubicBezTo>
                <a:cubicBezTo>
                  <a:pt x="311020" y="342776"/>
                  <a:pt x="323812" y="355568"/>
                  <a:pt x="323812" y="371351"/>
                </a:cubicBezTo>
                <a:cubicBezTo>
                  <a:pt x="323812" y="387134"/>
                  <a:pt x="311020" y="399926"/>
                  <a:pt x="295237" y="399926"/>
                </a:cubicBezTo>
                <a:close/>
                <a:moveTo>
                  <a:pt x="371437" y="399926"/>
                </a:moveTo>
                <a:cubicBezTo>
                  <a:pt x="345138" y="399926"/>
                  <a:pt x="323812" y="421252"/>
                  <a:pt x="323812" y="447551"/>
                </a:cubicBezTo>
                <a:cubicBezTo>
                  <a:pt x="323812" y="473849"/>
                  <a:pt x="345138" y="495176"/>
                  <a:pt x="371437" y="495176"/>
                </a:cubicBezTo>
                <a:cubicBezTo>
                  <a:pt x="397736" y="495176"/>
                  <a:pt x="419062" y="473849"/>
                  <a:pt x="419062" y="447551"/>
                </a:cubicBezTo>
                <a:cubicBezTo>
                  <a:pt x="419062" y="421252"/>
                  <a:pt x="397736" y="399926"/>
                  <a:pt x="371437" y="399926"/>
                </a:cubicBezTo>
                <a:close/>
                <a:moveTo>
                  <a:pt x="371437" y="476126"/>
                </a:moveTo>
                <a:cubicBezTo>
                  <a:pt x="355654" y="476126"/>
                  <a:pt x="342862" y="463334"/>
                  <a:pt x="342862" y="447551"/>
                </a:cubicBezTo>
                <a:cubicBezTo>
                  <a:pt x="342862" y="431768"/>
                  <a:pt x="355654" y="418976"/>
                  <a:pt x="371437" y="418976"/>
                </a:cubicBezTo>
                <a:cubicBezTo>
                  <a:pt x="387220" y="418976"/>
                  <a:pt x="400012" y="431768"/>
                  <a:pt x="400012" y="447551"/>
                </a:cubicBezTo>
                <a:cubicBezTo>
                  <a:pt x="400012" y="463334"/>
                  <a:pt x="387220" y="476126"/>
                  <a:pt x="371437" y="476126"/>
                </a:cubicBezTo>
                <a:close/>
                <a:moveTo>
                  <a:pt x="152362" y="57026"/>
                </a:moveTo>
                <a:cubicBezTo>
                  <a:pt x="126063" y="57026"/>
                  <a:pt x="104737" y="78352"/>
                  <a:pt x="104737" y="104651"/>
                </a:cubicBezTo>
                <a:cubicBezTo>
                  <a:pt x="104737" y="130950"/>
                  <a:pt x="126063" y="152276"/>
                  <a:pt x="152362" y="152276"/>
                </a:cubicBezTo>
                <a:cubicBezTo>
                  <a:pt x="178661" y="152276"/>
                  <a:pt x="199987" y="130950"/>
                  <a:pt x="199987" y="104651"/>
                </a:cubicBezTo>
                <a:cubicBezTo>
                  <a:pt x="199987" y="78352"/>
                  <a:pt x="178661" y="57026"/>
                  <a:pt x="152362" y="57026"/>
                </a:cubicBezTo>
                <a:close/>
                <a:moveTo>
                  <a:pt x="152362" y="133226"/>
                </a:moveTo>
                <a:cubicBezTo>
                  <a:pt x="136579" y="133226"/>
                  <a:pt x="123787" y="120434"/>
                  <a:pt x="123787" y="104651"/>
                </a:cubicBezTo>
                <a:cubicBezTo>
                  <a:pt x="123787" y="88868"/>
                  <a:pt x="136579" y="76076"/>
                  <a:pt x="152362" y="76076"/>
                </a:cubicBezTo>
                <a:cubicBezTo>
                  <a:pt x="168145" y="76076"/>
                  <a:pt x="180937" y="88868"/>
                  <a:pt x="180937" y="104651"/>
                </a:cubicBezTo>
                <a:cubicBezTo>
                  <a:pt x="180937" y="120434"/>
                  <a:pt x="168145" y="133226"/>
                  <a:pt x="152362" y="133226"/>
                </a:cubicBezTo>
                <a:close/>
                <a:moveTo>
                  <a:pt x="380962" y="-124"/>
                </a:moveTo>
                <a:lnTo>
                  <a:pt x="38062" y="-124"/>
                </a:lnTo>
                <a:cubicBezTo>
                  <a:pt x="17021" y="-124"/>
                  <a:pt x="-38" y="16935"/>
                  <a:pt x="-38" y="37976"/>
                </a:cubicBezTo>
                <a:lnTo>
                  <a:pt x="-38" y="266576"/>
                </a:lnTo>
                <a:cubicBezTo>
                  <a:pt x="-38" y="287617"/>
                  <a:pt x="17021" y="304676"/>
                  <a:pt x="38062" y="304676"/>
                </a:cubicBezTo>
                <a:lnTo>
                  <a:pt x="66637" y="304676"/>
                </a:lnTo>
                <a:cubicBezTo>
                  <a:pt x="71895" y="304676"/>
                  <a:pt x="76162" y="300409"/>
                  <a:pt x="76162" y="295151"/>
                </a:cubicBezTo>
                <a:lnTo>
                  <a:pt x="76162" y="206664"/>
                </a:lnTo>
                <a:cubicBezTo>
                  <a:pt x="76152" y="194958"/>
                  <a:pt x="83287" y="184423"/>
                  <a:pt x="94164" y="180089"/>
                </a:cubicBezTo>
                <a:lnTo>
                  <a:pt x="111976" y="172945"/>
                </a:lnTo>
                <a:lnTo>
                  <a:pt x="145599" y="206664"/>
                </a:lnTo>
                <a:cubicBezTo>
                  <a:pt x="149304" y="210398"/>
                  <a:pt x="155334" y="210426"/>
                  <a:pt x="159068" y="206721"/>
                </a:cubicBezTo>
                <a:cubicBezTo>
                  <a:pt x="159087" y="206702"/>
                  <a:pt x="159106" y="206683"/>
                  <a:pt x="159125" y="206664"/>
                </a:cubicBezTo>
                <a:lnTo>
                  <a:pt x="194367" y="171326"/>
                </a:lnTo>
                <a:lnTo>
                  <a:pt x="314287" y="171326"/>
                </a:lnTo>
                <a:cubicBezTo>
                  <a:pt x="319545" y="171326"/>
                  <a:pt x="323812" y="175593"/>
                  <a:pt x="323812" y="180851"/>
                </a:cubicBezTo>
                <a:cubicBezTo>
                  <a:pt x="323812" y="186109"/>
                  <a:pt x="319545" y="190376"/>
                  <a:pt x="314287" y="190376"/>
                </a:cubicBezTo>
                <a:lnTo>
                  <a:pt x="219037" y="190376"/>
                </a:lnTo>
                <a:cubicBezTo>
                  <a:pt x="203254" y="190376"/>
                  <a:pt x="190462" y="203168"/>
                  <a:pt x="190462" y="218951"/>
                </a:cubicBezTo>
                <a:lnTo>
                  <a:pt x="190462" y="295151"/>
                </a:lnTo>
                <a:cubicBezTo>
                  <a:pt x="190462" y="300409"/>
                  <a:pt x="194729" y="304676"/>
                  <a:pt x="199987" y="304676"/>
                </a:cubicBezTo>
                <a:lnTo>
                  <a:pt x="380962" y="304676"/>
                </a:lnTo>
                <a:cubicBezTo>
                  <a:pt x="402003" y="304676"/>
                  <a:pt x="419062" y="287617"/>
                  <a:pt x="419062" y="266576"/>
                </a:cubicBezTo>
                <a:lnTo>
                  <a:pt x="419062" y="37976"/>
                </a:lnTo>
                <a:cubicBezTo>
                  <a:pt x="419062" y="16935"/>
                  <a:pt x="402003" y="-124"/>
                  <a:pt x="380962" y="-124"/>
                </a:cubicBezTo>
                <a:close/>
                <a:moveTo>
                  <a:pt x="400012" y="266576"/>
                </a:moveTo>
                <a:cubicBezTo>
                  <a:pt x="400012" y="277101"/>
                  <a:pt x="391487" y="285626"/>
                  <a:pt x="380962" y="285626"/>
                </a:cubicBezTo>
                <a:lnTo>
                  <a:pt x="209512" y="285626"/>
                </a:lnTo>
                <a:lnTo>
                  <a:pt x="209512" y="218951"/>
                </a:lnTo>
                <a:cubicBezTo>
                  <a:pt x="209512" y="213693"/>
                  <a:pt x="213779" y="209426"/>
                  <a:pt x="219037" y="209426"/>
                </a:cubicBezTo>
                <a:lnTo>
                  <a:pt x="314287" y="209426"/>
                </a:lnTo>
                <a:cubicBezTo>
                  <a:pt x="330070" y="209426"/>
                  <a:pt x="342862" y="196634"/>
                  <a:pt x="342862" y="180851"/>
                </a:cubicBezTo>
                <a:cubicBezTo>
                  <a:pt x="342862" y="165068"/>
                  <a:pt x="330070" y="152276"/>
                  <a:pt x="314287" y="152276"/>
                </a:cubicBezTo>
                <a:lnTo>
                  <a:pt x="190462" y="152276"/>
                </a:lnTo>
                <a:cubicBezTo>
                  <a:pt x="187928" y="152257"/>
                  <a:pt x="185500" y="153257"/>
                  <a:pt x="183699" y="155038"/>
                </a:cubicBezTo>
                <a:lnTo>
                  <a:pt x="152362" y="186471"/>
                </a:lnTo>
                <a:lnTo>
                  <a:pt x="121025" y="155038"/>
                </a:lnTo>
                <a:cubicBezTo>
                  <a:pt x="118329" y="152343"/>
                  <a:pt x="114281" y="151514"/>
                  <a:pt x="110738" y="152943"/>
                </a:cubicBezTo>
                <a:lnTo>
                  <a:pt x="87020" y="162468"/>
                </a:lnTo>
                <a:cubicBezTo>
                  <a:pt x="68961" y="169707"/>
                  <a:pt x="57112" y="187204"/>
                  <a:pt x="57112" y="206664"/>
                </a:cubicBezTo>
                <a:lnTo>
                  <a:pt x="57112" y="285626"/>
                </a:lnTo>
                <a:lnTo>
                  <a:pt x="38062" y="285626"/>
                </a:lnTo>
                <a:cubicBezTo>
                  <a:pt x="27537" y="285626"/>
                  <a:pt x="19012" y="277101"/>
                  <a:pt x="19012" y="266576"/>
                </a:cubicBezTo>
                <a:lnTo>
                  <a:pt x="19012" y="37976"/>
                </a:lnTo>
                <a:cubicBezTo>
                  <a:pt x="19012" y="27451"/>
                  <a:pt x="27537" y="18926"/>
                  <a:pt x="38062" y="18926"/>
                </a:cubicBezTo>
                <a:lnTo>
                  <a:pt x="380962" y="18926"/>
                </a:lnTo>
                <a:cubicBezTo>
                  <a:pt x="391487" y="18926"/>
                  <a:pt x="400012" y="27451"/>
                  <a:pt x="400012" y="37976"/>
                </a:cubicBezTo>
                <a:close/>
                <a:moveTo>
                  <a:pt x="114262" y="295151"/>
                </a:moveTo>
                <a:lnTo>
                  <a:pt x="114262" y="218951"/>
                </a:lnTo>
                <a:cubicBezTo>
                  <a:pt x="114262" y="213693"/>
                  <a:pt x="109995" y="209426"/>
                  <a:pt x="104737" y="209426"/>
                </a:cubicBezTo>
                <a:cubicBezTo>
                  <a:pt x="99479" y="209426"/>
                  <a:pt x="95212" y="213693"/>
                  <a:pt x="95212" y="218951"/>
                </a:cubicBezTo>
                <a:lnTo>
                  <a:pt x="95212" y="295151"/>
                </a:lnTo>
                <a:cubicBezTo>
                  <a:pt x="95212" y="300409"/>
                  <a:pt x="99479" y="304676"/>
                  <a:pt x="104737" y="304676"/>
                </a:cubicBezTo>
                <a:cubicBezTo>
                  <a:pt x="109995" y="304676"/>
                  <a:pt x="114262" y="300409"/>
                  <a:pt x="114262" y="295151"/>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7" name="Freeform: Shape 56">
            <a:extLst>
              <a:ext uri="{FF2B5EF4-FFF2-40B4-BE49-F238E27FC236}">
                <a16:creationId xmlns:a16="http://schemas.microsoft.com/office/drawing/2014/main" id="{EFD02549-E286-BB1B-4F4B-8E67B0E63AF6}"/>
              </a:ext>
            </a:extLst>
          </p:cNvPr>
          <p:cNvSpPr/>
          <p:nvPr/>
        </p:nvSpPr>
        <p:spPr>
          <a:xfrm>
            <a:off x="2653610" y="5225245"/>
            <a:ext cx="357913" cy="417107"/>
          </a:xfrm>
          <a:custGeom>
            <a:avLst/>
            <a:gdLst>
              <a:gd name="connsiteX0" fmla="*/ 457168 w 457375"/>
              <a:gd name="connsiteY0" fmla="*/ 426120 h 533022"/>
              <a:gd name="connsiteX1" fmla="*/ 450786 w 457375"/>
              <a:gd name="connsiteY1" fmla="*/ 419357 h 533022"/>
              <a:gd name="connsiteX2" fmla="*/ 356965 w 457375"/>
              <a:gd name="connsiteY2" fmla="*/ 390782 h 533022"/>
              <a:gd name="connsiteX3" fmla="*/ 385540 w 457375"/>
              <a:gd name="connsiteY3" fmla="*/ 254289 h 533022"/>
              <a:gd name="connsiteX4" fmla="*/ 390493 w 457375"/>
              <a:gd name="connsiteY4" fmla="*/ 228476 h 533022"/>
              <a:gd name="connsiteX5" fmla="*/ 388778 w 457375"/>
              <a:gd name="connsiteY5" fmla="*/ 213712 h 533022"/>
              <a:gd name="connsiteX6" fmla="*/ 390493 w 457375"/>
              <a:gd name="connsiteY6" fmla="*/ 161801 h 533022"/>
              <a:gd name="connsiteX7" fmla="*/ 228568 w 457375"/>
              <a:gd name="connsiteY7" fmla="*/ -124 h 533022"/>
              <a:gd name="connsiteX8" fmla="*/ 66643 w 457375"/>
              <a:gd name="connsiteY8" fmla="*/ 161801 h 533022"/>
              <a:gd name="connsiteX9" fmla="*/ 100552 w 457375"/>
              <a:gd name="connsiteY9" fmla="*/ 390401 h 533022"/>
              <a:gd name="connsiteX10" fmla="*/ 6635 w 457375"/>
              <a:gd name="connsiteY10" fmla="*/ 418976 h 533022"/>
              <a:gd name="connsiteX11" fmla="*/ 253 w 457375"/>
              <a:gd name="connsiteY11" fmla="*/ 425739 h 533022"/>
              <a:gd name="connsiteX12" fmla="*/ 2635 w 457375"/>
              <a:gd name="connsiteY12" fmla="*/ 434692 h 533022"/>
              <a:gd name="connsiteX13" fmla="*/ 439351 w 457375"/>
              <a:gd name="connsiteY13" fmla="*/ 449837 h 533022"/>
              <a:gd name="connsiteX14" fmla="*/ 454501 w 457375"/>
              <a:gd name="connsiteY14" fmla="*/ 434692 h 533022"/>
              <a:gd name="connsiteX15" fmla="*/ 457168 w 457375"/>
              <a:gd name="connsiteY15" fmla="*/ 426120 h 533022"/>
              <a:gd name="connsiteX16" fmla="*/ 308387 w 457375"/>
              <a:gd name="connsiteY16" fmla="*/ 375447 h 533022"/>
              <a:gd name="connsiteX17" fmla="*/ 301720 w 457375"/>
              <a:gd name="connsiteY17" fmla="*/ 367446 h 533022"/>
              <a:gd name="connsiteX18" fmla="*/ 298386 w 457375"/>
              <a:gd name="connsiteY18" fmla="*/ 341157 h 533022"/>
              <a:gd name="connsiteX19" fmla="*/ 323151 w 457375"/>
              <a:gd name="connsiteY19" fmla="*/ 298294 h 533022"/>
              <a:gd name="connsiteX20" fmla="*/ 327532 w 457375"/>
              <a:gd name="connsiteY20" fmla="*/ 294961 h 533022"/>
              <a:gd name="connsiteX21" fmla="*/ 362680 w 457375"/>
              <a:gd name="connsiteY21" fmla="*/ 282769 h 533022"/>
              <a:gd name="connsiteX22" fmla="*/ 338772 w 457375"/>
              <a:gd name="connsiteY22" fmla="*/ 384781 h 533022"/>
              <a:gd name="connsiteX23" fmla="*/ 275240 w 457375"/>
              <a:gd name="connsiteY23" fmla="*/ 444694 h 533022"/>
              <a:gd name="connsiteX24" fmla="*/ 182467 w 457375"/>
              <a:gd name="connsiteY24" fmla="*/ 444694 h 533022"/>
              <a:gd name="connsiteX25" fmla="*/ 163417 w 457375"/>
              <a:gd name="connsiteY25" fmla="*/ 389067 h 533022"/>
              <a:gd name="connsiteX26" fmla="*/ 174656 w 457375"/>
              <a:gd name="connsiteY26" fmla="*/ 370017 h 533022"/>
              <a:gd name="connsiteX27" fmla="*/ 175990 w 457375"/>
              <a:gd name="connsiteY27" fmla="*/ 359064 h 533022"/>
              <a:gd name="connsiteX28" fmla="*/ 280654 w 457375"/>
              <a:gd name="connsiteY28" fmla="*/ 359178 h 533022"/>
              <a:gd name="connsiteX29" fmla="*/ 280765 w 457375"/>
              <a:gd name="connsiteY29" fmla="*/ 359064 h 533022"/>
              <a:gd name="connsiteX30" fmla="*/ 282098 w 457375"/>
              <a:gd name="connsiteY30" fmla="*/ 370017 h 533022"/>
              <a:gd name="connsiteX31" fmla="*/ 293338 w 457375"/>
              <a:gd name="connsiteY31" fmla="*/ 389067 h 533022"/>
              <a:gd name="connsiteX32" fmla="*/ 314293 w 457375"/>
              <a:gd name="connsiteY32" fmla="*/ 265147 h 533022"/>
              <a:gd name="connsiteX33" fmla="*/ 307530 w 457375"/>
              <a:gd name="connsiteY33" fmla="*/ 285531 h 533022"/>
              <a:gd name="connsiteX34" fmla="*/ 244760 w 457375"/>
              <a:gd name="connsiteY34" fmla="*/ 304581 h 533022"/>
              <a:gd name="connsiteX35" fmla="*/ 218738 w 457375"/>
              <a:gd name="connsiteY35" fmla="*/ 297608 h 533022"/>
              <a:gd name="connsiteX36" fmla="*/ 211765 w 457375"/>
              <a:gd name="connsiteY36" fmla="*/ 323631 h 533022"/>
              <a:gd name="connsiteX37" fmla="*/ 237788 w 457375"/>
              <a:gd name="connsiteY37" fmla="*/ 330603 h 533022"/>
              <a:gd name="connsiteX38" fmla="*/ 244760 w 457375"/>
              <a:gd name="connsiteY38" fmla="*/ 323631 h 533022"/>
              <a:gd name="connsiteX39" fmla="*/ 293814 w 457375"/>
              <a:gd name="connsiteY39" fmla="*/ 313248 h 533022"/>
              <a:gd name="connsiteX40" fmla="*/ 228568 w 457375"/>
              <a:gd name="connsiteY40" fmla="*/ 361826 h 533022"/>
              <a:gd name="connsiteX41" fmla="*/ 142843 w 457375"/>
              <a:gd name="connsiteY41" fmla="*/ 265242 h 533022"/>
              <a:gd name="connsiteX42" fmla="*/ 142843 w 457375"/>
              <a:gd name="connsiteY42" fmla="*/ 247526 h 533022"/>
              <a:gd name="connsiteX43" fmla="*/ 227425 w 457375"/>
              <a:gd name="connsiteY43" fmla="*/ 137798 h 533022"/>
              <a:gd name="connsiteX44" fmla="*/ 271430 w 457375"/>
              <a:gd name="connsiteY44" fmla="*/ 109223 h 533022"/>
              <a:gd name="connsiteX45" fmla="*/ 314293 w 457375"/>
              <a:gd name="connsiteY45" fmla="*/ 175898 h 533022"/>
              <a:gd name="connsiteX46" fmla="*/ 371443 w 457375"/>
              <a:gd name="connsiteY46" fmla="*/ 228476 h 533022"/>
              <a:gd name="connsiteX47" fmla="*/ 333343 w 457375"/>
              <a:gd name="connsiteY47" fmla="*/ 275148 h 533022"/>
              <a:gd name="connsiteX48" fmla="*/ 333343 w 457375"/>
              <a:gd name="connsiteY48" fmla="*/ 181804 h 533022"/>
              <a:gd name="connsiteX49" fmla="*/ 371443 w 457375"/>
              <a:gd name="connsiteY49" fmla="*/ 228476 h 533022"/>
              <a:gd name="connsiteX50" fmla="*/ 85693 w 457375"/>
              <a:gd name="connsiteY50" fmla="*/ 161801 h 533022"/>
              <a:gd name="connsiteX51" fmla="*/ 228568 w 457375"/>
              <a:gd name="connsiteY51" fmla="*/ 18926 h 533022"/>
              <a:gd name="connsiteX52" fmla="*/ 371443 w 457375"/>
              <a:gd name="connsiteY52" fmla="*/ 161801 h 533022"/>
              <a:gd name="connsiteX53" fmla="*/ 371443 w 457375"/>
              <a:gd name="connsiteY53" fmla="*/ 181613 h 533022"/>
              <a:gd name="connsiteX54" fmla="*/ 327628 w 457375"/>
              <a:gd name="connsiteY54" fmla="*/ 161801 h 533022"/>
              <a:gd name="connsiteX55" fmla="*/ 285718 w 457375"/>
              <a:gd name="connsiteY55" fmla="*/ 76076 h 533022"/>
              <a:gd name="connsiteX56" fmla="*/ 276193 w 457375"/>
              <a:gd name="connsiteY56" fmla="*/ 66551 h 533022"/>
              <a:gd name="connsiteX57" fmla="*/ 266668 w 457375"/>
              <a:gd name="connsiteY57" fmla="*/ 76076 h 533022"/>
              <a:gd name="connsiteX58" fmla="*/ 218471 w 457375"/>
              <a:gd name="connsiteY58" fmla="*/ 120939 h 533022"/>
              <a:gd name="connsiteX59" fmla="*/ 123793 w 457375"/>
              <a:gd name="connsiteY59" fmla="*/ 247526 h 533022"/>
              <a:gd name="connsiteX60" fmla="*/ 123793 w 457375"/>
              <a:gd name="connsiteY60" fmla="*/ 333251 h 533022"/>
              <a:gd name="connsiteX61" fmla="*/ 133318 w 457375"/>
              <a:gd name="connsiteY61" fmla="*/ 342776 h 533022"/>
              <a:gd name="connsiteX62" fmla="*/ 142843 w 457375"/>
              <a:gd name="connsiteY62" fmla="*/ 333251 h 533022"/>
              <a:gd name="connsiteX63" fmla="*/ 142843 w 457375"/>
              <a:gd name="connsiteY63" fmla="*/ 316297 h 533022"/>
              <a:gd name="connsiteX64" fmla="*/ 159035 w 457375"/>
              <a:gd name="connsiteY64" fmla="*/ 341157 h 533022"/>
              <a:gd name="connsiteX65" fmla="*/ 155701 w 457375"/>
              <a:gd name="connsiteY65" fmla="*/ 367446 h 533022"/>
              <a:gd name="connsiteX66" fmla="*/ 149034 w 457375"/>
              <a:gd name="connsiteY66" fmla="*/ 375447 h 533022"/>
              <a:gd name="connsiteX67" fmla="*/ 118744 w 457375"/>
              <a:gd name="connsiteY67" fmla="*/ 384972 h 533022"/>
              <a:gd name="connsiteX68" fmla="*/ 85693 w 457375"/>
              <a:gd name="connsiteY68" fmla="*/ 161801 h 533022"/>
              <a:gd name="connsiteX69" fmla="*/ 145795 w 457375"/>
              <a:gd name="connsiteY69" fmla="*/ 396306 h 533022"/>
              <a:gd name="connsiteX70" fmla="*/ 183895 w 457375"/>
              <a:gd name="connsiteY70" fmla="*/ 510606 h 533022"/>
              <a:gd name="connsiteX71" fmla="*/ 26923 w 457375"/>
              <a:gd name="connsiteY71" fmla="*/ 432787 h 533022"/>
              <a:gd name="connsiteX72" fmla="*/ 205231 w 457375"/>
              <a:gd name="connsiteY72" fmla="*/ 513178 h 533022"/>
              <a:gd name="connsiteX73" fmla="*/ 190468 w 457375"/>
              <a:gd name="connsiteY73" fmla="*/ 469268 h 533022"/>
              <a:gd name="connsiteX74" fmla="*/ 266668 w 457375"/>
              <a:gd name="connsiteY74" fmla="*/ 469268 h 533022"/>
              <a:gd name="connsiteX75" fmla="*/ 251904 w 457375"/>
              <a:gd name="connsiteY75" fmla="*/ 513178 h 533022"/>
              <a:gd name="connsiteX76" fmla="*/ 228568 w 457375"/>
              <a:gd name="connsiteY76" fmla="*/ 514226 h 533022"/>
              <a:gd name="connsiteX77" fmla="*/ 205231 w 457375"/>
              <a:gd name="connsiteY77" fmla="*/ 513178 h 533022"/>
              <a:gd name="connsiteX78" fmla="*/ 272764 w 457375"/>
              <a:gd name="connsiteY78" fmla="*/ 510797 h 533022"/>
              <a:gd name="connsiteX79" fmla="*/ 310864 w 457375"/>
              <a:gd name="connsiteY79" fmla="*/ 396497 h 533022"/>
              <a:gd name="connsiteX80" fmla="*/ 429259 w 457375"/>
              <a:gd name="connsiteY80" fmla="*/ 433168 h 533022"/>
              <a:gd name="connsiteX81" fmla="*/ 272764 w 457375"/>
              <a:gd name="connsiteY81" fmla="*/ 510797 h 53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57375" h="533022">
                <a:moveTo>
                  <a:pt x="457168" y="426120"/>
                </a:moveTo>
                <a:cubicBezTo>
                  <a:pt x="456360" y="422910"/>
                  <a:pt x="453943" y="420348"/>
                  <a:pt x="450786" y="419357"/>
                </a:cubicBezTo>
                <a:lnTo>
                  <a:pt x="356965" y="390782"/>
                </a:lnTo>
                <a:cubicBezTo>
                  <a:pt x="371271" y="346414"/>
                  <a:pt x="380849" y="300666"/>
                  <a:pt x="385540" y="254289"/>
                </a:cubicBezTo>
                <a:cubicBezTo>
                  <a:pt x="388887" y="246097"/>
                  <a:pt x="390571" y="237325"/>
                  <a:pt x="390493" y="228476"/>
                </a:cubicBezTo>
                <a:cubicBezTo>
                  <a:pt x="390456" y="223504"/>
                  <a:pt x="389881" y="218561"/>
                  <a:pt x="388778" y="213712"/>
                </a:cubicBezTo>
                <a:cubicBezTo>
                  <a:pt x="389921" y="194662"/>
                  <a:pt x="390493" y="177898"/>
                  <a:pt x="390493" y="161801"/>
                </a:cubicBezTo>
                <a:cubicBezTo>
                  <a:pt x="390493" y="72371"/>
                  <a:pt x="317996" y="-124"/>
                  <a:pt x="228568" y="-124"/>
                </a:cubicBezTo>
                <a:cubicBezTo>
                  <a:pt x="139139" y="-124"/>
                  <a:pt x="66643" y="72371"/>
                  <a:pt x="66643" y="161801"/>
                </a:cubicBezTo>
                <a:cubicBezTo>
                  <a:pt x="65864" y="239306"/>
                  <a:pt x="77308" y="316458"/>
                  <a:pt x="100552" y="390401"/>
                </a:cubicBezTo>
                <a:lnTo>
                  <a:pt x="6635" y="418976"/>
                </a:lnTo>
                <a:cubicBezTo>
                  <a:pt x="3478" y="419967"/>
                  <a:pt x="1061" y="422529"/>
                  <a:pt x="253" y="425739"/>
                </a:cubicBezTo>
                <a:cubicBezTo>
                  <a:pt x="-555" y="428930"/>
                  <a:pt x="345" y="432321"/>
                  <a:pt x="2635" y="434692"/>
                </a:cubicBezTo>
                <a:cubicBezTo>
                  <a:pt x="119047" y="559470"/>
                  <a:pt x="314572" y="566252"/>
                  <a:pt x="439351" y="449837"/>
                </a:cubicBezTo>
                <a:cubicBezTo>
                  <a:pt x="444575" y="444970"/>
                  <a:pt x="449628" y="439912"/>
                  <a:pt x="454501" y="434692"/>
                </a:cubicBezTo>
                <a:cubicBezTo>
                  <a:pt x="456765" y="432463"/>
                  <a:pt x="457766" y="429244"/>
                  <a:pt x="457168" y="426120"/>
                </a:cubicBezTo>
                <a:close/>
                <a:moveTo>
                  <a:pt x="308387" y="375447"/>
                </a:moveTo>
                <a:cubicBezTo>
                  <a:pt x="304774" y="374342"/>
                  <a:pt x="302158" y="371199"/>
                  <a:pt x="301720" y="367446"/>
                </a:cubicBezTo>
                <a:lnTo>
                  <a:pt x="298386" y="341157"/>
                </a:lnTo>
                <a:cubicBezTo>
                  <a:pt x="308534" y="328050"/>
                  <a:pt x="316864" y="313630"/>
                  <a:pt x="323151" y="298294"/>
                </a:cubicBezTo>
                <a:cubicBezTo>
                  <a:pt x="324675" y="297247"/>
                  <a:pt x="326104" y="296104"/>
                  <a:pt x="327532" y="294961"/>
                </a:cubicBezTo>
                <a:cubicBezTo>
                  <a:pt x="340174" y="294341"/>
                  <a:pt x="352373" y="290112"/>
                  <a:pt x="362680" y="282769"/>
                </a:cubicBezTo>
                <a:cubicBezTo>
                  <a:pt x="357672" y="317401"/>
                  <a:pt x="349673" y="351530"/>
                  <a:pt x="338772" y="384781"/>
                </a:cubicBezTo>
                <a:close/>
                <a:moveTo>
                  <a:pt x="275240" y="444694"/>
                </a:moveTo>
                <a:cubicBezTo>
                  <a:pt x="246459" y="460981"/>
                  <a:pt x="211247" y="460981"/>
                  <a:pt x="182467" y="444694"/>
                </a:cubicBezTo>
                <a:lnTo>
                  <a:pt x="163417" y="389067"/>
                </a:lnTo>
                <a:cubicBezTo>
                  <a:pt x="169569" y="384486"/>
                  <a:pt x="173619" y="377618"/>
                  <a:pt x="174656" y="370017"/>
                </a:cubicBezTo>
                <a:lnTo>
                  <a:pt x="175990" y="359064"/>
                </a:lnTo>
                <a:cubicBezTo>
                  <a:pt x="204862" y="388001"/>
                  <a:pt x="251722" y="388048"/>
                  <a:pt x="280654" y="359178"/>
                </a:cubicBezTo>
                <a:cubicBezTo>
                  <a:pt x="280691" y="359140"/>
                  <a:pt x="280727" y="359102"/>
                  <a:pt x="280765" y="359064"/>
                </a:cubicBezTo>
                <a:lnTo>
                  <a:pt x="282098" y="370017"/>
                </a:lnTo>
                <a:cubicBezTo>
                  <a:pt x="283135" y="377618"/>
                  <a:pt x="287185" y="384486"/>
                  <a:pt x="293338" y="389067"/>
                </a:cubicBezTo>
                <a:close/>
                <a:moveTo>
                  <a:pt x="314293" y="265147"/>
                </a:moveTo>
                <a:cubicBezTo>
                  <a:pt x="312383" y="272053"/>
                  <a:pt x="310125" y="278854"/>
                  <a:pt x="307530" y="285531"/>
                </a:cubicBezTo>
                <a:cubicBezTo>
                  <a:pt x="288300" y="296504"/>
                  <a:pt x="266848" y="303019"/>
                  <a:pt x="244760" y="304581"/>
                </a:cubicBezTo>
                <a:cubicBezTo>
                  <a:pt x="239499" y="295465"/>
                  <a:pt x="227849" y="292351"/>
                  <a:pt x="218738" y="297608"/>
                </a:cubicBezTo>
                <a:cubicBezTo>
                  <a:pt x="209626" y="302866"/>
                  <a:pt x="206504" y="314515"/>
                  <a:pt x="211765" y="323631"/>
                </a:cubicBezTo>
                <a:cubicBezTo>
                  <a:pt x="217025" y="332746"/>
                  <a:pt x="228676" y="335861"/>
                  <a:pt x="237788" y="330603"/>
                </a:cubicBezTo>
                <a:cubicBezTo>
                  <a:pt x="240683" y="328936"/>
                  <a:pt x="243089" y="326526"/>
                  <a:pt x="244760" y="323631"/>
                </a:cubicBezTo>
                <a:cubicBezTo>
                  <a:pt x="261513" y="322459"/>
                  <a:pt x="278021" y="318964"/>
                  <a:pt x="293814" y="313248"/>
                </a:cubicBezTo>
                <a:cubicBezTo>
                  <a:pt x="276193" y="342776"/>
                  <a:pt x="252380" y="361826"/>
                  <a:pt x="228568" y="361826"/>
                </a:cubicBezTo>
                <a:cubicBezTo>
                  <a:pt x="193897" y="361826"/>
                  <a:pt x="158749" y="322107"/>
                  <a:pt x="142843" y="265242"/>
                </a:cubicBezTo>
                <a:lnTo>
                  <a:pt x="142843" y="247526"/>
                </a:lnTo>
                <a:cubicBezTo>
                  <a:pt x="142843" y="182947"/>
                  <a:pt x="187801" y="158944"/>
                  <a:pt x="227425" y="137798"/>
                </a:cubicBezTo>
                <a:cubicBezTo>
                  <a:pt x="243387" y="130435"/>
                  <a:pt x="258207" y="120806"/>
                  <a:pt x="271430" y="109223"/>
                </a:cubicBezTo>
                <a:cubicBezTo>
                  <a:pt x="279660" y="134807"/>
                  <a:pt x="294437" y="157791"/>
                  <a:pt x="314293" y="175898"/>
                </a:cubicBezTo>
                <a:close/>
                <a:moveTo>
                  <a:pt x="371443" y="228476"/>
                </a:moveTo>
                <a:cubicBezTo>
                  <a:pt x="371447" y="251107"/>
                  <a:pt x="355520" y="270624"/>
                  <a:pt x="333343" y="275148"/>
                </a:cubicBezTo>
                <a:lnTo>
                  <a:pt x="333343" y="181804"/>
                </a:lnTo>
                <a:cubicBezTo>
                  <a:pt x="355520" y="186328"/>
                  <a:pt x="371447" y="205845"/>
                  <a:pt x="371443" y="228476"/>
                </a:cubicBezTo>
                <a:close/>
                <a:moveTo>
                  <a:pt x="85693" y="161801"/>
                </a:moveTo>
                <a:cubicBezTo>
                  <a:pt x="85693" y="82896"/>
                  <a:pt x="149660" y="18926"/>
                  <a:pt x="228568" y="18926"/>
                </a:cubicBezTo>
                <a:cubicBezTo>
                  <a:pt x="307476" y="18926"/>
                  <a:pt x="371443" y="82896"/>
                  <a:pt x="371443" y="161801"/>
                </a:cubicBezTo>
                <a:cubicBezTo>
                  <a:pt x="371443" y="168183"/>
                  <a:pt x="371443" y="174850"/>
                  <a:pt x="371443" y="181613"/>
                </a:cubicBezTo>
                <a:cubicBezTo>
                  <a:pt x="359843" y="169745"/>
                  <a:pt x="344202" y="162668"/>
                  <a:pt x="327628" y="161801"/>
                </a:cubicBezTo>
                <a:cubicBezTo>
                  <a:pt x="318674" y="153800"/>
                  <a:pt x="285718" y="120939"/>
                  <a:pt x="285718" y="76076"/>
                </a:cubicBezTo>
                <a:cubicBezTo>
                  <a:pt x="285718" y="70818"/>
                  <a:pt x="281453" y="66551"/>
                  <a:pt x="276193" y="66551"/>
                </a:cubicBezTo>
                <a:cubicBezTo>
                  <a:pt x="270932" y="66551"/>
                  <a:pt x="266668" y="70818"/>
                  <a:pt x="266668" y="76076"/>
                </a:cubicBezTo>
                <a:cubicBezTo>
                  <a:pt x="266668" y="94269"/>
                  <a:pt x="248380" y="104651"/>
                  <a:pt x="218471" y="120939"/>
                </a:cubicBezTo>
                <a:cubicBezTo>
                  <a:pt x="176275" y="143513"/>
                  <a:pt x="123793" y="171326"/>
                  <a:pt x="123793" y="247526"/>
                </a:cubicBezTo>
                <a:lnTo>
                  <a:pt x="123793" y="333251"/>
                </a:lnTo>
                <a:cubicBezTo>
                  <a:pt x="123793" y="338509"/>
                  <a:pt x="128057" y="342776"/>
                  <a:pt x="133318" y="342776"/>
                </a:cubicBezTo>
                <a:cubicBezTo>
                  <a:pt x="138578" y="342776"/>
                  <a:pt x="142843" y="338509"/>
                  <a:pt x="142843" y="333251"/>
                </a:cubicBezTo>
                <a:lnTo>
                  <a:pt x="142843" y="316297"/>
                </a:lnTo>
                <a:cubicBezTo>
                  <a:pt x="147538" y="325021"/>
                  <a:pt x="152953" y="333337"/>
                  <a:pt x="159035" y="341157"/>
                </a:cubicBezTo>
                <a:lnTo>
                  <a:pt x="155701" y="367446"/>
                </a:lnTo>
                <a:cubicBezTo>
                  <a:pt x="155263" y="371199"/>
                  <a:pt x="152647" y="374342"/>
                  <a:pt x="149034" y="375447"/>
                </a:cubicBezTo>
                <a:lnTo>
                  <a:pt x="118744" y="384972"/>
                </a:lnTo>
                <a:cubicBezTo>
                  <a:pt x="96036" y="312791"/>
                  <a:pt x="84881" y="237468"/>
                  <a:pt x="85693" y="161801"/>
                </a:cubicBezTo>
                <a:close/>
                <a:moveTo>
                  <a:pt x="145795" y="396306"/>
                </a:moveTo>
                <a:lnTo>
                  <a:pt x="183895" y="510606"/>
                </a:lnTo>
                <a:cubicBezTo>
                  <a:pt x="124852" y="501310"/>
                  <a:pt x="70071" y="474154"/>
                  <a:pt x="26923" y="432787"/>
                </a:cubicBezTo>
                <a:close/>
                <a:moveTo>
                  <a:pt x="205231" y="513178"/>
                </a:moveTo>
                <a:lnTo>
                  <a:pt x="190468" y="469268"/>
                </a:lnTo>
                <a:cubicBezTo>
                  <a:pt x="215044" y="478412"/>
                  <a:pt x="242091" y="478412"/>
                  <a:pt x="266668" y="469268"/>
                </a:cubicBezTo>
                <a:lnTo>
                  <a:pt x="251904" y="513178"/>
                </a:lnTo>
                <a:cubicBezTo>
                  <a:pt x="244189" y="513845"/>
                  <a:pt x="236378" y="514226"/>
                  <a:pt x="228568" y="514226"/>
                </a:cubicBezTo>
                <a:cubicBezTo>
                  <a:pt x="220757" y="514226"/>
                  <a:pt x="212947" y="514226"/>
                  <a:pt x="205231" y="513178"/>
                </a:cubicBezTo>
                <a:close/>
                <a:moveTo>
                  <a:pt x="272764" y="510797"/>
                </a:moveTo>
                <a:lnTo>
                  <a:pt x="310864" y="396497"/>
                </a:lnTo>
                <a:lnTo>
                  <a:pt x="429259" y="433168"/>
                </a:lnTo>
                <a:cubicBezTo>
                  <a:pt x="386216" y="474374"/>
                  <a:pt x="331617" y="501463"/>
                  <a:pt x="272764" y="510797"/>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8" name="Freeform: Shape 57">
            <a:extLst>
              <a:ext uri="{FF2B5EF4-FFF2-40B4-BE49-F238E27FC236}">
                <a16:creationId xmlns:a16="http://schemas.microsoft.com/office/drawing/2014/main" id="{7C0A5754-71ED-80F2-0591-69F98EEA744D}"/>
              </a:ext>
            </a:extLst>
          </p:cNvPr>
          <p:cNvSpPr/>
          <p:nvPr/>
        </p:nvSpPr>
        <p:spPr>
          <a:xfrm>
            <a:off x="4203815" y="2875799"/>
            <a:ext cx="387591" cy="417407"/>
          </a:xfrm>
          <a:custGeom>
            <a:avLst/>
            <a:gdLst>
              <a:gd name="connsiteX0" fmla="*/ 97308 w 495300"/>
              <a:gd name="connsiteY0" fmla="*/ 331251 h 533400"/>
              <a:gd name="connsiteX1" fmla="*/ 103070 w 495300"/>
              <a:gd name="connsiteY1" fmla="*/ 264147 h 533400"/>
              <a:gd name="connsiteX2" fmla="*/ 35966 w 495300"/>
              <a:gd name="connsiteY2" fmla="*/ 258385 h 533400"/>
              <a:gd name="connsiteX3" fmla="*/ 30204 w 495300"/>
              <a:gd name="connsiteY3" fmla="*/ 325488 h 533400"/>
              <a:gd name="connsiteX4" fmla="*/ 35966 w 495300"/>
              <a:gd name="connsiteY4" fmla="*/ 331251 h 533400"/>
              <a:gd name="connsiteX5" fmla="*/ -38 w 495300"/>
              <a:gd name="connsiteY5" fmla="*/ 390401 h 533400"/>
              <a:gd name="connsiteX6" fmla="*/ 9487 w 495300"/>
              <a:gd name="connsiteY6" fmla="*/ 399926 h 533400"/>
              <a:gd name="connsiteX7" fmla="*/ 123787 w 495300"/>
              <a:gd name="connsiteY7" fmla="*/ 399926 h 533400"/>
              <a:gd name="connsiteX8" fmla="*/ 133312 w 495300"/>
              <a:gd name="connsiteY8" fmla="*/ 390401 h 533400"/>
              <a:gd name="connsiteX9" fmla="*/ 97308 w 495300"/>
              <a:gd name="connsiteY9" fmla="*/ 331251 h 533400"/>
              <a:gd name="connsiteX10" fmla="*/ 66637 w 495300"/>
              <a:gd name="connsiteY10" fmla="*/ 266576 h 533400"/>
              <a:gd name="connsiteX11" fmla="*/ 95212 w 495300"/>
              <a:gd name="connsiteY11" fmla="*/ 295151 h 533400"/>
              <a:gd name="connsiteX12" fmla="*/ 66637 w 495300"/>
              <a:gd name="connsiteY12" fmla="*/ 323726 h 533400"/>
              <a:gd name="connsiteX13" fmla="*/ 38062 w 495300"/>
              <a:gd name="connsiteY13" fmla="*/ 295151 h 533400"/>
              <a:gd name="connsiteX14" fmla="*/ 66637 w 495300"/>
              <a:gd name="connsiteY14" fmla="*/ 266576 h 533400"/>
              <a:gd name="connsiteX15" fmla="*/ 19965 w 495300"/>
              <a:gd name="connsiteY15" fmla="*/ 380876 h 533400"/>
              <a:gd name="connsiteX16" fmla="*/ 76114 w 495300"/>
              <a:gd name="connsiteY16" fmla="*/ 343681 h 533400"/>
              <a:gd name="connsiteX17" fmla="*/ 113309 w 495300"/>
              <a:gd name="connsiteY17" fmla="*/ 380876 h 533400"/>
              <a:gd name="connsiteX18" fmla="*/ 278283 w 495300"/>
              <a:gd name="connsiteY18" fmla="*/ 464601 h 533400"/>
              <a:gd name="connsiteX19" fmla="*/ 284045 w 495300"/>
              <a:gd name="connsiteY19" fmla="*/ 397497 h 533400"/>
              <a:gd name="connsiteX20" fmla="*/ 216941 w 495300"/>
              <a:gd name="connsiteY20" fmla="*/ 391735 h 533400"/>
              <a:gd name="connsiteX21" fmla="*/ 211179 w 495300"/>
              <a:gd name="connsiteY21" fmla="*/ 458838 h 533400"/>
              <a:gd name="connsiteX22" fmla="*/ 216941 w 495300"/>
              <a:gd name="connsiteY22" fmla="*/ 464601 h 533400"/>
              <a:gd name="connsiteX23" fmla="*/ 180937 w 495300"/>
              <a:gd name="connsiteY23" fmla="*/ 523751 h 533400"/>
              <a:gd name="connsiteX24" fmla="*/ 190462 w 495300"/>
              <a:gd name="connsiteY24" fmla="*/ 533276 h 533400"/>
              <a:gd name="connsiteX25" fmla="*/ 304762 w 495300"/>
              <a:gd name="connsiteY25" fmla="*/ 533276 h 533400"/>
              <a:gd name="connsiteX26" fmla="*/ 314287 w 495300"/>
              <a:gd name="connsiteY26" fmla="*/ 523751 h 533400"/>
              <a:gd name="connsiteX27" fmla="*/ 278283 w 495300"/>
              <a:gd name="connsiteY27" fmla="*/ 464601 h 533400"/>
              <a:gd name="connsiteX28" fmla="*/ 247612 w 495300"/>
              <a:gd name="connsiteY28" fmla="*/ 399926 h 533400"/>
              <a:gd name="connsiteX29" fmla="*/ 276187 w 495300"/>
              <a:gd name="connsiteY29" fmla="*/ 428501 h 533400"/>
              <a:gd name="connsiteX30" fmla="*/ 247612 w 495300"/>
              <a:gd name="connsiteY30" fmla="*/ 457076 h 533400"/>
              <a:gd name="connsiteX31" fmla="*/ 219037 w 495300"/>
              <a:gd name="connsiteY31" fmla="*/ 428501 h 533400"/>
              <a:gd name="connsiteX32" fmla="*/ 247612 w 495300"/>
              <a:gd name="connsiteY32" fmla="*/ 399926 h 533400"/>
              <a:gd name="connsiteX33" fmla="*/ 200940 w 495300"/>
              <a:gd name="connsiteY33" fmla="*/ 514226 h 533400"/>
              <a:gd name="connsiteX34" fmla="*/ 257089 w 495300"/>
              <a:gd name="connsiteY34" fmla="*/ 477031 h 533400"/>
              <a:gd name="connsiteX35" fmla="*/ 294284 w 495300"/>
              <a:gd name="connsiteY35" fmla="*/ 514226 h 533400"/>
              <a:gd name="connsiteX36" fmla="*/ 459258 w 495300"/>
              <a:gd name="connsiteY36" fmla="*/ 331251 h 533400"/>
              <a:gd name="connsiteX37" fmla="*/ 465020 w 495300"/>
              <a:gd name="connsiteY37" fmla="*/ 264147 h 533400"/>
              <a:gd name="connsiteX38" fmla="*/ 397917 w 495300"/>
              <a:gd name="connsiteY38" fmla="*/ 258385 h 533400"/>
              <a:gd name="connsiteX39" fmla="*/ 392154 w 495300"/>
              <a:gd name="connsiteY39" fmla="*/ 325488 h 533400"/>
              <a:gd name="connsiteX40" fmla="*/ 397917 w 495300"/>
              <a:gd name="connsiteY40" fmla="*/ 331251 h 533400"/>
              <a:gd name="connsiteX41" fmla="*/ 361912 w 495300"/>
              <a:gd name="connsiteY41" fmla="*/ 390401 h 533400"/>
              <a:gd name="connsiteX42" fmla="*/ 371437 w 495300"/>
              <a:gd name="connsiteY42" fmla="*/ 399926 h 533400"/>
              <a:gd name="connsiteX43" fmla="*/ 485737 w 495300"/>
              <a:gd name="connsiteY43" fmla="*/ 399926 h 533400"/>
              <a:gd name="connsiteX44" fmla="*/ 495262 w 495300"/>
              <a:gd name="connsiteY44" fmla="*/ 390401 h 533400"/>
              <a:gd name="connsiteX45" fmla="*/ 459258 w 495300"/>
              <a:gd name="connsiteY45" fmla="*/ 331251 h 533400"/>
              <a:gd name="connsiteX46" fmla="*/ 428587 w 495300"/>
              <a:gd name="connsiteY46" fmla="*/ 266576 h 533400"/>
              <a:gd name="connsiteX47" fmla="*/ 457162 w 495300"/>
              <a:gd name="connsiteY47" fmla="*/ 295151 h 533400"/>
              <a:gd name="connsiteX48" fmla="*/ 428587 w 495300"/>
              <a:gd name="connsiteY48" fmla="*/ 323726 h 533400"/>
              <a:gd name="connsiteX49" fmla="*/ 400012 w 495300"/>
              <a:gd name="connsiteY49" fmla="*/ 295151 h 533400"/>
              <a:gd name="connsiteX50" fmla="*/ 428587 w 495300"/>
              <a:gd name="connsiteY50" fmla="*/ 266576 h 533400"/>
              <a:gd name="connsiteX51" fmla="*/ 381915 w 495300"/>
              <a:gd name="connsiteY51" fmla="*/ 380876 h 533400"/>
              <a:gd name="connsiteX52" fmla="*/ 438064 w 495300"/>
              <a:gd name="connsiteY52" fmla="*/ 343681 h 533400"/>
              <a:gd name="connsiteX53" fmla="*/ 475259 w 495300"/>
              <a:gd name="connsiteY53" fmla="*/ 380876 h 533400"/>
              <a:gd name="connsiteX54" fmla="*/ 352387 w 495300"/>
              <a:gd name="connsiteY54" fmla="*/ 304676 h 533400"/>
              <a:gd name="connsiteX55" fmla="*/ 304762 w 495300"/>
              <a:gd name="connsiteY55" fmla="*/ 257051 h 533400"/>
              <a:gd name="connsiteX56" fmla="*/ 295237 w 495300"/>
              <a:gd name="connsiteY56" fmla="*/ 247526 h 533400"/>
              <a:gd name="connsiteX57" fmla="*/ 285712 w 495300"/>
              <a:gd name="connsiteY57" fmla="*/ 257051 h 533400"/>
              <a:gd name="connsiteX58" fmla="*/ 352387 w 495300"/>
              <a:gd name="connsiteY58" fmla="*/ 323726 h 533400"/>
              <a:gd name="connsiteX59" fmla="*/ 361912 w 495300"/>
              <a:gd name="connsiteY59" fmla="*/ 314201 h 533400"/>
              <a:gd name="connsiteX60" fmla="*/ 352387 w 495300"/>
              <a:gd name="connsiteY60" fmla="*/ 304676 h 533400"/>
              <a:gd name="connsiteX61" fmla="*/ 209512 w 495300"/>
              <a:gd name="connsiteY61" fmla="*/ 257051 h 533400"/>
              <a:gd name="connsiteX62" fmla="*/ 199987 w 495300"/>
              <a:gd name="connsiteY62" fmla="*/ 247526 h 533400"/>
              <a:gd name="connsiteX63" fmla="*/ 190462 w 495300"/>
              <a:gd name="connsiteY63" fmla="*/ 257051 h 533400"/>
              <a:gd name="connsiteX64" fmla="*/ 142837 w 495300"/>
              <a:gd name="connsiteY64" fmla="*/ 304676 h 533400"/>
              <a:gd name="connsiteX65" fmla="*/ 133312 w 495300"/>
              <a:gd name="connsiteY65" fmla="*/ 314201 h 533400"/>
              <a:gd name="connsiteX66" fmla="*/ 142837 w 495300"/>
              <a:gd name="connsiteY66" fmla="*/ 323726 h 533400"/>
              <a:gd name="connsiteX67" fmla="*/ 209512 w 495300"/>
              <a:gd name="connsiteY67" fmla="*/ 257051 h 533400"/>
              <a:gd name="connsiteX68" fmla="*/ 238087 w 495300"/>
              <a:gd name="connsiteY68" fmla="*/ 257051 h 533400"/>
              <a:gd name="connsiteX69" fmla="*/ 238087 w 495300"/>
              <a:gd name="connsiteY69" fmla="*/ 352301 h 533400"/>
              <a:gd name="connsiteX70" fmla="*/ 247612 w 495300"/>
              <a:gd name="connsiteY70" fmla="*/ 361826 h 533400"/>
              <a:gd name="connsiteX71" fmla="*/ 257137 w 495300"/>
              <a:gd name="connsiteY71" fmla="*/ 352301 h 533400"/>
              <a:gd name="connsiteX72" fmla="*/ 257137 w 495300"/>
              <a:gd name="connsiteY72" fmla="*/ 257051 h 533400"/>
              <a:gd name="connsiteX73" fmla="*/ 247612 w 495300"/>
              <a:gd name="connsiteY73" fmla="*/ 247526 h 533400"/>
              <a:gd name="connsiteX74" fmla="*/ 238087 w 495300"/>
              <a:gd name="connsiteY74" fmla="*/ 257051 h 533400"/>
              <a:gd name="connsiteX75" fmla="*/ 247612 w 495300"/>
              <a:gd name="connsiteY75" fmla="*/ 114176 h 533400"/>
              <a:gd name="connsiteX76" fmla="*/ 304762 w 495300"/>
              <a:gd name="connsiteY76" fmla="*/ 57026 h 533400"/>
              <a:gd name="connsiteX77" fmla="*/ 247612 w 495300"/>
              <a:gd name="connsiteY77" fmla="*/ -124 h 533400"/>
              <a:gd name="connsiteX78" fmla="*/ 190462 w 495300"/>
              <a:gd name="connsiteY78" fmla="*/ 57026 h 533400"/>
              <a:gd name="connsiteX79" fmla="*/ 247612 w 495300"/>
              <a:gd name="connsiteY79" fmla="*/ 114176 h 533400"/>
              <a:gd name="connsiteX80" fmla="*/ 247612 w 495300"/>
              <a:gd name="connsiteY80" fmla="*/ 18926 h 533400"/>
              <a:gd name="connsiteX81" fmla="*/ 285712 w 495300"/>
              <a:gd name="connsiteY81" fmla="*/ 57026 h 533400"/>
              <a:gd name="connsiteX82" fmla="*/ 247612 w 495300"/>
              <a:gd name="connsiteY82" fmla="*/ 95126 h 533400"/>
              <a:gd name="connsiteX83" fmla="*/ 209512 w 495300"/>
              <a:gd name="connsiteY83" fmla="*/ 57026 h 533400"/>
              <a:gd name="connsiteX84" fmla="*/ 247612 w 495300"/>
              <a:gd name="connsiteY84" fmla="*/ 18926 h 533400"/>
              <a:gd name="connsiteX85" fmla="*/ 152362 w 495300"/>
              <a:gd name="connsiteY85" fmla="*/ 228476 h 533400"/>
              <a:gd name="connsiteX86" fmla="*/ 342862 w 495300"/>
              <a:gd name="connsiteY86" fmla="*/ 228476 h 533400"/>
              <a:gd name="connsiteX87" fmla="*/ 361912 w 495300"/>
              <a:gd name="connsiteY87" fmla="*/ 209426 h 533400"/>
              <a:gd name="connsiteX88" fmla="*/ 361912 w 495300"/>
              <a:gd name="connsiteY88" fmla="*/ 170183 h 533400"/>
              <a:gd name="connsiteX89" fmla="*/ 329336 w 495300"/>
              <a:gd name="connsiteY89" fmla="*/ 125035 h 533400"/>
              <a:gd name="connsiteX90" fmla="*/ 298285 w 495300"/>
              <a:gd name="connsiteY90" fmla="*/ 114652 h 533400"/>
              <a:gd name="connsiteX91" fmla="*/ 288760 w 495300"/>
              <a:gd name="connsiteY91" fmla="*/ 116938 h 533400"/>
              <a:gd name="connsiteX92" fmla="*/ 247898 w 495300"/>
              <a:gd name="connsiteY92" fmla="*/ 157896 h 533400"/>
              <a:gd name="connsiteX93" fmla="*/ 207035 w 495300"/>
              <a:gd name="connsiteY93" fmla="*/ 116938 h 533400"/>
              <a:gd name="connsiteX94" fmla="*/ 197510 w 495300"/>
              <a:gd name="connsiteY94" fmla="*/ 114652 h 533400"/>
              <a:gd name="connsiteX95" fmla="*/ 166459 w 495300"/>
              <a:gd name="connsiteY95" fmla="*/ 125035 h 533400"/>
              <a:gd name="connsiteX96" fmla="*/ 133883 w 495300"/>
              <a:gd name="connsiteY96" fmla="*/ 170183 h 533400"/>
              <a:gd name="connsiteX97" fmla="*/ 133883 w 495300"/>
              <a:gd name="connsiteY97" fmla="*/ 209426 h 533400"/>
              <a:gd name="connsiteX98" fmla="*/ 152362 w 495300"/>
              <a:gd name="connsiteY98" fmla="*/ 228476 h 533400"/>
              <a:gd name="connsiteX99" fmla="*/ 152362 w 495300"/>
              <a:gd name="connsiteY99" fmla="*/ 170183 h 533400"/>
              <a:gd name="connsiteX100" fmla="*/ 171888 w 495300"/>
              <a:gd name="connsiteY100" fmla="*/ 143132 h 533400"/>
              <a:gd name="connsiteX101" fmla="*/ 197415 w 495300"/>
              <a:gd name="connsiteY101" fmla="*/ 134560 h 533400"/>
              <a:gd name="connsiteX102" fmla="*/ 240849 w 495300"/>
              <a:gd name="connsiteY102" fmla="*/ 178089 h 533400"/>
              <a:gd name="connsiteX103" fmla="*/ 254318 w 495300"/>
              <a:gd name="connsiteY103" fmla="*/ 178146 h 533400"/>
              <a:gd name="connsiteX104" fmla="*/ 254375 w 495300"/>
              <a:gd name="connsiteY104" fmla="*/ 178089 h 533400"/>
              <a:gd name="connsiteX105" fmla="*/ 297809 w 495300"/>
              <a:gd name="connsiteY105" fmla="*/ 134560 h 533400"/>
              <a:gd name="connsiteX106" fmla="*/ 323336 w 495300"/>
              <a:gd name="connsiteY106" fmla="*/ 143132 h 533400"/>
              <a:gd name="connsiteX107" fmla="*/ 342862 w 495300"/>
              <a:gd name="connsiteY107" fmla="*/ 170183 h 533400"/>
              <a:gd name="connsiteX108" fmla="*/ 342862 w 495300"/>
              <a:gd name="connsiteY108" fmla="*/ 209426 h 533400"/>
              <a:gd name="connsiteX109" fmla="*/ 152362 w 495300"/>
              <a:gd name="connsiteY109" fmla="*/ 20942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95300" h="533400">
                <a:moveTo>
                  <a:pt x="97308" y="331251"/>
                </a:moveTo>
                <a:cubicBezTo>
                  <a:pt x="117434" y="314315"/>
                  <a:pt x="120006" y="284264"/>
                  <a:pt x="103070" y="264147"/>
                </a:cubicBezTo>
                <a:cubicBezTo>
                  <a:pt x="86135" y="244021"/>
                  <a:pt x="56093" y="241439"/>
                  <a:pt x="35966" y="258385"/>
                </a:cubicBezTo>
                <a:cubicBezTo>
                  <a:pt x="15840" y="275320"/>
                  <a:pt x="13268" y="305362"/>
                  <a:pt x="30204" y="325488"/>
                </a:cubicBezTo>
                <a:cubicBezTo>
                  <a:pt x="31957" y="327574"/>
                  <a:pt x="33881" y="329498"/>
                  <a:pt x="35966" y="331251"/>
                </a:cubicBezTo>
                <a:cubicBezTo>
                  <a:pt x="13868" y="342700"/>
                  <a:pt x="-19" y="365512"/>
                  <a:pt x="-38" y="390401"/>
                </a:cubicBezTo>
                <a:cubicBezTo>
                  <a:pt x="-38" y="395659"/>
                  <a:pt x="4229" y="399926"/>
                  <a:pt x="9487" y="399926"/>
                </a:cubicBezTo>
                <a:lnTo>
                  <a:pt x="123787" y="399926"/>
                </a:lnTo>
                <a:cubicBezTo>
                  <a:pt x="129045" y="399926"/>
                  <a:pt x="133312" y="395659"/>
                  <a:pt x="133312" y="390401"/>
                </a:cubicBezTo>
                <a:cubicBezTo>
                  <a:pt x="133293" y="365512"/>
                  <a:pt x="119406" y="342700"/>
                  <a:pt x="97308" y="331251"/>
                </a:cubicBezTo>
                <a:close/>
                <a:moveTo>
                  <a:pt x="66637" y="266576"/>
                </a:moveTo>
                <a:cubicBezTo>
                  <a:pt x="82420" y="266576"/>
                  <a:pt x="95212" y="279368"/>
                  <a:pt x="95212" y="295151"/>
                </a:cubicBezTo>
                <a:cubicBezTo>
                  <a:pt x="95212" y="310934"/>
                  <a:pt x="82420" y="323726"/>
                  <a:pt x="66637" y="323726"/>
                </a:cubicBezTo>
                <a:cubicBezTo>
                  <a:pt x="50854" y="323726"/>
                  <a:pt x="38062" y="310934"/>
                  <a:pt x="38062" y="295151"/>
                </a:cubicBezTo>
                <a:cubicBezTo>
                  <a:pt x="38062" y="279368"/>
                  <a:pt x="50854" y="266576"/>
                  <a:pt x="66637" y="266576"/>
                </a:cubicBezTo>
                <a:close/>
                <a:moveTo>
                  <a:pt x="19965" y="380876"/>
                </a:moveTo>
                <a:cubicBezTo>
                  <a:pt x="25203" y="355101"/>
                  <a:pt x="50340" y="338442"/>
                  <a:pt x="76114" y="343681"/>
                </a:cubicBezTo>
                <a:cubicBezTo>
                  <a:pt x="94860" y="347491"/>
                  <a:pt x="109500" y="362131"/>
                  <a:pt x="113309" y="380876"/>
                </a:cubicBezTo>
                <a:close/>
                <a:moveTo>
                  <a:pt x="278283" y="464601"/>
                </a:moveTo>
                <a:cubicBezTo>
                  <a:pt x="298409" y="447665"/>
                  <a:pt x="300981" y="417614"/>
                  <a:pt x="284045" y="397497"/>
                </a:cubicBezTo>
                <a:cubicBezTo>
                  <a:pt x="267110" y="377371"/>
                  <a:pt x="237068" y="374789"/>
                  <a:pt x="216941" y="391735"/>
                </a:cubicBezTo>
                <a:cubicBezTo>
                  <a:pt x="196815" y="408670"/>
                  <a:pt x="194243" y="438712"/>
                  <a:pt x="211179" y="458838"/>
                </a:cubicBezTo>
                <a:cubicBezTo>
                  <a:pt x="212932" y="460924"/>
                  <a:pt x="214856" y="462848"/>
                  <a:pt x="216941" y="464601"/>
                </a:cubicBezTo>
                <a:cubicBezTo>
                  <a:pt x="194843" y="476050"/>
                  <a:pt x="180956" y="498862"/>
                  <a:pt x="180937" y="523751"/>
                </a:cubicBezTo>
                <a:cubicBezTo>
                  <a:pt x="180937" y="529009"/>
                  <a:pt x="185204" y="533276"/>
                  <a:pt x="190462" y="533276"/>
                </a:cubicBezTo>
                <a:lnTo>
                  <a:pt x="304762" y="533276"/>
                </a:lnTo>
                <a:cubicBezTo>
                  <a:pt x="310020" y="533276"/>
                  <a:pt x="314287" y="529009"/>
                  <a:pt x="314287" y="523751"/>
                </a:cubicBezTo>
                <a:cubicBezTo>
                  <a:pt x="314268" y="498862"/>
                  <a:pt x="300381" y="476050"/>
                  <a:pt x="278283" y="464601"/>
                </a:cubicBezTo>
                <a:close/>
                <a:moveTo>
                  <a:pt x="247612" y="399926"/>
                </a:moveTo>
                <a:cubicBezTo>
                  <a:pt x="263395" y="399926"/>
                  <a:pt x="276187" y="412718"/>
                  <a:pt x="276187" y="428501"/>
                </a:cubicBezTo>
                <a:cubicBezTo>
                  <a:pt x="276187" y="444284"/>
                  <a:pt x="263395" y="457076"/>
                  <a:pt x="247612" y="457076"/>
                </a:cubicBezTo>
                <a:cubicBezTo>
                  <a:pt x="231829" y="457076"/>
                  <a:pt x="219037" y="444284"/>
                  <a:pt x="219037" y="428501"/>
                </a:cubicBezTo>
                <a:cubicBezTo>
                  <a:pt x="219037" y="412718"/>
                  <a:pt x="231829" y="399926"/>
                  <a:pt x="247612" y="399926"/>
                </a:cubicBezTo>
                <a:close/>
                <a:moveTo>
                  <a:pt x="200940" y="514226"/>
                </a:moveTo>
                <a:cubicBezTo>
                  <a:pt x="206178" y="488451"/>
                  <a:pt x="231315" y="471792"/>
                  <a:pt x="257089" y="477031"/>
                </a:cubicBezTo>
                <a:cubicBezTo>
                  <a:pt x="275835" y="480841"/>
                  <a:pt x="290475" y="495481"/>
                  <a:pt x="294284" y="514226"/>
                </a:cubicBezTo>
                <a:close/>
                <a:moveTo>
                  <a:pt x="459258" y="331251"/>
                </a:moveTo>
                <a:cubicBezTo>
                  <a:pt x="479384" y="314315"/>
                  <a:pt x="481956" y="284264"/>
                  <a:pt x="465020" y="264147"/>
                </a:cubicBezTo>
                <a:cubicBezTo>
                  <a:pt x="448085" y="244021"/>
                  <a:pt x="418043" y="241439"/>
                  <a:pt x="397917" y="258385"/>
                </a:cubicBezTo>
                <a:cubicBezTo>
                  <a:pt x="377790" y="275320"/>
                  <a:pt x="375218" y="305362"/>
                  <a:pt x="392154" y="325488"/>
                </a:cubicBezTo>
                <a:cubicBezTo>
                  <a:pt x="393907" y="327574"/>
                  <a:pt x="395831" y="329498"/>
                  <a:pt x="397917" y="331251"/>
                </a:cubicBezTo>
                <a:cubicBezTo>
                  <a:pt x="375818" y="342700"/>
                  <a:pt x="361931" y="365512"/>
                  <a:pt x="361912" y="390401"/>
                </a:cubicBezTo>
                <a:cubicBezTo>
                  <a:pt x="361912" y="395659"/>
                  <a:pt x="366179" y="399926"/>
                  <a:pt x="371437" y="399926"/>
                </a:cubicBezTo>
                <a:lnTo>
                  <a:pt x="485737" y="399926"/>
                </a:lnTo>
                <a:cubicBezTo>
                  <a:pt x="490995" y="399926"/>
                  <a:pt x="495262" y="395659"/>
                  <a:pt x="495262" y="390401"/>
                </a:cubicBezTo>
                <a:cubicBezTo>
                  <a:pt x="495243" y="365512"/>
                  <a:pt x="481356" y="342700"/>
                  <a:pt x="459258" y="331251"/>
                </a:cubicBezTo>
                <a:close/>
                <a:moveTo>
                  <a:pt x="428587" y="266576"/>
                </a:moveTo>
                <a:cubicBezTo>
                  <a:pt x="444370" y="266576"/>
                  <a:pt x="457162" y="279368"/>
                  <a:pt x="457162" y="295151"/>
                </a:cubicBezTo>
                <a:cubicBezTo>
                  <a:pt x="457162" y="310934"/>
                  <a:pt x="444370" y="323726"/>
                  <a:pt x="428587" y="323726"/>
                </a:cubicBezTo>
                <a:cubicBezTo>
                  <a:pt x="412804" y="323726"/>
                  <a:pt x="400012" y="310934"/>
                  <a:pt x="400012" y="295151"/>
                </a:cubicBezTo>
                <a:cubicBezTo>
                  <a:pt x="400012" y="279368"/>
                  <a:pt x="412804" y="266576"/>
                  <a:pt x="428587" y="266576"/>
                </a:cubicBezTo>
                <a:close/>
                <a:moveTo>
                  <a:pt x="381915" y="380876"/>
                </a:moveTo>
                <a:cubicBezTo>
                  <a:pt x="387153" y="355101"/>
                  <a:pt x="412290" y="338442"/>
                  <a:pt x="438064" y="343681"/>
                </a:cubicBezTo>
                <a:cubicBezTo>
                  <a:pt x="456810" y="347491"/>
                  <a:pt x="471450" y="362131"/>
                  <a:pt x="475259" y="380876"/>
                </a:cubicBezTo>
                <a:close/>
                <a:moveTo>
                  <a:pt x="352387" y="304676"/>
                </a:moveTo>
                <a:cubicBezTo>
                  <a:pt x="326089" y="304676"/>
                  <a:pt x="304762" y="283349"/>
                  <a:pt x="304762" y="257051"/>
                </a:cubicBezTo>
                <a:cubicBezTo>
                  <a:pt x="304762" y="251793"/>
                  <a:pt x="300495" y="247526"/>
                  <a:pt x="295237" y="247526"/>
                </a:cubicBezTo>
                <a:cubicBezTo>
                  <a:pt x="289979" y="247526"/>
                  <a:pt x="285712" y="251793"/>
                  <a:pt x="285712" y="257051"/>
                </a:cubicBezTo>
                <a:cubicBezTo>
                  <a:pt x="285712" y="293875"/>
                  <a:pt x="315563" y="323726"/>
                  <a:pt x="352387" y="323726"/>
                </a:cubicBezTo>
                <a:cubicBezTo>
                  <a:pt x="357645" y="323726"/>
                  <a:pt x="361912" y="319459"/>
                  <a:pt x="361912" y="314201"/>
                </a:cubicBezTo>
                <a:cubicBezTo>
                  <a:pt x="361912" y="308943"/>
                  <a:pt x="357645" y="304676"/>
                  <a:pt x="352387" y="304676"/>
                </a:cubicBezTo>
                <a:close/>
                <a:moveTo>
                  <a:pt x="209512" y="257051"/>
                </a:moveTo>
                <a:cubicBezTo>
                  <a:pt x="209512" y="251793"/>
                  <a:pt x="205245" y="247526"/>
                  <a:pt x="199987" y="247526"/>
                </a:cubicBezTo>
                <a:cubicBezTo>
                  <a:pt x="194729" y="247526"/>
                  <a:pt x="190462" y="251793"/>
                  <a:pt x="190462" y="257051"/>
                </a:cubicBezTo>
                <a:cubicBezTo>
                  <a:pt x="190462" y="283349"/>
                  <a:pt x="169135" y="304676"/>
                  <a:pt x="142837" y="304676"/>
                </a:cubicBezTo>
                <a:cubicBezTo>
                  <a:pt x="137579" y="304676"/>
                  <a:pt x="133312" y="308943"/>
                  <a:pt x="133312" y="314201"/>
                </a:cubicBezTo>
                <a:cubicBezTo>
                  <a:pt x="133312" y="319459"/>
                  <a:pt x="137579" y="323726"/>
                  <a:pt x="142837" y="323726"/>
                </a:cubicBezTo>
                <a:cubicBezTo>
                  <a:pt x="179661" y="323726"/>
                  <a:pt x="209512" y="293875"/>
                  <a:pt x="209512" y="257051"/>
                </a:cubicBezTo>
                <a:close/>
                <a:moveTo>
                  <a:pt x="238087" y="257051"/>
                </a:moveTo>
                <a:lnTo>
                  <a:pt x="238087" y="352301"/>
                </a:lnTo>
                <a:cubicBezTo>
                  <a:pt x="238087" y="357559"/>
                  <a:pt x="242354" y="361826"/>
                  <a:pt x="247612" y="361826"/>
                </a:cubicBezTo>
                <a:cubicBezTo>
                  <a:pt x="252870" y="361826"/>
                  <a:pt x="257137" y="357559"/>
                  <a:pt x="257137" y="352301"/>
                </a:cubicBezTo>
                <a:lnTo>
                  <a:pt x="257137" y="257051"/>
                </a:lnTo>
                <a:cubicBezTo>
                  <a:pt x="257137" y="251793"/>
                  <a:pt x="252870" y="247526"/>
                  <a:pt x="247612" y="247526"/>
                </a:cubicBezTo>
                <a:cubicBezTo>
                  <a:pt x="242354" y="247526"/>
                  <a:pt x="238087" y="251793"/>
                  <a:pt x="238087" y="257051"/>
                </a:cubicBezTo>
                <a:close/>
                <a:moveTo>
                  <a:pt x="247612" y="114176"/>
                </a:moveTo>
                <a:cubicBezTo>
                  <a:pt x="279178" y="114176"/>
                  <a:pt x="304762" y="88592"/>
                  <a:pt x="304762" y="57026"/>
                </a:cubicBezTo>
                <a:cubicBezTo>
                  <a:pt x="304762" y="25460"/>
                  <a:pt x="279178" y="-124"/>
                  <a:pt x="247612" y="-124"/>
                </a:cubicBezTo>
                <a:cubicBezTo>
                  <a:pt x="216046" y="-124"/>
                  <a:pt x="190462" y="25460"/>
                  <a:pt x="190462" y="57026"/>
                </a:cubicBezTo>
                <a:cubicBezTo>
                  <a:pt x="190462" y="88592"/>
                  <a:pt x="216046" y="114176"/>
                  <a:pt x="247612" y="114176"/>
                </a:cubicBezTo>
                <a:close/>
                <a:moveTo>
                  <a:pt x="247612" y="18926"/>
                </a:moveTo>
                <a:cubicBezTo>
                  <a:pt x="268653" y="18926"/>
                  <a:pt x="285712" y="35985"/>
                  <a:pt x="285712" y="57026"/>
                </a:cubicBezTo>
                <a:cubicBezTo>
                  <a:pt x="285712" y="78067"/>
                  <a:pt x="268653" y="95126"/>
                  <a:pt x="247612" y="95126"/>
                </a:cubicBezTo>
                <a:cubicBezTo>
                  <a:pt x="226571" y="95126"/>
                  <a:pt x="209512" y="78067"/>
                  <a:pt x="209512" y="57026"/>
                </a:cubicBezTo>
                <a:cubicBezTo>
                  <a:pt x="209512" y="35985"/>
                  <a:pt x="226571" y="18926"/>
                  <a:pt x="247612" y="18926"/>
                </a:cubicBezTo>
                <a:close/>
                <a:moveTo>
                  <a:pt x="152362" y="228476"/>
                </a:moveTo>
                <a:lnTo>
                  <a:pt x="342862" y="228476"/>
                </a:lnTo>
                <a:cubicBezTo>
                  <a:pt x="353387" y="228476"/>
                  <a:pt x="361912" y="219951"/>
                  <a:pt x="361912" y="209426"/>
                </a:cubicBezTo>
                <a:lnTo>
                  <a:pt x="361912" y="170183"/>
                </a:lnTo>
                <a:cubicBezTo>
                  <a:pt x="361893" y="149695"/>
                  <a:pt x="348777" y="131512"/>
                  <a:pt x="329336" y="125035"/>
                </a:cubicBezTo>
                <a:lnTo>
                  <a:pt x="298285" y="114652"/>
                </a:lnTo>
                <a:cubicBezTo>
                  <a:pt x="294932" y="113595"/>
                  <a:pt x="291275" y="114481"/>
                  <a:pt x="288760" y="116938"/>
                </a:cubicBezTo>
                <a:lnTo>
                  <a:pt x="247898" y="157896"/>
                </a:lnTo>
                <a:lnTo>
                  <a:pt x="207035" y="116938"/>
                </a:lnTo>
                <a:cubicBezTo>
                  <a:pt x="204521" y="114481"/>
                  <a:pt x="200863" y="113595"/>
                  <a:pt x="197510" y="114652"/>
                </a:cubicBezTo>
                <a:lnTo>
                  <a:pt x="166459" y="125035"/>
                </a:lnTo>
                <a:cubicBezTo>
                  <a:pt x="147018" y="131512"/>
                  <a:pt x="133903" y="149695"/>
                  <a:pt x="133883" y="170183"/>
                </a:cubicBezTo>
                <a:lnTo>
                  <a:pt x="133883" y="209426"/>
                </a:lnTo>
                <a:cubicBezTo>
                  <a:pt x="133883" y="219732"/>
                  <a:pt x="142066" y="228171"/>
                  <a:pt x="152362" y="228476"/>
                </a:cubicBezTo>
                <a:close/>
                <a:moveTo>
                  <a:pt x="152362" y="170183"/>
                </a:moveTo>
                <a:cubicBezTo>
                  <a:pt x="152381" y="157905"/>
                  <a:pt x="160249" y="147018"/>
                  <a:pt x="171888" y="143132"/>
                </a:cubicBezTo>
                <a:lnTo>
                  <a:pt x="197415" y="134560"/>
                </a:lnTo>
                <a:lnTo>
                  <a:pt x="240849" y="178089"/>
                </a:lnTo>
                <a:cubicBezTo>
                  <a:pt x="244554" y="181822"/>
                  <a:pt x="250584" y="181851"/>
                  <a:pt x="254318" y="178146"/>
                </a:cubicBezTo>
                <a:cubicBezTo>
                  <a:pt x="254337" y="178127"/>
                  <a:pt x="254356" y="178108"/>
                  <a:pt x="254375" y="178089"/>
                </a:cubicBezTo>
                <a:lnTo>
                  <a:pt x="297809" y="134560"/>
                </a:lnTo>
                <a:lnTo>
                  <a:pt x="323336" y="143132"/>
                </a:lnTo>
                <a:cubicBezTo>
                  <a:pt x="334975" y="147018"/>
                  <a:pt x="342843" y="157905"/>
                  <a:pt x="342862" y="170183"/>
                </a:cubicBezTo>
                <a:lnTo>
                  <a:pt x="342862" y="209426"/>
                </a:lnTo>
                <a:lnTo>
                  <a:pt x="152362" y="209426"/>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9" name="Freeform: Shape 58">
            <a:extLst>
              <a:ext uri="{FF2B5EF4-FFF2-40B4-BE49-F238E27FC236}">
                <a16:creationId xmlns:a16="http://schemas.microsoft.com/office/drawing/2014/main" id="{9D8A39FB-46C2-6711-FB83-E2F9FAA354CE}"/>
              </a:ext>
            </a:extLst>
          </p:cNvPr>
          <p:cNvSpPr/>
          <p:nvPr/>
        </p:nvSpPr>
        <p:spPr>
          <a:xfrm>
            <a:off x="10543495" y="3705029"/>
            <a:ext cx="417333" cy="357778"/>
          </a:xfrm>
          <a:custGeom>
            <a:avLst/>
            <a:gdLst>
              <a:gd name="connsiteX0" fmla="*/ 172079 w 533304"/>
              <a:gd name="connsiteY0" fmla="*/ 317916 h 457200"/>
              <a:gd name="connsiteX1" fmla="*/ 153029 w 533304"/>
              <a:gd name="connsiteY1" fmla="*/ 315154 h 457200"/>
              <a:gd name="connsiteX2" fmla="*/ 135122 w 533304"/>
              <a:gd name="connsiteY2" fmla="*/ 306962 h 457200"/>
              <a:gd name="connsiteX3" fmla="*/ 93783 w 533304"/>
              <a:gd name="connsiteY3" fmla="*/ 265623 h 457200"/>
              <a:gd name="connsiteX4" fmla="*/ 69494 w 533304"/>
              <a:gd name="connsiteY4" fmla="*/ 255337 h 457200"/>
              <a:gd name="connsiteX5" fmla="*/ 59303 w 533304"/>
              <a:gd name="connsiteY5" fmla="*/ 178184 h 457200"/>
              <a:gd name="connsiteX6" fmla="*/ 25660 w 533304"/>
              <a:gd name="connsiteY6" fmla="*/ 152771 h 457200"/>
              <a:gd name="connsiteX7" fmla="*/ -38 w 533304"/>
              <a:gd name="connsiteY7" fmla="*/ 182089 h 457200"/>
              <a:gd name="connsiteX8" fmla="*/ -38 w 533304"/>
              <a:gd name="connsiteY8" fmla="*/ 328298 h 457200"/>
              <a:gd name="connsiteX9" fmla="*/ 11963 w 533304"/>
              <a:gd name="connsiteY9" fmla="*/ 359921 h 457200"/>
              <a:gd name="connsiteX10" fmla="*/ 78638 w 533304"/>
              <a:gd name="connsiteY10" fmla="*/ 434788 h 457200"/>
              <a:gd name="connsiteX11" fmla="*/ 92069 w 533304"/>
              <a:gd name="connsiteY11" fmla="*/ 435645 h 457200"/>
              <a:gd name="connsiteX12" fmla="*/ 92926 w 533304"/>
              <a:gd name="connsiteY12" fmla="*/ 422214 h 457200"/>
              <a:gd name="connsiteX13" fmla="*/ 26251 w 533304"/>
              <a:gd name="connsiteY13" fmla="*/ 347253 h 457200"/>
              <a:gd name="connsiteX14" fmla="*/ 19012 w 533304"/>
              <a:gd name="connsiteY14" fmla="*/ 328203 h 457200"/>
              <a:gd name="connsiteX15" fmla="*/ 19012 w 533304"/>
              <a:gd name="connsiteY15" fmla="*/ 182089 h 457200"/>
              <a:gd name="connsiteX16" fmla="*/ 29775 w 533304"/>
              <a:gd name="connsiteY16" fmla="*/ 171326 h 457200"/>
              <a:gd name="connsiteX17" fmla="*/ 40443 w 533304"/>
              <a:gd name="connsiteY17" fmla="*/ 180660 h 457200"/>
              <a:gd name="connsiteX18" fmla="*/ 50921 w 533304"/>
              <a:gd name="connsiteY18" fmla="*/ 260480 h 457200"/>
              <a:gd name="connsiteX19" fmla="*/ 48158 w 533304"/>
              <a:gd name="connsiteY19" fmla="*/ 262385 h 457200"/>
              <a:gd name="connsiteX20" fmla="*/ 43529 w 533304"/>
              <a:gd name="connsiteY20" fmla="*/ 309439 h 457200"/>
              <a:gd name="connsiteX21" fmla="*/ 45682 w 533304"/>
              <a:gd name="connsiteY21" fmla="*/ 311820 h 457200"/>
              <a:gd name="connsiteX22" fmla="*/ 112357 w 533304"/>
              <a:gd name="connsiteY22" fmla="*/ 378495 h 457200"/>
              <a:gd name="connsiteX23" fmla="*/ 125787 w 533304"/>
              <a:gd name="connsiteY23" fmla="*/ 378495 h 457200"/>
              <a:gd name="connsiteX24" fmla="*/ 125844 w 533304"/>
              <a:gd name="connsiteY24" fmla="*/ 365026 h 457200"/>
              <a:gd name="connsiteX25" fmla="*/ 125787 w 533304"/>
              <a:gd name="connsiteY25" fmla="*/ 364969 h 457200"/>
              <a:gd name="connsiteX26" fmla="*/ 59112 w 533304"/>
              <a:gd name="connsiteY26" fmla="*/ 298294 h 457200"/>
              <a:gd name="connsiteX27" fmla="*/ 59103 w 533304"/>
              <a:gd name="connsiteY27" fmla="*/ 278092 h 457200"/>
              <a:gd name="connsiteX28" fmla="*/ 60255 w 533304"/>
              <a:gd name="connsiteY28" fmla="*/ 277054 h 457200"/>
              <a:gd name="connsiteX29" fmla="*/ 80258 w 533304"/>
              <a:gd name="connsiteY29" fmla="*/ 279054 h 457200"/>
              <a:gd name="connsiteX30" fmla="*/ 121691 w 533304"/>
              <a:gd name="connsiteY30" fmla="*/ 320488 h 457200"/>
              <a:gd name="connsiteX31" fmla="*/ 151219 w 533304"/>
              <a:gd name="connsiteY31" fmla="*/ 334204 h 457200"/>
              <a:gd name="connsiteX32" fmla="*/ 168459 w 533304"/>
              <a:gd name="connsiteY32" fmla="*/ 336680 h 457200"/>
              <a:gd name="connsiteX33" fmla="*/ 228562 w 533304"/>
              <a:gd name="connsiteY33" fmla="*/ 411165 h 457200"/>
              <a:gd name="connsiteX34" fmla="*/ 228562 w 533304"/>
              <a:gd name="connsiteY34" fmla="*/ 447551 h 457200"/>
              <a:gd name="connsiteX35" fmla="*/ 238087 w 533304"/>
              <a:gd name="connsiteY35" fmla="*/ 457076 h 457200"/>
              <a:gd name="connsiteX36" fmla="*/ 247612 w 533304"/>
              <a:gd name="connsiteY36" fmla="*/ 447551 h 457200"/>
              <a:gd name="connsiteX37" fmla="*/ 247612 w 533304"/>
              <a:gd name="connsiteY37" fmla="*/ 411165 h 457200"/>
              <a:gd name="connsiteX38" fmla="*/ 172079 w 533304"/>
              <a:gd name="connsiteY38" fmla="*/ 317916 h 457200"/>
              <a:gd name="connsiteX39" fmla="*/ 503453 w 533304"/>
              <a:gd name="connsiteY39" fmla="*/ 152276 h 457200"/>
              <a:gd name="connsiteX40" fmla="*/ 473926 w 533304"/>
              <a:gd name="connsiteY40" fmla="*/ 178184 h 457200"/>
              <a:gd name="connsiteX41" fmla="*/ 463734 w 533304"/>
              <a:gd name="connsiteY41" fmla="*/ 255337 h 457200"/>
              <a:gd name="connsiteX42" fmla="*/ 439445 w 533304"/>
              <a:gd name="connsiteY42" fmla="*/ 265623 h 457200"/>
              <a:gd name="connsiteX43" fmla="*/ 398012 w 533304"/>
              <a:gd name="connsiteY43" fmla="*/ 307057 h 457200"/>
              <a:gd name="connsiteX44" fmla="*/ 380295 w 533304"/>
              <a:gd name="connsiteY44" fmla="*/ 315154 h 457200"/>
              <a:gd name="connsiteX45" fmla="*/ 360578 w 533304"/>
              <a:gd name="connsiteY45" fmla="*/ 318011 h 457200"/>
              <a:gd name="connsiteX46" fmla="*/ 285617 w 533304"/>
              <a:gd name="connsiteY46" fmla="*/ 411165 h 457200"/>
              <a:gd name="connsiteX47" fmla="*/ 285617 w 533304"/>
              <a:gd name="connsiteY47" fmla="*/ 447551 h 457200"/>
              <a:gd name="connsiteX48" fmla="*/ 295142 w 533304"/>
              <a:gd name="connsiteY48" fmla="*/ 457076 h 457200"/>
              <a:gd name="connsiteX49" fmla="*/ 304667 w 533304"/>
              <a:gd name="connsiteY49" fmla="*/ 447551 h 457200"/>
              <a:gd name="connsiteX50" fmla="*/ 304667 w 533304"/>
              <a:gd name="connsiteY50" fmla="*/ 411165 h 457200"/>
              <a:gd name="connsiteX51" fmla="*/ 364388 w 533304"/>
              <a:gd name="connsiteY51" fmla="*/ 336680 h 457200"/>
              <a:gd name="connsiteX52" fmla="*/ 382010 w 533304"/>
              <a:gd name="connsiteY52" fmla="*/ 334204 h 457200"/>
              <a:gd name="connsiteX53" fmla="*/ 411537 w 533304"/>
              <a:gd name="connsiteY53" fmla="*/ 320488 h 457200"/>
              <a:gd name="connsiteX54" fmla="*/ 452971 w 533304"/>
              <a:gd name="connsiteY54" fmla="*/ 279054 h 457200"/>
              <a:gd name="connsiteX55" fmla="*/ 472974 w 533304"/>
              <a:gd name="connsiteY55" fmla="*/ 277149 h 457200"/>
              <a:gd name="connsiteX56" fmla="*/ 478308 w 533304"/>
              <a:gd name="connsiteY56" fmla="*/ 287531 h 457200"/>
              <a:gd name="connsiteX57" fmla="*/ 474117 w 533304"/>
              <a:gd name="connsiteY57" fmla="*/ 298294 h 457200"/>
              <a:gd name="connsiteX58" fmla="*/ 407442 w 533304"/>
              <a:gd name="connsiteY58" fmla="*/ 364969 h 457200"/>
              <a:gd name="connsiteX59" fmla="*/ 407384 w 533304"/>
              <a:gd name="connsiteY59" fmla="*/ 378438 h 457200"/>
              <a:gd name="connsiteX60" fmla="*/ 407442 w 533304"/>
              <a:gd name="connsiteY60" fmla="*/ 378495 h 457200"/>
              <a:gd name="connsiteX61" fmla="*/ 420872 w 533304"/>
              <a:gd name="connsiteY61" fmla="*/ 378495 h 457200"/>
              <a:gd name="connsiteX62" fmla="*/ 487547 w 533304"/>
              <a:gd name="connsiteY62" fmla="*/ 311820 h 457200"/>
              <a:gd name="connsiteX63" fmla="*/ 487451 w 533304"/>
              <a:gd name="connsiteY63" fmla="*/ 264538 h 457200"/>
              <a:gd name="connsiteX64" fmla="*/ 485070 w 533304"/>
              <a:gd name="connsiteY64" fmla="*/ 262385 h 457200"/>
              <a:gd name="connsiteX65" fmla="*/ 482308 w 533304"/>
              <a:gd name="connsiteY65" fmla="*/ 260480 h 457200"/>
              <a:gd name="connsiteX66" fmla="*/ 492785 w 533304"/>
              <a:gd name="connsiteY66" fmla="*/ 180660 h 457200"/>
              <a:gd name="connsiteX67" fmla="*/ 504882 w 533304"/>
              <a:gd name="connsiteY67" fmla="*/ 171421 h 457200"/>
              <a:gd name="connsiteX68" fmla="*/ 514217 w 533304"/>
              <a:gd name="connsiteY68" fmla="*/ 182089 h 457200"/>
              <a:gd name="connsiteX69" fmla="*/ 514217 w 533304"/>
              <a:gd name="connsiteY69" fmla="*/ 328298 h 457200"/>
              <a:gd name="connsiteX70" fmla="*/ 506978 w 533304"/>
              <a:gd name="connsiteY70" fmla="*/ 347348 h 457200"/>
              <a:gd name="connsiteX71" fmla="*/ 440303 w 533304"/>
              <a:gd name="connsiteY71" fmla="*/ 422310 h 457200"/>
              <a:gd name="connsiteX72" fmla="*/ 441160 w 533304"/>
              <a:gd name="connsiteY72" fmla="*/ 435740 h 457200"/>
              <a:gd name="connsiteX73" fmla="*/ 454590 w 533304"/>
              <a:gd name="connsiteY73" fmla="*/ 434883 h 457200"/>
              <a:gd name="connsiteX74" fmla="*/ 521265 w 533304"/>
              <a:gd name="connsiteY74" fmla="*/ 360016 h 457200"/>
              <a:gd name="connsiteX75" fmla="*/ 533267 w 533304"/>
              <a:gd name="connsiteY75" fmla="*/ 328393 h 457200"/>
              <a:gd name="connsiteX76" fmla="*/ 533267 w 533304"/>
              <a:gd name="connsiteY76" fmla="*/ 182089 h 457200"/>
              <a:gd name="connsiteX77" fmla="*/ 503453 w 533304"/>
              <a:gd name="connsiteY77" fmla="*/ 152276 h 457200"/>
              <a:gd name="connsiteX78" fmla="*/ 418967 w 533304"/>
              <a:gd name="connsiteY78" fmla="*/ 152276 h 457200"/>
              <a:gd name="connsiteX79" fmla="*/ 266567 w 533304"/>
              <a:gd name="connsiteY79" fmla="*/ -124 h 457200"/>
              <a:gd name="connsiteX80" fmla="*/ 114167 w 533304"/>
              <a:gd name="connsiteY80" fmla="*/ 152276 h 457200"/>
              <a:gd name="connsiteX81" fmla="*/ 266567 w 533304"/>
              <a:gd name="connsiteY81" fmla="*/ 304676 h 457200"/>
              <a:gd name="connsiteX82" fmla="*/ 418967 w 533304"/>
              <a:gd name="connsiteY82" fmla="*/ 152276 h 457200"/>
              <a:gd name="connsiteX83" fmla="*/ 399917 w 533304"/>
              <a:gd name="connsiteY83" fmla="*/ 152276 h 457200"/>
              <a:gd name="connsiteX84" fmla="*/ 394297 w 533304"/>
              <a:gd name="connsiteY84" fmla="*/ 190376 h 457200"/>
              <a:gd name="connsiteX85" fmla="*/ 340385 w 533304"/>
              <a:gd name="connsiteY85" fmla="*/ 190376 h 457200"/>
              <a:gd name="connsiteX86" fmla="*/ 340385 w 533304"/>
              <a:gd name="connsiteY86" fmla="*/ 114176 h 457200"/>
              <a:gd name="connsiteX87" fmla="*/ 394297 w 533304"/>
              <a:gd name="connsiteY87" fmla="*/ 114176 h 457200"/>
              <a:gd name="connsiteX88" fmla="*/ 399917 w 533304"/>
              <a:gd name="connsiteY88" fmla="*/ 152276 h 457200"/>
              <a:gd name="connsiteX89" fmla="*/ 386867 w 533304"/>
              <a:gd name="connsiteY89" fmla="*/ 95126 h 457200"/>
              <a:gd name="connsiteX90" fmla="*/ 337337 w 533304"/>
              <a:gd name="connsiteY90" fmla="*/ 95126 h 457200"/>
              <a:gd name="connsiteX91" fmla="*/ 310001 w 533304"/>
              <a:gd name="connsiteY91" fmla="*/ 26355 h 457200"/>
              <a:gd name="connsiteX92" fmla="*/ 386867 w 533304"/>
              <a:gd name="connsiteY92" fmla="*/ 95126 h 457200"/>
              <a:gd name="connsiteX93" fmla="*/ 323717 w 533304"/>
              <a:gd name="connsiteY93" fmla="*/ 152276 h 457200"/>
              <a:gd name="connsiteX94" fmla="*/ 321145 w 533304"/>
              <a:gd name="connsiteY94" fmla="*/ 190376 h 457200"/>
              <a:gd name="connsiteX95" fmla="*/ 211988 w 533304"/>
              <a:gd name="connsiteY95" fmla="*/ 190376 h 457200"/>
              <a:gd name="connsiteX96" fmla="*/ 211988 w 533304"/>
              <a:gd name="connsiteY96" fmla="*/ 114176 h 457200"/>
              <a:gd name="connsiteX97" fmla="*/ 321145 w 533304"/>
              <a:gd name="connsiteY97" fmla="*/ 114176 h 457200"/>
              <a:gd name="connsiteX98" fmla="*/ 323717 w 533304"/>
              <a:gd name="connsiteY98" fmla="*/ 152276 h 457200"/>
              <a:gd name="connsiteX99" fmla="*/ 266567 w 533304"/>
              <a:gd name="connsiteY99" fmla="*/ 18926 h 457200"/>
              <a:gd name="connsiteX100" fmla="*/ 317907 w 533304"/>
              <a:gd name="connsiteY100" fmla="*/ 95126 h 457200"/>
              <a:gd name="connsiteX101" fmla="*/ 215227 w 533304"/>
              <a:gd name="connsiteY101" fmla="*/ 95126 h 457200"/>
              <a:gd name="connsiteX102" fmla="*/ 266567 w 533304"/>
              <a:gd name="connsiteY102" fmla="*/ 18926 h 457200"/>
              <a:gd name="connsiteX103" fmla="*/ 223133 w 533304"/>
              <a:gd name="connsiteY103" fmla="*/ 26355 h 457200"/>
              <a:gd name="connsiteX104" fmla="*/ 195796 w 533304"/>
              <a:gd name="connsiteY104" fmla="*/ 95126 h 457200"/>
              <a:gd name="connsiteX105" fmla="*/ 146266 w 533304"/>
              <a:gd name="connsiteY105" fmla="*/ 95126 h 457200"/>
              <a:gd name="connsiteX106" fmla="*/ 223133 w 533304"/>
              <a:gd name="connsiteY106" fmla="*/ 26355 h 457200"/>
              <a:gd name="connsiteX107" fmla="*/ 133217 w 533304"/>
              <a:gd name="connsiteY107" fmla="*/ 152276 h 457200"/>
              <a:gd name="connsiteX108" fmla="*/ 138836 w 533304"/>
              <a:gd name="connsiteY108" fmla="*/ 114176 h 457200"/>
              <a:gd name="connsiteX109" fmla="*/ 192748 w 533304"/>
              <a:gd name="connsiteY109" fmla="*/ 114176 h 457200"/>
              <a:gd name="connsiteX110" fmla="*/ 192748 w 533304"/>
              <a:gd name="connsiteY110" fmla="*/ 190376 h 457200"/>
              <a:gd name="connsiteX111" fmla="*/ 138836 w 533304"/>
              <a:gd name="connsiteY111" fmla="*/ 190376 h 457200"/>
              <a:gd name="connsiteX112" fmla="*/ 133217 w 533304"/>
              <a:gd name="connsiteY112" fmla="*/ 152276 h 457200"/>
              <a:gd name="connsiteX113" fmla="*/ 146266 w 533304"/>
              <a:gd name="connsiteY113" fmla="*/ 209426 h 457200"/>
              <a:gd name="connsiteX114" fmla="*/ 195796 w 533304"/>
              <a:gd name="connsiteY114" fmla="*/ 209426 h 457200"/>
              <a:gd name="connsiteX115" fmla="*/ 223133 w 533304"/>
              <a:gd name="connsiteY115" fmla="*/ 278197 h 457200"/>
              <a:gd name="connsiteX116" fmla="*/ 146266 w 533304"/>
              <a:gd name="connsiteY116" fmla="*/ 209426 h 457200"/>
              <a:gd name="connsiteX117" fmla="*/ 266567 w 533304"/>
              <a:gd name="connsiteY117" fmla="*/ 285626 h 457200"/>
              <a:gd name="connsiteX118" fmla="*/ 215227 w 533304"/>
              <a:gd name="connsiteY118" fmla="*/ 209426 h 457200"/>
              <a:gd name="connsiteX119" fmla="*/ 317907 w 533304"/>
              <a:gd name="connsiteY119" fmla="*/ 209426 h 457200"/>
              <a:gd name="connsiteX120" fmla="*/ 266567 w 533304"/>
              <a:gd name="connsiteY120" fmla="*/ 285626 h 457200"/>
              <a:gd name="connsiteX121" fmla="*/ 310001 w 533304"/>
              <a:gd name="connsiteY121" fmla="*/ 278197 h 457200"/>
              <a:gd name="connsiteX122" fmla="*/ 337337 w 533304"/>
              <a:gd name="connsiteY122" fmla="*/ 209426 h 457200"/>
              <a:gd name="connsiteX123" fmla="*/ 386867 w 533304"/>
              <a:gd name="connsiteY123" fmla="*/ 209426 h 457200"/>
              <a:gd name="connsiteX124" fmla="*/ 310001 w 533304"/>
              <a:gd name="connsiteY124" fmla="*/ 27819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33304" h="457200">
                <a:moveTo>
                  <a:pt x="172079" y="317916"/>
                </a:moveTo>
                <a:cubicBezTo>
                  <a:pt x="165983" y="316773"/>
                  <a:pt x="159506" y="315820"/>
                  <a:pt x="153029" y="315154"/>
                </a:cubicBezTo>
                <a:cubicBezTo>
                  <a:pt x="146275" y="314630"/>
                  <a:pt x="139932" y="311725"/>
                  <a:pt x="135122" y="306962"/>
                </a:cubicBezTo>
                <a:lnTo>
                  <a:pt x="93783" y="265623"/>
                </a:lnTo>
                <a:cubicBezTo>
                  <a:pt x="87316" y="259194"/>
                  <a:pt x="78610" y="255508"/>
                  <a:pt x="69494" y="255337"/>
                </a:cubicBezTo>
                <a:lnTo>
                  <a:pt x="59303" y="178184"/>
                </a:lnTo>
                <a:cubicBezTo>
                  <a:pt x="57036" y="161877"/>
                  <a:pt x="41967" y="150495"/>
                  <a:pt x="25660" y="152771"/>
                </a:cubicBezTo>
                <a:cubicBezTo>
                  <a:pt x="11001" y="154810"/>
                  <a:pt x="67" y="167287"/>
                  <a:pt x="-38" y="182089"/>
                </a:cubicBezTo>
                <a:lnTo>
                  <a:pt x="-38" y="328298"/>
                </a:lnTo>
                <a:cubicBezTo>
                  <a:pt x="-38" y="339957"/>
                  <a:pt x="4229" y="351206"/>
                  <a:pt x="11963" y="359921"/>
                </a:cubicBezTo>
                <a:lnTo>
                  <a:pt x="78638" y="434788"/>
                </a:lnTo>
                <a:cubicBezTo>
                  <a:pt x="82115" y="438731"/>
                  <a:pt x="88125" y="439112"/>
                  <a:pt x="92069" y="435645"/>
                </a:cubicBezTo>
                <a:cubicBezTo>
                  <a:pt x="96012" y="432168"/>
                  <a:pt x="96393" y="426158"/>
                  <a:pt x="92926" y="422214"/>
                </a:cubicBezTo>
                <a:lnTo>
                  <a:pt x="26251" y="347253"/>
                </a:lnTo>
                <a:cubicBezTo>
                  <a:pt x="21574" y="342005"/>
                  <a:pt x="19002" y="335223"/>
                  <a:pt x="19012" y="328203"/>
                </a:cubicBezTo>
                <a:lnTo>
                  <a:pt x="19012" y="182089"/>
                </a:lnTo>
                <a:cubicBezTo>
                  <a:pt x="19012" y="176146"/>
                  <a:pt x="23831" y="171326"/>
                  <a:pt x="29775" y="171326"/>
                </a:cubicBezTo>
                <a:cubicBezTo>
                  <a:pt x="35166" y="171326"/>
                  <a:pt x="39729" y="175317"/>
                  <a:pt x="40443" y="180660"/>
                </a:cubicBezTo>
                <a:lnTo>
                  <a:pt x="50921" y="260480"/>
                </a:lnTo>
                <a:cubicBezTo>
                  <a:pt x="50063" y="261147"/>
                  <a:pt x="49016" y="261623"/>
                  <a:pt x="48158" y="262385"/>
                </a:cubicBezTo>
                <a:cubicBezTo>
                  <a:pt x="33890" y="274101"/>
                  <a:pt x="31814" y="295170"/>
                  <a:pt x="43529" y="309439"/>
                </a:cubicBezTo>
                <a:cubicBezTo>
                  <a:pt x="44206" y="310267"/>
                  <a:pt x="44929" y="311058"/>
                  <a:pt x="45682" y="311820"/>
                </a:cubicBezTo>
                <a:lnTo>
                  <a:pt x="112357" y="378495"/>
                </a:lnTo>
                <a:cubicBezTo>
                  <a:pt x="116072" y="382190"/>
                  <a:pt x="122072" y="382190"/>
                  <a:pt x="125787" y="378495"/>
                </a:cubicBezTo>
                <a:cubicBezTo>
                  <a:pt x="129521" y="374789"/>
                  <a:pt x="129549" y="368760"/>
                  <a:pt x="125844" y="365026"/>
                </a:cubicBezTo>
                <a:cubicBezTo>
                  <a:pt x="125825" y="365007"/>
                  <a:pt x="125806" y="364988"/>
                  <a:pt x="125787" y="364969"/>
                </a:cubicBezTo>
                <a:lnTo>
                  <a:pt x="59112" y="298294"/>
                </a:lnTo>
                <a:cubicBezTo>
                  <a:pt x="53531" y="292722"/>
                  <a:pt x="53521" y="283673"/>
                  <a:pt x="59103" y="278092"/>
                </a:cubicBezTo>
                <a:cubicBezTo>
                  <a:pt x="59464" y="277720"/>
                  <a:pt x="59855" y="277377"/>
                  <a:pt x="60255" y="277054"/>
                </a:cubicBezTo>
                <a:cubicBezTo>
                  <a:pt x="66475" y="272605"/>
                  <a:pt x="75038" y="273463"/>
                  <a:pt x="80258" y="279054"/>
                </a:cubicBezTo>
                <a:lnTo>
                  <a:pt x="121691" y="320488"/>
                </a:lnTo>
                <a:cubicBezTo>
                  <a:pt x="129616" y="328384"/>
                  <a:pt x="140075" y="333241"/>
                  <a:pt x="151219" y="334204"/>
                </a:cubicBezTo>
                <a:cubicBezTo>
                  <a:pt x="157010" y="334661"/>
                  <a:pt x="162773" y="335489"/>
                  <a:pt x="168459" y="336680"/>
                </a:cubicBezTo>
                <a:cubicBezTo>
                  <a:pt x="203654" y="344062"/>
                  <a:pt x="228781" y="375209"/>
                  <a:pt x="228562" y="411165"/>
                </a:cubicBezTo>
                <a:lnTo>
                  <a:pt x="228562" y="447551"/>
                </a:lnTo>
                <a:cubicBezTo>
                  <a:pt x="228562" y="452809"/>
                  <a:pt x="232829" y="457076"/>
                  <a:pt x="238087" y="457076"/>
                </a:cubicBezTo>
                <a:cubicBezTo>
                  <a:pt x="243345" y="457076"/>
                  <a:pt x="247612" y="452809"/>
                  <a:pt x="247612" y="447551"/>
                </a:cubicBezTo>
                <a:lnTo>
                  <a:pt x="247612" y="411165"/>
                </a:lnTo>
                <a:cubicBezTo>
                  <a:pt x="247640" y="366131"/>
                  <a:pt x="216132" y="327241"/>
                  <a:pt x="172079" y="317916"/>
                </a:cubicBezTo>
                <a:close/>
                <a:moveTo>
                  <a:pt x="503453" y="152276"/>
                </a:moveTo>
                <a:cubicBezTo>
                  <a:pt x="488509" y="152295"/>
                  <a:pt x="475888" y="163373"/>
                  <a:pt x="473926" y="178184"/>
                </a:cubicBezTo>
                <a:lnTo>
                  <a:pt x="463734" y="255337"/>
                </a:lnTo>
                <a:cubicBezTo>
                  <a:pt x="454619" y="255527"/>
                  <a:pt x="445932" y="259213"/>
                  <a:pt x="439445" y="265623"/>
                </a:cubicBezTo>
                <a:lnTo>
                  <a:pt x="398012" y="307057"/>
                </a:lnTo>
                <a:cubicBezTo>
                  <a:pt x="393240" y="311744"/>
                  <a:pt x="386963" y="314611"/>
                  <a:pt x="380295" y="315154"/>
                </a:cubicBezTo>
                <a:cubicBezTo>
                  <a:pt x="373437" y="315792"/>
                  <a:pt x="366865" y="316744"/>
                  <a:pt x="360578" y="318011"/>
                </a:cubicBezTo>
                <a:cubicBezTo>
                  <a:pt x="316783" y="327555"/>
                  <a:pt x="285579" y="366341"/>
                  <a:pt x="285617" y="411165"/>
                </a:cubicBezTo>
                <a:lnTo>
                  <a:pt x="285617" y="447551"/>
                </a:lnTo>
                <a:cubicBezTo>
                  <a:pt x="285617" y="452809"/>
                  <a:pt x="289884" y="457076"/>
                  <a:pt x="295142" y="457076"/>
                </a:cubicBezTo>
                <a:cubicBezTo>
                  <a:pt x="300399" y="457076"/>
                  <a:pt x="304667" y="452809"/>
                  <a:pt x="304667" y="447551"/>
                </a:cubicBezTo>
                <a:lnTo>
                  <a:pt x="304667" y="411165"/>
                </a:lnTo>
                <a:cubicBezTo>
                  <a:pt x="304629" y="375399"/>
                  <a:pt x="329470" y="344414"/>
                  <a:pt x="364388" y="336680"/>
                </a:cubicBezTo>
                <a:cubicBezTo>
                  <a:pt x="370208" y="335489"/>
                  <a:pt x="376095" y="334661"/>
                  <a:pt x="382010" y="334204"/>
                </a:cubicBezTo>
                <a:cubicBezTo>
                  <a:pt x="393154" y="333241"/>
                  <a:pt x="403612" y="328384"/>
                  <a:pt x="411537" y="320488"/>
                </a:cubicBezTo>
                <a:lnTo>
                  <a:pt x="452971" y="279054"/>
                </a:lnTo>
                <a:cubicBezTo>
                  <a:pt x="458200" y="273453"/>
                  <a:pt x="466782" y="272634"/>
                  <a:pt x="472974" y="277149"/>
                </a:cubicBezTo>
                <a:cubicBezTo>
                  <a:pt x="476174" y="279663"/>
                  <a:pt x="478126" y="283454"/>
                  <a:pt x="478308" y="287531"/>
                </a:cubicBezTo>
                <a:cubicBezTo>
                  <a:pt x="478488" y="291551"/>
                  <a:pt x="476964" y="295456"/>
                  <a:pt x="474117" y="298294"/>
                </a:cubicBezTo>
                <a:lnTo>
                  <a:pt x="407442" y="364969"/>
                </a:lnTo>
                <a:cubicBezTo>
                  <a:pt x="403708" y="368674"/>
                  <a:pt x="403679" y="374704"/>
                  <a:pt x="407384" y="378438"/>
                </a:cubicBezTo>
                <a:cubicBezTo>
                  <a:pt x="407403" y="378457"/>
                  <a:pt x="407422" y="378476"/>
                  <a:pt x="407442" y="378495"/>
                </a:cubicBezTo>
                <a:cubicBezTo>
                  <a:pt x="411156" y="382190"/>
                  <a:pt x="417157" y="382190"/>
                  <a:pt x="420872" y="378495"/>
                </a:cubicBezTo>
                <a:lnTo>
                  <a:pt x="487547" y="311820"/>
                </a:lnTo>
                <a:cubicBezTo>
                  <a:pt x="500577" y="298732"/>
                  <a:pt x="500529" y="277568"/>
                  <a:pt x="487451" y="264538"/>
                </a:cubicBezTo>
                <a:cubicBezTo>
                  <a:pt x="486689" y="263785"/>
                  <a:pt x="485899" y="263061"/>
                  <a:pt x="485070" y="262385"/>
                </a:cubicBezTo>
                <a:cubicBezTo>
                  <a:pt x="484213" y="261623"/>
                  <a:pt x="483165" y="261147"/>
                  <a:pt x="482308" y="260480"/>
                </a:cubicBezTo>
                <a:lnTo>
                  <a:pt x="492785" y="180660"/>
                </a:lnTo>
                <a:cubicBezTo>
                  <a:pt x="493576" y="174764"/>
                  <a:pt x="498986" y="170631"/>
                  <a:pt x="504882" y="171421"/>
                </a:cubicBezTo>
                <a:cubicBezTo>
                  <a:pt x="510226" y="172136"/>
                  <a:pt x="514217" y="176698"/>
                  <a:pt x="514217" y="182089"/>
                </a:cubicBezTo>
                <a:lnTo>
                  <a:pt x="514217" y="328298"/>
                </a:lnTo>
                <a:cubicBezTo>
                  <a:pt x="514226" y="335318"/>
                  <a:pt x="511654" y="342100"/>
                  <a:pt x="506978" y="347348"/>
                </a:cubicBezTo>
                <a:lnTo>
                  <a:pt x="440303" y="422310"/>
                </a:lnTo>
                <a:cubicBezTo>
                  <a:pt x="436836" y="426253"/>
                  <a:pt x="437216" y="432263"/>
                  <a:pt x="441160" y="435740"/>
                </a:cubicBezTo>
                <a:cubicBezTo>
                  <a:pt x="445103" y="439207"/>
                  <a:pt x="451114" y="438826"/>
                  <a:pt x="454590" y="434883"/>
                </a:cubicBezTo>
                <a:lnTo>
                  <a:pt x="521265" y="360016"/>
                </a:lnTo>
                <a:cubicBezTo>
                  <a:pt x="529000" y="351301"/>
                  <a:pt x="533267" y="340052"/>
                  <a:pt x="533267" y="328393"/>
                </a:cubicBezTo>
                <a:lnTo>
                  <a:pt x="533267" y="182089"/>
                </a:lnTo>
                <a:cubicBezTo>
                  <a:pt x="533267" y="165621"/>
                  <a:pt x="519922" y="152276"/>
                  <a:pt x="503453" y="152276"/>
                </a:cubicBezTo>
                <a:close/>
                <a:moveTo>
                  <a:pt x="418967" y="152276"/>
                </a:moveTo>
                <a:cubicBezTo>
                  <a:pt x="418967" y="68104"/>
                  <a:pt x="350739" y="-124"/>
                  <a:pt x="266567" y="-124"/>
                </a:cubicBezTo>
                <a:cubicBezTo>
                  <a:pt x="182394" y="-124"/>
                  <a:pt x="114167" y="68104"/>
                  <a:pt x="114167" y="152276"/>
                </a:cubicBezTo>
                <a:cubicBezTo>
                  <a:pt x="114167" y="236448"/>
                  <a:pt x="182394" y="304676"/>
                  <a:pt x="266567" y="304676"/>
                </a:cubicBezTo>
                <a:cubicBezTo>
                  <a:pt x="350739" y="304676"/>
                  <a:pt x="418967" y="236448"/>
                  <a:pt x="418967" y="152276"/>
                </a:cubicBezTo>
                <a:close/>
                <a:moveTo>
                  <a:pt x="399917" y="152276"/>
                </a:moveTo>
                <a:cubicBezTo>
                  <a:pt x="399907" y="165182"/>
                  <a:pt x="398012" y="178013"/>
                  <a:pt x="394297" y="190376"/>
                </a:cubicBezTo>
                <a:lnTo>
                  <a:pt x="340385" y="190376"/>
                </a:lnTo>
                <a:cubicBezTo>
                  <a:pt x="343557" y="165078"/>
                  <a:pt x="343557" y="139474"/>
                  <a:pt x="340385" y="114176"/>
                </a:cubicBezTo>
                <a:lnTo>
                  <a:pt x="394297" y="114176"/>
                </a:lnTo>
                <a:cubicBezTo>
                  <a:pt x="398012" y="126539"/>
                  <a:pt x="399907" y="139370"/>
                  <a:pt x="399917" y="152276"/>
                </a:cubicBezTo>
                <a:close/>
                <a:moveTo>
                  <a:pt x="386867" y="95126"/>
                </a:moveTo>
                <a:lnTo>
                  <a:pt x="337337" y="95126"/>
                </a:lnTo>
                <a:cubicBezTo>
                  <a:pt x="333242" y="70513"/>
                  <a:pt x="323926" y="47063"/>
                  <a:pt x="310001" y="26355"/>
                </a:cubicBezTo>
                <a:cubicBezTo>
                  <a:pt x="343805" y="38043"/>
                  <a:pt x="371504" y="62817"/>
                  <a:pt x="386867" y="95126"/>
                </a:cubicBezTo>
                <a:close/>
                <a:moveTo>
                  <a:pt x="323717" y="152276"/>
                </a:moveTo>
                <a:cubicBezTo>
                  <a:pt x="323717" y="165020"/>
                  <a:pt x="322859" y="177746"/>
                  <a:pt x="321145" y="190376"/>
                </a:cubicBezTo>
                <a:lnTo>
                  <a:pt x="211988" y="190376"/>
                </a:lnTo>
                <a:cubicBezTo>
                  <a:pt x="208559" y="165087"/>
                  <a:pt x="208559" y="139465"/>
                  <a:pt x="211988" y="114176"/>
                </a:cubicBezTo>
                <a:lnTo>
                  <a:pt x="321145" y="114176"/>
                </a:lnTo>
                <a:cubicBezTo>
                  <a:pt x="322859" y="126806"/>
                  <a:pt x="323717" y="139532"/>
                  <a:pt x="323717" y="152276"/>
                </a:cubicBezTo>
                <a:close/>
                <a:moveTo>
                  <a:pt x="266567" y="18926"/>
                </a:moveTo>
                <a:cubicBezTo>
                  <a:pt x="286379" y="18926"/>
                  <a:pt x="307810" y="48454"/>
                  <a:pt x="317907" y="95126"/>
                </a:cubicBezTo>
                <a:lnTo>
                  <a:pt x="215227" y="95126"/>
                </a:lnTo>
                <a:cubicBezTo>
                  <a:pt x="225324" y="48454"/>
                  <a:pt x="246755" y="18926"/>
                  <a:pt x="266567" y="18926"/>
                </a:cubicBezTo>
                <a:close/>
                <a:moveTo>
                  <a:pt x="223133" y="26355"/>
                </a:moveTo>
                <a:cubicBezTo>
                  <a:pt x="209207" y="47063"/>
                  <a:pt x="199892" y="70513"/>
                  <a:pt x="195796" y="95126"/>
                </a:cubicBezTo>
                <a:lnTo>
                  <a:pt x="146266" y="95126"/>
                </a:lnTo>
                <a:cubicBezTo>
                  <a:pt x="161630" y="62817"/>
                  <a:pt x="189319" y="38043"/>
                  <a:pt x="223133" y="26355"/>
                </a:cubicBezTo>
                <a:close/>
                <a:moveTo>
                  <a:pt x="133217" y="152276"/>
                </a:moveTo>
                <a:cubicBezTo>
                  <a:pt x="133226" y="139370"/>
                  <a:pt x="135122" y="126539"/>
                  <a:pt x="138836" y="114176"/>
                </a:cubicBezTo>
                <a:lnTo>
                  <a:pt x="192748" y="114176"/>
                </a:lnTo>
                <a:cubicBezTo>
                  <a:pt x="189576" y="139474"/>
                  <a:pt x="189576" y="165078"/>
                  <a:pt x="192748" y="190376"/>
                </a:cubicBezTo>
                <a:lnTo>
                  <a:pt x="138836" y="190376"/>
                </a:lnTo>
                <a:cubicBezTo>
                  <a:pt x="135122" y="178013"/>
                  <a:pt x="133226" y="165182"/>
                  <a:pt x="133217" y="152276"/>
                </a:cubicBezTo>
                <a:close/>
                <a:moveTo>
                  <a:pt x="146266" y="209426"/>
                </a:moveTo>
                <a:lnTo>
                  <a:pt x="195796" y="209426"/>
                </a:lnTo>
                <a:cubicBezTo>
                  <a:pt x="199892" y="234039"/>
                  <a:pt x="209207" y="257489"/>
                  <a:pt x="223133" y="278197"/>
                </a:cubicBezTo>
                <a:cubicBezTo>
                  <a:pt x="189328" y="266509"/>
                  <a:pt x="161630" y="241735"/>
                  <a:pt x="146266" y="209426"/>
                </a:cubicBezTo>
                <a:close/>
                <a:moveTo>
                  <a:pt x="266567" y="285626"/>
                </a:moveTo>
                <a:cubicBezTo>
                  <a:pt x="246755" y="285626"/>
                  <a:pt x="225324" y="256098"/>
                  <a:pt x="215227" y="209426"/>
                </a:cubicBezTo>
                <a:lnTo>
                  <a:pt x="317907" y="209426"/>
                </a:lnTo>
                <a:cubicBezTo>
                  <a:pt x="307810" y="256098"/>
                  <a:pt x="286379" y="285626"/>
                  <a:pt x="266567" y="285626"/>
                </a:cubicBezTo>
                <a:close/>
                <a:moveTo>
                  <a:pt x="310001" y="278197"/>
                </a:moveTo>
                <a:cubicBezTo>
                  <a:pt x="323926" y="257489"/>
                  <a:pt x="333242" y="234039"/>
                  <a:pt x="337337" y="209426"/>
                </a:cubicBezTo>
                <a:lnTo>
                  <a:pt x="386867" y="209426"/>
                </a:lnTo>
                <a:cubicBezTo>
                  <a:pt x="371504" y="241735"/>
                  <a:pt x="343814" y="266509"/>
                  <a:pt x="310001" y="278197"/>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0" name="Freeform: Shape 59">
            <a:extLst>
              <a:ext uri="{FF2B5EF4-FFF2-40B4-BE49-F238E27FC236}">
                <a16:creationId xmlns:a16="http://schemas.microsoft.com/office/drawing/2014/main" id="{B366348A-6409-257C-C091-C85850292316}"/>
              </a:ext>
            </a:extLst>
          </p:cNvPr>
          <p:cNvSpPr/>
          <p:nvPr/>
        </p:nvSpPr>
        <p:spPr>
          <a:xfrm>
            <a:off x="10533975" y="4486026"/>
            <a:ext cx="387591" cy="372778"/>
          </a:xfrm>
          <a:custGeom>
            <a:avLst/>
            <a:gdLst>
              <a:gd name="connsiteX0" fmla="*/ 304761 w 495302"/>
              <a:gd name="connsiteY0" fmla="*/ 190388 h 476373"/>
              <a:gd name="connsiteX1" fmla="*/ 247611 w 495302"/>
              <a:gd name="connsiteY1" fmla="*/ 247538 h 476373"/>
              <a:gd name="connsiteX2" fmla="*/ 304761 w 495302"/>
              <a:gd name="connsiteY2" fmla="*/ 304688 h 476373"/>
              <a:gd name="connsiteX3" fmla="*/ 361911 w 495302"/>
              <a:gd name="connsiteY3" fmla="*/ 247538 h 476373"/>
              <a:gd name="connsiteX4" fmla="*/ 304761 w 495302"/>
              <a:gd name="connsiteY4" fmla="*/ 190388 h 476373"/>
              <a:gd name="connsiteX5" fmla="*/ 304761 w 495302"/>
              <a:gd name="connsiteY5" fmla="*/ 285638 h 476373"/>
              <a:gd name="connsiteX6" fmla="*/ 266661 w 495302"/>
              <a:gd name="connsiteY6" fmla="*/ 247538 h 476373"/>
              <a:gd name="connsiteX7" fmla="*/ 304761 w 495302"/>
              <a:gd name="connsiteY7" fmla="*/ 209438 h 476373"/>
              <a:gd name="connsiteX8" fmla="*/ 342861 w 495302"/>
              <a:gd name="connsiteY8" fmla="*/ 247538 h 476373"/>
              <a:gd name="connsiteX9" fmla="*/ 304761 w 495302"/>
              <a:gd name="connsiteY9" fmla="*/ 285638 h 476373"/>
              <a:gd name="connsiteX10" fmla="*/ 447636 w 495302"/>
              <a:gd name="connsiteY10" fmla="*/ 342788 h 476373"/>
              <a:gd name="connsiteX11" fmla="*/ 424014 w 495302"/>
              <a:gd name="connsiteY11" fmla="*/ 349361 h 476373"/>
              <a:gd name="connsiteX12" fmla="*/ 382485 w 495302"/>
              <a:gd name="connsiteY12" fmla="*/ 302498 h 476373"/>
              <a:gd name="connsiteX13" fmla="*/ 372008 w 495302"/>
              <a:gd name="connsiteY13" fmla="*/ 180197 h 476373"/>
              <a:gd name="connsiteX14" fmla="*/ 409060 w 495302"/>
              <a:gd name="connsiteY14" fmla="*/ 128952 h 476373"/>
              <a:gd name="connsiteX15" fmla="*/ 472020 w 495302"/>
              <a:gd name="connsiteY15" fmla="*/ 105045 h 476373"/>
              <a:gd name="connsiteX16" fmla="*/ 448113 w 495302"/>
              <a:gd name="connsiteY16" fmla="*/ 42075 h 476373"/>
              <a:gd name="connsiteX17" fmla="*/ 385152 w 495302"/>
              <a:gd name="connsiteY17" fmla="*/ 65992 h 476373"/>
              <a:gd name="connsiteX18" fmla="*/ 380961 w 495302"/>
              <a:gd name="connsiteY18" fmla="*/ 85613 h 476373"/>
              <a:gd name="connsiteX19" fmla="*/ 393630 w 495302"/>
              <a:gd name="connsiteY19" fmla="*/ 117713 h 476373"/>
              <a:gd name="connsiteX20" fmla="*/ 357244 w 495302"/>
              <a:gd name="connsiteY20" fmla="*/ 168100 h 476373"/>
              <a:gd name="connsiteX21" fmla="*/ 259613 w 495302"/>
              <a:gd name="connsiteY21" fmla="*/ 163719 h 476373"/>
              <a:gd name="connsiteX22" fmla="*/ 196843 w 495302"/>
              <a:gd name="connsiteY22" fmla="*/ 92853 h 476373"/>
              <a:gd name="connsiteX23" fmla="*/ 188147 w 495302"/>
              <a:gd name="connsiteY23" fmla="*/ 12500 h 476373"/>
              <a:gd name="connsiteX24" fmla="*/ 107794 w 495302"/>
              <a:gd name="connsiteY24" fmla="*/ 21196 h 476373"/>
              <a:gd name="connsiteX25" fmla="*/ 116490 w 495302"/>
              <a:gd name="connsiteY25" fmla="*/ 101549 h 476373"/>
              <a:gd name="connsiteX26" fmla="*/ 182556 w 495302"/>
              <a:gd name="connsiteY26" fmla="*/ 105521 h 476373"/>
              <a:gd name="connsiteX27" fmla="*/ 243706 w 495302"/>
              <a:gd name="connsiteY27" fmla="*/ 174482 h 476373"/>
              <a:gd name="connsiteX28" fmla="*/ 209988 w 495302"/>
              <a:gd name="connsiteY28" fmla="*/ 238013 h 476373"/>
              <a:gd name="connsiteX29" fmla="*/ 94259 w 495302"/>
              <a:gd name="connsiteY29" fmla="*/ 238013 h 476373"/>
              <a:gd name="connsiteX30" fmla="*/ 38071 w 495302"/>
              <a:gd name="connsiteY30" fmla="*/ 200876 h 476373"/>
              <a:gd name="connsiteX31" fmla="*/ 933 w 495302"/>
              <a:gd name="connsiteY31" fmla="*/ 257063 h 476373"/>
              <a:gd name="connsiteX32" fmla="*/ 57121 w 495302"/>
              <a:gd name="connsiteY32" fmla="*/ 294201 h 476373"/>
              <a:gd name="connsiteX33" fmla="*/ 94259 w 495302"/>
              <a:gd name="connsiteY33" fmla="*/ 257063 h 476373"/>
              <a:gd name="connsiteX34" fmla="*/ 209988 w 495302"/>
              <a:gd name="connsiteY34" fmla="*/ 257063 h 476373"/>
              <a:gd name="connsiteX35" fmla="*/ 245897 w 495302"/>
              <a:gd name="connsiteY35" fmla="*/ 322310 h 476373"/>
              <a:gd name="connsiteX36" fmla="*/ 200463 w 495302"/>
              <a:gd name="connsiteY36" fmla="*/ 385175 h 476373"/>
              <a:gd name="connsiteX37" fmla="*/ 137502 w 495302"/>
              <a:gd name="connsiteY37" fmla="*/ 409082 h 476373"/>
              <a:gd name="connsiteX38" fmla="*/ 161410 w 495302"/>
              <a:gd name="connsiteY38" fmla="*/ 472052 h 476373"/>
              <a:gd name="connsiteX39" fmla="*/ 224370 w 495302"/>
              <a:gd name="connsiteY39" fmla="*/ 448135 h 476373"/>
              <a:gd name="connsiteX40" fmla="*/ 228561 w 495302"/>
              <a:gd name="connsiteY40" fmla="*/ 428513 h 476373"/>
              <a:gd name="connsiteX41" fmla="*/ 215893 w 495302"/>
              <a:gd name="connsiteY41" fmla="*/ 396414 h 476373"/>
              <a:gd name="connsiteX42" fmla="*/ 261994 w 495302"/>
              <a:gd name="connsiteY42" fmla="*/ 332502 h 476373"/>
              <a:gd name="connsiteX43" fmla="*/ 304761 w 495302"/>
              <a:gd name="connsiteY43" fmla="*/ 342788 h 476373"/>
              <a:gd name="connsiteX44" fmla="*/ 369817 w 495302"/>
              <a:gd name="connsiteY44" fmla="*/ 316880 h 476373"/>
              <a:gd name="connsiteX45" fmla="*/ 409536 w 495302"/>
              <a:gd name="connsiteY45" fmla="*/ 361838 h 476373"/>
              <a:gd name="connsiteX46" fmla="*/ 419061 w 495302"/>
              <a:gd name="connsiteY46" fmla="*/ 428513 h 476373"/>
              <a:gd name="connsiteX47" fmla="*/ 485736 w 495302"/>
              <a:gd name="connsiteY47" fmla="*/ 418988 h 476373"/>
              <a:gd name="connsiteX48" fmla="*/ 476211 w 495302"/>
              <a:gd name="connsiteY48" fmla="*/ 352313 h 476373"/>
              <a:gd name="connsiteX49" fmla="*/ 447636 w 495302"/>
              <a:gd name="connsiteY49" fmla="*/ 342788 h 476373"/>
              <a:gd name="connsiteX50" fmla="*/ 428586 w 495302"/>
              <a:gd name="connsiteY50" fmla="*/ 57038 h 476373"/>
              <a:gd name="connsiteX51" fmla="*/ 457161 w 495302"/>
              <a:gd name="connsiteY51" fmla="*/ 85613 h 476373"/>
              <a:gd name="connsiteX52" fmla="*/ 428586 w 495302"/>
              <a:gd name="connsiteY52" fmla="*/ 114188 h 476373"/>
              <a:gd name="connsiteX53" fmla="*/ 412013 w 495302"/>
              <a:gd name="connsiteY53" fmla="*/ 108759 h 476373"/>
              <a:gd name="connsiteX54" fmla="*/ 412013 w 495302"/>
              <a:gd name="connsiteY54" fmla="*/ 108759 h 476373"/>
              <a:gd name="connsiteX55" fmla="*/ 400011 w 495302"/>
              <a:gd name="connsiteY55" fmla="*/ 85613 h 476373"/>
              <a:gd name="connsiteX56" fmla="*/ 428586 w 495302"/>
              <a:gd name="connsiteY56" fmla="*/ 57038 h 476373"/>
              <a:gd name="connsiteX57" fmla="*/ 177603 w 495302"/>
              <a:gd name="connsiteY57" fmla="*/ 85613 h 476373"/>
              <a:gd name="connsiteX58" fmla="*/ 177603 w 495302"/>
              <a:gd name="connsiteY58" fmla="*/ 85613 h 476373"/>
              <a:gd name="connsiteX59" fmla="*/ 123844 w 495302"/>
              <a:gd name="connsiteY59" fmla="*/ 81956 h 476373"/>
              <a:gd name="connsiteX60" fmla="*/ 127501 w 495302"/>
              <a:gd name="connsiteY60" fmla="*/ 28197 h 476373"/>
              <a:gd name="connsiteX61" fmla="*/ 181260 w 495302"/>
              <a:gd name="connsiteY61" fmla="*/ 31854 h 476373"/>
              <a:gd name="connsiteX62" fmla="*/ 190652 w 495302"/>
              <a:gd name="connsiteY62" fmla="*/ 57038 h 476373"/>
              <a:gd name="connsiteX63" fmla="*/ 177412 w 495302"/>
              <a:gd name="connsiteY63" fmla="*/ 85613 h 476373"/>
              <a:gd name="connsiteX64" fmla="*/ 47586 w 495302"/>
              <a:gd name="connsiteY64" fmla="*/ 276113 h 476373"/>
              <a:gd name="connsiteX65" fmla="*/ 19011 w 495302"/>
              <a:gd name="connsiteY65" fmla="*/ 247538 h 476373"/>
              <a:gd name="connsiteX66" fmla="*/ 47586 w 495302"/>
              <a:gd name="connsiteY66" fmla="*/ 218963 h 476373"/>
              <a:gd name="connsiteX67" fmla="*/ 76161 w 495302"/>
              <a:gd name="connsiteY67" fmla="*/ 247538 h 476373"/>
              <a:gd name="connsiteX68" fmla="*/ 47586 w 495302"/>
              <a:gd name="connsiteY68" fmla="*/ 276113 h 476373"/>
              <a:gd name="connsiteX69" fmla="*/ 180936 w 495302"/>
              <a:gd name="connsiteY69" fmla="*/ 457088 h 476373"/>
              <a:gd name="connsiteX70" fmla="*/ 152361 w 495302"/>
              <a:gd name="connsiteY70" fmla="*/ 428513 h 476373"/>
              <a:gd name="connsiteX71" fmla="*/ 180936 w 495302"/>
              <a:gd name="connsiteY71" fmla="*/ 399938 h 476373"/>
              <a:gd name="connsiteX72" fmla="*/ 197510 w 495302"/>
              <a:gd name="connsiteY72" fmla="*/ 405368 h 476373"/>
              <a:gd name="connsiteX73" fmla="*/ 197510 w 495302"/>
              <a:gd name="connsiteY73" fmla="*/ 405368 h 476373"/>
              <a:gd name="connsiteX74" fmla="*/ 209511 w 495302"/>
              <a:gd name="connsiteY74" fmla="*/ 428513 h 476373"/>
              <a:gd name="connsiteX75" fmla="*/ 180936 w 495302"/>
              <a:gd name="connsiteY75" fmla="*/ 457088 h 476373"/>
              <a:gd name="connsiteX76" fmla="*/ 304761 w 495302"/>
              <a:gd name="connsiteY76" fmla="*/ 323738 h 476373"/>
              <a:gd name="connsiteX77" fmla="*/ 228561 w 495302"/>
              <a:gd name="connsiteY77" fmla="*/ 247538 h 476373"/>
              <a:gd name="connsiteX78" fmla="*/ 304761 w 495302"/>
              <a:gd name="connsiteY78" fmla="*/ 171338 h 476373"/>
              <a:gd name="connsiteX79" fmla="*/ 380961 w 495302"/>
              <a:gd name="connsiteY79" fmla="*/ 247538 h 476373"/>
              <a:gd name="connsiteX80" fmla="*/ 304761 w 495302"/>
              <a:gd name="connsiteY80" fmla="*/ 323738 h 476373"/>
              <a:gd name="connsiteX81" fmla="*/ 447636 w 495302"/>
              <a:gd name="connsiteY81" fmla="*/ 418988 h 476373"/>
              <a:gd name="connsiteX82" fmla="*/ 419233 w 495302"/>
              <a:gd name="connsiteY82" fmla="*/ 390242 h 476373"/>
              <a:gd name="connsiteX83" fmla="*/ 428586 w 495302"/>
              <a:gd name="connsiteY83" fmla="*/ 369268 h 476373"/>
              <a:gd name="connsiteX84" fmla="*/ 428586 w 495302"/>
              <a:gd name="connsiteY84" fmla="*/ 369268 h 476373"/>
              <a:gd name="connsiteX85" fmla="*/ 447636 w 495302"/>
              <a:gd name="connsiteY85" fmla="*/ 362029 h 476373"/>
              <a:gd name="connsiteX86" fmla="*/ 476211 w 495302"/>
              <a:gd name="connsiteY86" fmla="*/ 390604 h 476373"/>
              <a:gd name="connsiteX87" fmla="*/ 447636 w 495302"/>
              <a:gd name="connsiteY87" fmla="*/ 419179 h 47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95302" h="476373">
                <a:moveTo>
                  <a:pt x="304761" y="190388"/>
                </a:moveTo>
                <a:cubicBezTo>
                  <a:pt x="273196" y="190388"/>
                  <a:pt x="247611" y="215973"/>
                  <a:pt x="247611" y="247538"/>
                </a:cubicBezTo>
                <a:cubicBezTo>
                  <a:pt x="247611" y="279104"/>
                  <a:pt x="273196" y="304688"/>
                  <a:pt x="304761" y="304688"/>
                </a:cubicBezTo>
                <a:cubicBezTo>
                  <a:pt x="336327" y="304688"/>
                  <a:pt x="361911" y="279104"/>
                  <a:pt x="361911" y="247538"/>
                </a:cubicBezTo>
                <a:cubicBezTo>
                  <a:pt x="361911" y="215973"/>
                  <a:pt x="336327" y="190388"/>
                  <a:pt x="304761" y="190388"/>
                </a:cubicBezTo>
                <a:close/>
                <a:moveTo>
                  <a:pt x="304761" y="285638"/>
                </a:moveTo>
                <a:cubicBezTo>
                  <a:pt x="283721" y="285638"/>
                  <a:pt x="266661" y="268579"/>
                  <a:pt x="266661" y="247538"/>
                </a:cubicBezTo>
                <a:cubicBezTo>
                  <a:pt x="266661" y="226498"/>
                  <a:pt x="283721" y="209438"/>
                  <a:pt x="304761" y="209438"/>
                </a:cubicBezTo>
                <a:cubicBezTo>
                  <a:pt x="325802" y="209438"/>
                  <a:pt x="342861" y="226498"/>
                  <a:pt x="342861" y="247538"/>
                </a:cubicBezTo>
                <a:cubicBezTo>
                  <a:pt x="342861" y="268579"/>
                  <a:pt x="325802" y="285638"/>
                  <a:pt x="304761" y="285638"/>
                </a:cubicBezTo>
                <a:close/>
                <a:moveTo>
                  <a:pt x="447636" y="342788"/>
                </a:moveTo>
                <a:cubicBezTo>
                  <a:pt x="439312" y="342817"/>
                  <a:pt x="431158" y="345084"/>
                  <a:pt x="424014" y="349361"/>
                </a:cubicBezTo>
                <a:lnTo>
                  <a:pt x="382485" y="302498"/>
                </a:lnTo>
                <a:cubicBezTo>
                  <a:pt x="409232" y="264617"/>
                  <a:pt x="404803" y="212982"/>
                  <a:pt x="372008" y="180197"/>
                </a:cubicBezTo>
                <a:lnTo>
                  <a:pt x="409060" y="128952"/>
                </a:lnTo>
                <a:cubicBezTo>
                  <a:pt x="433054" y="139735"/>
                  <a:pt x="461238" y="129029"/>
                  <a:pt x="472020" y="105045"/>
                </a:cubicBezTo>
                <a:cubicBezTo>
                  <a:pt x="482812" y="81051"/>
                  <a:pt x="472106" y="52857"/>
                  <a:pt x="448113" y="42075"/>
                </a:cubicBezTo>
                <a:cubicBezTo>
                  <a:pt x="424119" y="31292"/>
                  <a:pt x="395935" y="41998"/>
                  <a:pt x="385152" y="65992"/>
                </a:cubicBezTo>
                <a:cubicBezTo>
                  <a:pt x="382371" y="72155"/>
                  <a:pt x="380952" y="78851"/>
                  <a:pt x="380961" y="85613"/>
                </a:cubicBezTo>
                <a:cubicBezTo>
                  <a:pt x="381019" y="97520"/>
                  <a:pt x="385543" y="108969"/>
                  <a:pt x="393630" y="117713"/>
                </a:cubicBezTo>
                <a:lnTo>
                  <a:pt x="357244" y="168100"/>
                </a:lnTo>
                <a:cubicBezTo>
                  <a:pt x="327983" y="148783"/>
                  <a:pt x="290484" y="147097"/>
                  <a:pt x="259613" y="163719"/>
                </a:cubicBezTo>
                <a:lnTo>
                  <a:pt x="196843" y="92853"/>
                </a:lnTo>
                <a:cubicBezTo>
                  <a:pt x="216627" y="68259"/>
                  <a:pt x="212731" y="32283"/>
                  <a:pt x="188147" y="12500"/>
                </a:cubicBezTo>
                <a:cubicBezTo>
                  <a:pt x="163553" y="-7284"/>
                  <a:pt x="127577" y="-3388"/>
                  <a:pt x="107794" y="21196"/>
                </a:cubicBezTo>
                <a:cubicBezTo>
                  <a:pt x="88001" y="45789"/>
                  <a:pt x="91897" y="81765"/>
                  <a:pt x="116490" y="101549"/>
                </a:cubicBezTo>
                <a:cubicBezTo>
                  <a:pt x="135426" y="116789"/>
                  <a:pt x="161934" y="118379"/>
                  <a:pt x="182556" y="105521"/>
                </a:cubicBezTo>
                <a:lnTo>
                  <a:pt x="243706" y="174482"/>
                </a:lnTo>
                <a:cubicBezTo>
                  <a:pt x="224599" y="190436"/>
                  <a:pt x="212493" y="213239"/>
                  <a:pt x="209988" y="238013"/>
                </a:cubicBezTo>
                <a:lnTo>
                  <a:pt x="94259" y="238013"/>
                </a:lnTo>
                <a:cubicBezTo>
                  <a:pt x="89001" y="212239"/>
                  <a:pt x="63846" y="195618"/>
                  <a:pt x="38071" y="200876"/>
                </a:cubicBezTo>
                <a:cubicBezTo>
                  <a:pt x="12296" y="206133"/>
                  <a:pt x="-4325" y="231289"/>
                  <a:pt x="933" y="257063"/>
                </a:cubicBezTo>
                <a:cubicBezTo>
                  <a:pt x="6191" y="282838"/>
                  <a:pt x="31346" y="299459"/>
                  <a:pt x="57121" y="294201"/>
                </a:cubicBezTo>
                <a:cubicBezTo>
                  <a:pt x="75828" y="290382"/>
                  <a:pt x="90439" y="275770"/>
                  <a:pt x="94259" y="257063"/>
                </a:cubicBezTo>
                <a:lnTo>
                  <a:pt x="209988" y="257063"/>
                </a:lnTo>
                <a:cubicBezTo>
                  <a:pt x="212607" y="282781"/>
                  <a:pt x="225571" y="306336"/>
                  <a:pt x="245897" y="322310"/>
                </a:cubicBezTo>
                <a:lnTo>
                  <a:pt x="200463" y="385175"/>
                </a:lnTo>
                <a:cubicBezTo>
                  <a:pt x="176469" y="374392"/>
                  <a:pt x="148285" y="385098"/>
                  <a:pt x="137502" y="409082"/>
                </a:cubicBezTo>
                <a:cubicBezTo>
                  <a:pt x="126711" y="433076"/>
                  <a:pt x="137417" y="461270"/>
                  <a:pt x="161410" y="472052"/>
                </a:cubicBezTo>
                <a:cubicBezTo>
                  <a:pt x="185404" y="482835"/>
                  <a:pt x="213588" y="472129"/>
                  <a:pt x="224370" y="448135"/>
                </a:cubicBezTo>
                <a:cubicBezTo>
                  <a:pt x="227152" y="441972"/>
                  <a:pt x="228571" y="435276"/>
                  <a:pt x="228561" y="428513"/>
                </a:cubicBezTo>
                <a:cubicBezTo>
                  <a:pt x="228504" y="416607"/>
                  <a:pt x="223980" y="405158"/>
                  <a:pt x="215893" y="396414"/>
                </a:cubicBezTo>
                <a:lnTo>
                  <a:pt x="261994" y="332502"/>
                </a:lnTo>
                <a:cubicBezTo>
                  <a:pt x="275234" y="339283"/>
                  <a:pt x="289893" y="342808"/>
                  <a:pt x="304761" y="342788"/>
                </a:cubicBezTo>
                <a:cubicBezTo>
                  <a:pt x="328945" y="342722"/>
                  <a:pt x="352205" y="333463"/>
                  <a:pt x="369817" y="316880"/>
                </a:cubicBezTo>
                <a:lnTo>
                  <a:pt x="409536" y="361838"/>
                </a:lnTo>
                <a:cubicBezTo>
                  <a:pt x="393754" y="382879"/>
                  <a:pt x="398021" y="412730"/>
                  <a:pt x="419061" y="428513"/>
                </a:cubicBezTo>
                <a:cubicBezTo>
                  <a:pt x="440102" y="444297"/>
                  <a:pt x="469954" y="440029"/>
                  <a:pt x="485736" y="418988"/>
                </a:cubicBezTo>
                <a:cubicBezTo>
                  <a:pt x="501519" y="397948"/>
                  <a:pt x="497252" y="368097"/>
                  <a:pt x="476211" y="352313"/>
                </a:cubicBezTo>
                <a:cubicBezTo>
                  <a:pt x="467972" y="346132"/>
                  <a:pt x="457942" y="342788"/>
                  <a:pt x="447636" y="342788"/>
                </a:cubicBezTo>
                <a:close/>
                <a:moveTo>
                  <a:pt x="428586" y="57038"/>
                </a:moveTo>
                <a:cubicBezTo>
                  <a:pt x="444369" y="57038"/>
                  <a:pt x="457161" y="69830"/>
                  <a:pt x="457161" y="85613"/>
                </a:cubicBezTo>
                <a:cubicBezTo>
                  <a:pt x="457161" y="101397"/>
                  <a:pt x="444369" y="114188"/>
                  <a:pt x="428586" y="114188"/>
                </a:cubicBezTo>
                <a:cubicBezTo>
                  <a:pt x="422624" y="114198"/>
                  <a:pt x="416814" y="112303"/>
                  <a:pt x="412013" y="108759"/>
                </a:cubicBezTo>
                <a:lnTo>
                  <a:pt x="412013" y="108759"/>
                </a:lnTo>
                <a:cubicBezTo>
                  <a:pt x="404517" y="103425"/>
                  <a:pt x="400050" y="94815"/>
                  <a:pt x="400011" y="85613"/>
                </a:cubicBezTo>
                <a:cubicBezTo>
                  <a:pt x="400011" y="69830"/>
                  <a:pt x="412804" y="57038"/>
                  <a:pt x="428586" y="57038"/>
                </a:cubicBezTo>
                <a:close/>
                <a:moveTo>
                  <a:pt x="177603" y="85613"/>
                </a:moveTo>
                <a:lnTo>
                  <a:pt x="177603" y="85613"/>
                </a:lnTo>
                <a:cubicBezTo>
                  <a:pt x="161753" y="99444"/>
                  <a:pt x="137683" y="97815"/>
                  <a:pt x="123844" y="81956"/>
                </a:cubicBezTo>
                <a:cubicBezTo>
                  <a:pt x="110013" y="66106"/>
                  <a:pt x="111652" y="42036"/>
                  <a:pt x="127501" y="28197"/>
                </a:cubicBezTo>
                <a:cubicBezTo>
                  <a:pt x="143360" y="14366"/>
                  <a:pt x="167420" y="16005"/>
                  <a:pt x="181260" y="31854"/>
                </a:cubicBezTo>
                <a:cubicBezTo>
                  <a:pt x="187347" y="38827"/>
                  <a:pt x="190680" y="47780"/>
                  <a:pt x="190652" y="57038"/>
                </a:cubicBezTo>
                <a:cubicBezTo>
                  <a:pt x="190566" y="68030"/>
                  <a:pt x="185737" y="78441"/>
                  <a:pt x="177412" y="85613"/>
                </a:cubicBezTo>
                <a:close/>
                <a:moveTo>
                  <a:pt x="47586" y="276113"/>
                </a:moveTo>
                <a:cubicBezTo>
                  <a:pt x="31804" y="276113"/>
                  <a:pt x="19011" y="263322"/>
                  <a:pt x="19011" y="247538"/>
                </a:cubicBezTo>
                <a:cubicBezTo>
                  <a:pt x="19011" y="231755"/>
                  <a:pt x="31804" y="218963"/>
                  <a:pt x="47586" y="218963"/>
                </a:cubicBezTo>
                <a:cubicBezTo>
                  <a:pt x="63369" y="218963"/>
                  <a:pt x="76161" y="231755"/>
                  <a:pt x="76161" y="247538"/>
                </a:cubicBezTo>
                <a:cubicBezTo>
                  <a:pt x="76161" y="263322"/>
                  <a:pt x="63369" y="276113"/>
                  <a:pt x="47586" y="276113"/>
                </a:cubicBezTo>
                <a:close/>
                <a:moveTo>
                  <a:pt x="180936" y="457088"/>
                </a:moveTo>
                <a:cubicBezTo>
                  <a:pt x="165154" y="457088"/>
                  <a:pt x="152361" y="444297"/>
                  <a:pt x="152361" y="428513"/>
                </a:cubicBezTo>
                <a:cubicBezTo>
                  <a:pt x="152361" y="412730"/>
                  <a:pt x="165154" y="399938"/>
                  <a:pt x="180936" y="399938"/>
                </a:cubicBezTo>
                <a:cubicBezTo>
                  <a:pt x="186899" y="399929"/>
                  <a:pt x="192709" y="401824"/>
                  <a:pt x="197510" y="405368"/>
                </a:cubicBezTo>
                <a:lnTo>
                  <a:pt x="197510" y="405368"/>
                </a:lnTo>
                <a:cubicBezTo>
                  <a:pt x="205006" y="410702"/>
                  <a:pt x="209473" y="419312"/>
                  <a:pt x="209511" y="428513"/>
                </a:cubicBezTo>
                <a:cubicBezTo>
                  <a:pt x="209511" y="444297"/>
                  <a:pt x="196719" y="457088"/>
                  <a:pt x="180936" y="457088"/>
                </a:cubicBezTo>
                <a:close/>
                <a:moveTo>
                  <a:pt x="304761" y="323738"/>
                </a:moveTo>
                <a:cubicBezTo>
                  <a:pt x="262680" y="323738"/>
                  <a:pt x="228561" y="289620"/>
                  <a:pt x="228561" y="247538"/>
                </a:cubicBezTo>
                <a:cubicBezTo>
                  <a:pt x="228561" y="205457"/>
                  <a:pt x="262680" y="171338"/>
                  <a:pt x="304761" y="171338"/>
                </a:cubicBezTo>
                <a:cubicBezTo>
                  <a:pt x="346843" y="171338"/>
                  <a:pt x="380961" y="205457"/>
                  <a:pt x="380961" y="247538"/>
                </a:cubicBezTo>
                <a:cubicBezTo>
                  <a:pt x="380961" y="289620"/>
                  <a:pt x="346843" y="323738"/>
                  <a:pt x="304761" y="323738"/>
                </a:cubicBezTo>
                <a:close/>
                <a:moveTo>
                  <a:pt x="447636" y="418988"/>
                </a:moveTo>
                <a:cubicBezTo>
                  <a:pt x="431854" y="418893"/>
                  <a:pt x="419138" y="406025"/>
                  <a:pt x="419233" y="390242"/>
                </a:cubicBezTo>
                <a:cubicBezTo>
                  <a:pt x="419280" y="382251"/>
                  <a:pt x="422671" y="374640"/>
                  <a:pt x="428586" y="369268"/>
                </a:cubicBezTo>
                <a:lnTo>
                  <a:pt x="428586" y="369268"/>
                </a:lnTo>
                <a:cubicBezTo>
                  <a:pt x="433835" y="364591"/>
                  <a:pt x="440617" y="362020"/>
                  <a:pt x="447636" y="362029"/>
                </a:cubicBezTo>
                <a:cubicBezTo>
                  <a:pt x="463419" y="362029"/>
                  <a:pt x="476211" y="374821"/>
                  <a:pt x="476211" y="390604"/>
                </a:cubicBezTo>
                <a:cubicBezTo>
                  <a:pt x="476211" y="406387"/>
                  <a:pt x="463419" y="419179"/>
                  <a:pt x="447636" y="419179"/>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1" name="Freeform: Shape 60">
            <a:extLst>
              <a:ext uri="{FF2B5EF4-FFF2-40B4-BE49-F238E27FC236}">
                <a16:creationId xmlns:a16="http://schemas.microsoft.com/office/drawing/2014/main" id="{436657D1-31BB-8090-819E-7234805A9EDD}"/>
              </a:ext>
            </a:extLst>
          </p:cNvPr>
          <p:cNvSpPr/>
          <p:nvPr/>
        </p:nvSpPr>
        <p:spPr>
          <a:xfrm>
            <a:off x="1863250" y="3697221"/>
            <a:ext cx="327767" cy="387595"/>
          </a:xfrm>
          <a:custGeom>
            <a:avLst/>
            <a:gdLst>
              <a:gd name="connsiteX0" fmla="*/ 103975 w 418848"/>
              <a:gd name="connsiteY0" fmla="*/ 114176 h 495300"/>
              <a:gd name="connsiteX1" fmla="*/ 161125 w 418848"/>
              <a:gd name="connsiteY1" fmla="*/ 57026 h 495300"/>
              <a:gd name="connsiteX2" fmla="*/ 103975 w 418848"/>
              <a:gd name="connsiteY2" fmla="*/ -124 h 495300"/>
              <a:gd name="connsiteX3" fmla="*/ 46825 w 418848"/>
              <a:gd name="connsiteY3" fmla="*/ 57026 h 495300"/>
              <a:gd name="connsiteX4" fmla="*/ 103975 w 418848"/>
              <a:gd name="connsiteY4" fmla="*/ 114176 h 495300"/>
              <a:gd name="connsiteX5" fmla="*/ 103975 w 418848"/>
              <a:gd name="connsiteY5" fmla="*/ 18926 h 495300"/>
              <a:gd name="connsiteX6" fmla="*/ 142075 w 418848"/>
              <a:gd name="connsiteY6" fmla="*/ 57026 h 495300"/>
              <a:gd name="connsiteX7" fmla="*/ 103975 w 418848"/>
              <a:gd name="connsiteY7" fmla="*/ 95126 h 495300"/>
              <a:gd name="connsiteX8" fmla="*/ 65875 w 418848"/>
              <a:gd name="connsiteY8" fmla="*/ 57026 h 495300"/>
              <a:gd name="connsiteX9" fmla="*/ 103975 w 418848"/>
              <a:gd name="connsiteY9" fmla="*/ 18926 h 495300"/>
              <a:gd name="connsiteX10" fmla="*/ 418300 w 418848"/>
              <a:gd name="connsiteY10" fmla="*/ 208473 h 495300"/>
              <a:gd name="connsiteX11" fmla="*/ 410680 w 418848"/>
              <a:gd name="connsiteY11" fmla="*/ 202092 h 495300"/>
              <a:gd name="connsiteX12" fmla="*/ 310477 w 418848"/>
              <a:gd name="connsiteY12" fmla="*/ 186852 h 495300"/>
              <a:gd name="connsiteX13" fmla="*/ 265519 w 418848"/>
              <a:gd name="connsiteY13" fmla="*/ 91030 h 495300"/>
              <a:gd name="connsiteX14" fmla="*/ 252899 w 418848"/>
              <a:gd name="connsiteY14" fmla="*/ 86315 h 495300"/>
              <a:gd name="connsiteX15" fmla="*/ 248184 w 418848"/>
              <a:gd name="connsiteY15" fmla="*/ 91030 h 495300"/>
              <a:gd name="connsiteX16" fmla="*/ 208750 w 418848"/>
              <a:gd name="connsiteY16" fmla="*/ 174088 h 495300"/>
              <a:gd name="connsiteX17" fmla="*/ 208750 w 418848"/>
              <a:gd name="connsiteY17" fmla="*/ 163992 h 495300"/>
              <a:gd name="connsiteX18" fmla="*/ 179318 w 418848"/>
              <a:gd name="connsiteY18" fmla="*/ 123130 h 495300"/>
              <a:gd name="connsiteX19" fmla="*/ 154743 w 418848"/>
              <a:gd name="connsiteY19" fmla="*/ 114747 h 495300"/>
              <a:gd name="connsiteX20" fmla="*/ 145218 w 418848"/>
              <a:gd name="connsiteY20" fmla="*/ 116938 h 495300"/>
              <a:gd name="connsiteX21" fmla="*/ 104356 w 418848"/>
              <a:gd name="connsiteY21" fmla="*/ 157896 h 495300"/>
              <a:gd name="connsiteX22" fmla="*/ 63494 w 418848"/>
              <a:gd name="connsiteY22" fmla="*/ 116938 h 495300"/>
              <a:gd name="connsiteX23" fmla="*/ 53969 w 418848"/>
              <a:gd name="connsiteY23" fmla="*/ 114747 h 495300"/>
              <a:gd name="connsiteX24" fmla="*/ 29395 w 418848"/>
              <a:gd name="connsiteY24" fmla="*/ 123130 h 495300"/>
              <a:gd name="connsiteX25" fmla="*/ -38 w 418848"/>
              <a:gd name="connsiteY25" fmla="*/ 163992 h 495300"/>
              <a:gd name="connsiteX26" fmla="*/ -38 w 418848"/>
              <a:gd name="connsiteY26" fmla="*/ 285626 h 495300"/>
              <a:gd name="connsiteX27" fmla="*/ 38062 w 418848"/>
              <a:gd name="connsiteY27" fmla="*/ 332298 h 495300"/>
              <a:gd name="connsiteX28" fmla="*/ 38062 w 418848"/>
              <a:gd name="connsiteY28" fmla="*/ 476126 h 495300"/>
              <a:gd name="connsiteX29" fmla="*/ 57112 w 418848"/>
              <a:gd name="connsiteY29" fmla="*/ 495176 h 495300"/>
              <a:gd name="connsiteX30" fmla="*/ 152362 w 418848"/>
              <a:gd name="connsiteY30" fmla="*/ 495176 h 495300"/>
              <a:gd name="connsiteX31" fmla="*/ 171412 w 418848"/>
              <a:gd name="connsiteY31" fmla="*/ 476126 h 495300"/>
              <a:gd name="connsiteX32" fmla="*/ 171412 w 418848"/>
              <a:gd name="connsiteY32" fmla="*/ 405546 h 495300"/>
              <a:gd name="connsiteX33" fmla="*/ 257137 w 418848"/>
              <a:gd name="connsiteY33" fmla="*/ 358683 h 495300"/>
              <a:gd name="connsiteX34" fmla="*/ 347815 w 418848"/>
              <a:gd name="connsiteY34" fmla="*/ 408308 h 495300"/>
              <a:gd name="connsiteX35" fmla="*/ 352387 w 418848"/>
              <a:gd name="connsiteY35" fmla="*/ 409451 h 495300"/>
              <a:gd name="connsiteX36" fmla="*/ 357912 w 418848"/>
              <a:gd name="connsiteY36" fmla="*/ 407641 h 495300"/>
              <a:gd name="connsiteX37" fmla="*/ 361817 w 418848"/>
              <a:gd name="connsiteY37" fmla="*/ 398116 h 495300"/>
              <a:gd name="connsiteX38" fmla="*/ 343529 w 418848"/>
              <a:gd name="connsiteY38" fmla="*/ 292484 h 495300"/>
              <a:gd name="connsiteX39" fmla="*/ 416300 w 418848"/>
              <a:gd name="connsiteY39" fmla="*/ 217998 h 495300"/>
              <a:gd name="connsiteX40" fmla="*/ 418300 w 418848"/>
              <a:gd name="connsiteY40" fmla="*/ 208473 h 495300"/>
              <a:gd name="connsiteX41" fmla="*/ 151600 w 418848"/>
              <a:gd name="connsiteY41" fmla="*/ 398307 h 495300"/>
              <a:gd name="connsiteX42" fmla="*/ 151600 w 418848"/>
              <a:gd name="connsiteY42" fmla="*/ 399355 h 495300"/>
              <a:gd name="connsiteX43" fmla="*/ 151600 w 418848"/>
              <a:gd name="connsiteY43" fmla="*/ 399926 h 495300"/>
              <a:gd name="connsiteX44" fmla="*/ 151600 w 418848"/>
              <a:gd name="connsiteY44" fmla="*/ 476126 h 495300"/>
              <a:gd name="connsiteX45" fmla="*/ 113500 w 418848"/>
              <a:gd name="connsiteY45" fmla="*/ 476126 h 495300"/>
              <a:gd name="connsiteX46" fmla="*/ 113500 w 418848"/>
              <a:gd name="connsiteY46" fmla="*/ 314201 h 495300"/>
              <a:gd name="connsiteX47" fmla="*/ 103975 w 418848"/>
              <a:gd name="connsiteY47" fmla="*/ 304676 h 495300"/>
              <a:gd name="connsiteX48" fmla="*/ 94450 w 418848"/>
              <a:gd name="connsiteY48" fmla="*/ 314201 h 495300"/>
              <a:gd name="connsiteX49" fmla="*/ 94450 w 418848"/>
              <a:gd name="connsiteY49" fmla="*/ 476126 h 495300"/>
              <a:gd name="connsiteX50" fmla="*/ 56350 w 418848"/>
              <a:gd name="connsiteY50" fmla="*/ 476126 h 495300"/>
              <a:gd name="connsiteX51" fmla="*/ 56350 w 418848"/>
              <a:gd name="connsiteY51" fmla="*/ 199901 h 495300"/>
              <a:gd name="connsiteX52" fmla="*/ 46825 w 418848"/>
              <a:gd name="connsiteY52" fmla="*/ 190376 h 495300"/>
              <a:gd name="connsiteX53" fmla="*/ 37300 w 418848"/>
              <a:gd name="connsiteY53" fmla="*/ 199901 h 495300"/>
              <a:gd name="connsiteX54" fmla="*/ 37300 w 418848"/>
              <a:gd name="connsiteY54" fmla="*/ 312487 h 495300"/>
              <a:gd name="connsiteX55" fmla="*/ 18250 w 418848"/>
              <a:gd name="connsiteY55" fmla="*/ 285626 h 495300"/>
              <a:gd name="connsiteX56" fmla="*/ 18250 w 418848"/>
              <a:gd name="connsiteY56" fmla="*/ 163992 h 495300"/>
              <a:gd name="connsiteX57" fmla="*/ 34728 w 418848"/>
              <a:gd name="connsiteY57" fmla="*/ 141227 h 495300"/>
              <a:gd name="connsiteX58" fmla="*/ 53778 w 418848"/>
              <a:gd name="connsiteY58" fmla="*/ 134655 h 495300"/>
              <a:gd name="connsiteX59" fmla="*/ 97117 w 418848"/>
              <a:gd name="connsiteY59" fmla="*/ 178089 h 495300"/>
              <a:gd name="connsiteX60" fmla="*/ 110585 w 418848"/>
              <a:gd name="connsiteY60" fmla="*/ 178146 h 495300"/>
              <a:gd name="connsiteX61" fmla="*/ 110643 w 418848"/>
              <a:gd name="connsiteY61" fmla="*/ 178089 h 495300"/>
              <a:gd name="connsiteX62" fmla="*/ 153981 w 418848"/>
              <a:gd name="connsiteY62" fmla="*/ 134655 h 495300"/>
              <a:gd name="connsiteX63" fmla="*/ 173031 w 418848"/>
              <a:gd name="connsiteY63" fmla="*/ 141227 h 495300"/>
              <a:gd name="connsiteX64" fmla="*/ 189510 w 418848"/>
              <a:gd name="connsiteY64" fmla="*/ 163992 h 495300"/>
              <a:gd name="connsiteX65" fmla="*/ 189510 w 418848"/>
              <a:gd name="connsiteY65" fmla="*/ 188757 h 495300"/>
              <a:gd name="connsiteX66" fmla="*/ 102356 w 418848"/>
              <a:gd name="connsiteY66" fmla="*/ 202092 h 495300"/>
              <a:gd name="connsiteX67" fmla="*/ 94736 w 418848"/>
              <a:gd name="connsiteY67" fmla="*/ 208473 h 495300"/>
              <a:gd name="connsiteX68" fmla="*/ 97022 w 418848"/>
              <a:gd name="connsiteY68" fmla="*/ 217998 h 495300"/>
              <a:gd name="connsiteX69" fmla="*/ 169793 w 418848"/>
              <a:gd name="connsiteY69" fmla="*/ 292484 h 495300"/>
              <a:gd name="connsiteX70" fmla="*/ 325717 w 418848"/>
              <a:gd name="connsiteY70" fmla="*/ 282864 h 495300"/>
              <a:gd name="connsiteX71" fmla="*/ 323050 w 418848"/>
              <a:gd name="connsiteY71" fmla="*/ 291151 h 495300"/>
              <a:gd name="connsiteX72" fmla="*/ 338766 w 418848"/>
              <a:gd name="connsiteY72" fmla="*/ 382114 h 495300"/>
              <a:gd name="connsiteX73" fmla="*/ 260852 w 418848"/>
              <a:gd name="connsiteY73" fmla="*/ 339538 h 495300"/>
              <a:gd name="connsiteX74" fmla="*/ 251327 w 418848"/>
              <a:gd name="connsiteY74" fmla="*/ 339538 h 495300"/>
              <a:gd name="connsiteX75" fmla="*/ 173412 w 418848"/>
              <a:gd name="connsiteY75" fmla="*/ 382114 h 495300"/>
              <a:gd name="connsiteX76" fmla="*/ 189129 w 418848"/>
              <a:gd name="connsiteY76" fmla="*/ 291151 h 495300"/>
              <a:gd name="connsiteX77" fmla="*/ 186462 w 418848"/>
              <a:gd name="connsiteY77" fmla="*/ 282864 h 495300"/>
              <a:gd name="connsiteX78" fmla="*/ 123311 w 418848"/>
              <a:gd name="connsiteY78" fmla="*/ 218189 h 495300"/>
              <a:gd name="connsiteX79" fmla="*/ 210179 w 418848"/>
              <a:gd name="connsiteY79" fmla="*/ 204854 h 495300"/>
              <a:gd name="connsiteX80" fmla="*/ 218275 w 418848"/>
              <a:gd name="connsiteY80" fmla="*/ 199901 h 495300"/>
              <a:gd name="connsiteX81" fmla="*/ 256851 w 418848"/>
              <a:gd name="connsiteY81" fmla="*/ 117891 h 495300"/>
              <a:gd name="connsiteX82" fmla="*/ 295428 w 418848"/>
              <a:gd name="connsiteY82" fmla="*/ 199901 h 495300"/>
              <a:gd name="connsiteX83" fmla="*/ 302571 w 418848"/>
              <a:gd name="connsiteY83" fmla="*/ 205235 h 495300"/>
              <a:gd name="connsiteX84" fmla="*/ 389439 w 418848"/>
              <a:gd name="connsiteY84" fmla="*/ 21857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18848" h="495300">
                <a:moveTo>
                  <a:pt x="103975" y="114176"/>
                </a:moveTo>
                <a:cubicBezTo>
                  <a:pt x="135541" y="114176"/>
                  <a:pt x="161125" y="88592"/>
                  <a:pt x="161125" y="57026"/>
                </a:cubicBezTo>
                <a:cubicBezTo>
                  <a:pt x="161125" y="25460"/>
                  <a:pt x="135541" y="-124"/>
                  <a:pt x="103975" y="-124"/>
                </a:cubicBezTo>
                <a:cubicBezTo>
                  <a:pt x="72409" y="-124"/>
                  <a:pt x="46825" y="25460"/>
                  <a:pt x="46825" y="57026"/>
                </a:cubicBezTo>
                <a:cubicBezTo>
                  <a:pt x="46825" y="88592"/>
                  <a:pt x="72409" y="114176"/>
                  <a:pt x="103975" y="114176"/>
                </a:cubicBezTo>
                <a:close/>
                <a:moveTo>
                  <a:pt x="103975" y="18926"/>
                </a:moveTo>
                <a:cubicBezTo>
                  <a:pt x="125016" y="18926"/>
                  <a:pt x="142075" y="35985"/>
                  <a:pt x="142075" y="57026"/>
                </a:cubicBezTo>
                <a:cubicBezTo>
                  <a:pt x="142075" y="78067"/>
                  <a:pt x="125016" y="95126"/>
                  <a:pt x="103975" y="95126"/>
                </a:cubicBezTo>
                <a:cubicBezTo>
                  <a:pt x="82934" y="95126"/>
                  <a:pt x="65875" y="78067"/>
                  <a:pt x="65875" y="57026"/>
                </a:cubicBezTo>
                <a:cubicBezTo>
                  <a:pt x="65875" y="35985"/>
                  <a:pt x="82934" y="18926"/>
                  <a:pt x="103975" y="18926"/>
                </a:cubicBezTo>
                <a:close/>
                <a:moveTo>
                  <a:pt x="418300" y="208473"/>
                </a:moveTo>
                <a:cubicBezTo>
                  <a:pt x="417157" y="205083"/>
                  <a:pt x="414214" y="202616"/>
                  <a:pt x="410680" y="202092"/>
                </a:cubicBezTo>
                <a:lnTo>
                  <a:pt x="310477" y="186852"/>
                </a:lnTo>
                <a:lnTo>
                  <a:pt x="265519" y="91030"/>
                </a:lnTo>
                <a:cubicBezTo>
                  <a:pt x="263338" y="86239"/>
                  <a:pt x="257690" y="84134"/>
                  <a:pt x="252899" y="86315"/>
                </a:cubicBezTo>
                <a:cubicBezTo>
                  <a:pt x="250812" y="87268"/>
                  <a:pt x="249136" y="88944"/>
                  <a:pt x="248184" y="91030"/>
                </a:cubicBezTo>
                <a:lnTo>
                  <a:pt x="208750" y="174088"/>
                </a:lnTo>
                <a:lnTo>
                  <a:pt x="208750" y="163992"/>
                </a:lnTo>
                <a:cubicBezTo>
                  <a:pt x="208702" y="145475"/>
                  <a:pt x="196863" y="129045"/>
                  <a:pt x="179318" y="123130"/>
                </a:cubicBezTo>
                <a:cubicBezTo>
                  <a:pt x="173127" y="121129"/>
                  <a:pt x="154743" y="114747"/>
                  <a:pt x="154743" y="114747"/>
                </a:cubicBezTo>
                <a:cubicBezTo>
                  <a:pt x="151410" y="113671"/>
                  <a:pt x="147752" y="114509"/>
                  <a:pt x="145218" y="116938"/>
                </a:cubicBezTo>
                <a:lnTo>
                  <a:pt x="104356" y="157896"/>
                </a:lnTo>
                <a:lnTo>
                  <a:pt x="63494" y="116938"/>
                </a:lnTo>
                <a:cubicBezTo>
                  <a:pt x="60960" y="114509"/>
                  <a:pt x="57303" y="113671"/>
                  <a:pt x="53969" y="114747"/>
                </a:cubicBezTo>
                <a:cubicBezTo>
                  <a:pt x="53969" y="114747"/>
                  <a:pt x="35586" y="121129"/>
                  <a:pt x="29395" y="123130"/>
                </a:cubicBezTo>
                <a:cubicBezTo>
                  <a:pt x="11849" y="129045"/>
                  <a:pt x="10" y="145475"/>
                  <a:pt x="-38" y="163992"/>
                </a:cubicBezTo>
                <a:lnTo>
                  <a:pt x="-38" y="285626"/>
                </a:lnTo>
                <a:cubicBezTo>
                  <a:pt x="-47" y="308257"/>
                  <a:pt x="15888" y="327774"/>
                  <a:pt x="38062" y="332298"/>
                </a:cubicBezTo>
                <a:lnTo>
                  <a:pt x="38062" y="476126"/>
                </a:lnTo>
                <a:cubicBezTo>
                  <a:pt x="38062" y="486651"/>
                  <a:pt x="46587" y="495176"/>
                  <a:pt x="57112" y="495176"/>
                </a:cubicBezTo>
                <a:lnTo>
                  <a:pt x="152362" y="495176"/>
                </a:lnTo>
                <a:cubicBezTo>
                  <a:pt x="162887" y="495176"/>
                  <a:pt x="171412" y="486651"/>
                  <a:pt x="171412" y="476126"/>
                </a:cubicBezTo>
                <a:lnTo>
                  <a:pt x="171412" y="405546"/>
                </a:lnTo>
                <a:lnTo>
                  <a:pt x="257137" y="358683"/>
                </a:lnTo>
                <a:lnTo>
                  <a:pt x="347815" y="408308"/>
                </a:lnTo>
                <a:cubicBezTo>
                  <a:pt x="349215" y="409070"/>
                  <a:pt x="350787" y="409461"/>
                  <a:pt x="352387" y="409451"/>
                </a:cubicBezTo>
                <a:cubicBezTo>
                  <a:pt x="354378" y="409480"/>
                  <a:pt x="356321" y="408841"/>
                  <a:pt x="357912" y="407641"/>
                </a:cubicBezTo>
                <a:cubicBezTo>
                  <a:pt x="360969" y="405508"/>
                  <a:pt x="362493" y="401783"/>
                  <a:pt x="361817" y="398116"/>
                </a:cubicBezTo>
                <a:lnTo>
                  <a:pt x="343529" y="292484"/>
                </a:lnTo>
                <a:lnTo>
                  <a:pt x="416300" y="217998"/>
                </a:lnTo>
                <a:cubicBezTo>
                  <a:pt x="418662" y="215427"/>
                  <a:pt x="419424" y="211779"/>
                  <a:pt x="418300" y="208473"/>
                </a:cubicBezTo>
                <a:close/>
                <a:moveTo>
                  <a:pt x="151600" y="398307"/>
                </a:moveTo>
                <a:lnTo>
                  <a:pt x="151600" y="399355"/>
                </a:lnTo>
                <a:cubicBezTo>
                  <a:pt x="151600" y="399355"/>
                  <a:pt x="151600" y="399355"/>
                  <a:pt x="151600" y="399926"/>
                </a:cubicBezTo>
                <a:lnTo>
                  <a:pt x="151600" y="476126"/>
                </a:lnTo>
                <a:lnTo>
                  <a:pt x="113500" y="476126"/>
                </a:lnTo>
                <a:lnTo>
                  <a:pt x="113500" y="314201"/>
                </a:lnTo>
                <a:cubicBezTo>
                  <a:pt x="113500" y="308943"/>
                  <a:pt x="109233" y="304676"/>
                  <a:pt x="103975" y="304676"/>
                </a:cubicBezTo>
                <a:cubicBezTo>
                  <a:pt x="98717" y="304676"/>
                  <a:pt x="94450" y="308943"/>
                  <a:pt x="94450" y="314201"/>
                </a:cubicBezTo>
                <a:lnTo>
                  <a:pt x="94450" y="476126"/>
                </a:lnTo>
                <a:lnTo>
                  <a:pt x="56350" y="476126"/>
                </a:lnTo>
                <a:lnTo>
                  <a:pt x="56350" y="199901"/>
                </a:lnTo>
                <a:cubicBezTo>
                  <a:pt x="56350" y="194643"/>
                  <a:pt x="52083" y="190376"/>
                  <a:pt x="46825" y="190376"/>
                </a:cubicBezTo>
                <a:cubicBezTo>
                  <a:pt x="41567" y="190376"/>
                  <a:pt x="37300" y="194643"/>
                  <a:pt x="37300" y="199901"/>
                </a:cubicBezTo>
                <a:lnTo>
                  <a:pt x="37300" y="312487"/>
                </a:lnTo>
                <a:cubicBezTo>
                  <a:pt x="25908" y="308457"/>
                  <a:pt x="18288" y="297704"/>
                  <a:pt x="18250" y="285626"/>
                </a:cubicBezTo>
                <a:lnTo>
                  <a:pt x="18250" y="163992"/>
                </a:lnTo>
                <a:cubicBezTo>
                  <a:pt x="18260" y="153648"/>
                  <a:pt x="24899" y="144475"/>
                  <a:pt x="34728" y="141227"/>
                </a:cubicBezTo>
                <a:lnTo>
                  <a:pt x="53778" y="134655"/>
                </a:lnTo>
                <a:lnTo>
                  <a:pt x="97117" y="178089"/>
                </a:lnTo>
                <a:cubicBezTo>
                  <a:pt x="100822" y="181823"/>
                  <a:pt x="106852" y="181851"/>
                  <a:pt x="110585" y="178146"/>
                </a:cubicBezTo>
                <a:cubicBezTo>
                  <a:pt x="110605" y="178127"/>
                  <a:pt x="110624" y="178108"/>
                  <a:pt x="110643" y="178089"/>
                </a:cubicBezTo>
                <a:lnTo>
                  <a:pt x="153981" y="134655"/>
                </a:lnTo>
                <a:lnTo>
                  <a:pt x="173031" y="141227"/>
                </a:lnTo>
                <a:cubicBezTo>
                  <a:pt x="182852" y="144475"/>
                  <a:pt x="189500" y="153648"/>
                  <a:pt x="189510" y="163992"/>
                </a:cubicBezTo>
                <a:lnTo>
                  <a:pt x="189510" y="188757"/>
                </a:lnTo>
                <a:lnTo>
                  <a:pt x="102356" y="202092"/>
                </a:lnTo>
                <a:cubicBezTo>
                  <a:pt x="98822" y="202616"/>
                  <a:pt x="95879" y="205083"/>
                  <a:pt x="94736" y="208473"/>
                </a:cubicBezTo>
                <a:cubicBezTo>
                  <a:pt x="93679" y="211826"/>
                  <a:pt x="94564" y="215484"/>
                  <a:pt x="97022" y="217998"/>
                </a:cubicBezTo>
                <a:lnTo>
                  <a:pt x="169793" y="292484"/>
                </a:lnTo>
                <a:close/>
                <a:moveTo>
                  <a:pt x="325717" y="282864"/>
                </a:moveTo>
                <a:cubicBezTo>
                  <a:pt x="323545" y="285035"/>
                  <a:pt x="322555" y="288122"/>
                  <a:pt x="323050" y="291151"/>
                </a:cubicBezTo>
                <a:lnTo>
                  <a:pt x="338766" y="382114"/>
                </a:lnTo>
                <a:lnTo>
                  <a:pt x="260852" y="339538"/>
                </a:lnTo>
                <a:cubicBezTo>
                  <a:pt x="257909" y="337833"/>
                  <a:pt x="254270" y="337833"/>
                  <a:pt x="251327" y="339538"/>
                </a:cubicBezTo>
                <a:lnTo>
                  <a:pt x="173412" y="382114"/>
                </a:lnTo>
                <a:lnTo>
                  <a:pt x="189129" y="291151"/>
                </a:lnTo>
                <a:cubicBezTo>
                  <a:pt x="189624" y="288122"/>
                  <a:pt x="188633" y="285035"/>
                  <a:pt x="186462" y="282864"/>
                </a:cubicBezTo>
                <a:lnTo>
                  <a:pt x="123311" y="218189"/>
                </a:lnTo>
                <a:lnTo>
                  <a:pt x="210179" y="204854"/>
                </a:lnTo>
                <a:cubicBezTo>
                  <a:pt x="213570" y="204759"/>
                  <a:pt x="216646" y="202873"/>
                  <a:pt x="218275" y="199901"/>
                </a:cubicBezTo>
                <a:lnTo>
                  <a:pt x="256851" y="117891"/>
                </a:lnTo>
                <a:lnTo>
                  <a:pt x="295428" y="199901"/>
                </a:lnTo>
                <a:cubicBezTo>
                  <a:pt x="296780" y="202749"/>
                  <a:pt x="299457" y="204749"/>
                  <a:pt x="302571" y="205235"/>
                </a:cubicBezTo>
                <a:lnTo>
                  <a:pt x="389439" y="218570"/>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2" name="Freeform: Shape 61">
            <a:extLst>
              <a:ext uri="{FF2B5EF4-FFF2-40B4-BE49-F238E27FC236}">
                <a16:creationId xmlns:a16="http://schemas.microsoft.com/office/drawing/2014/main" id="{FC75B71F-77A1-66C2-6661-2E33C1002EF4}"/>
              </a:ext>
            </a:extLst>
          </p:cNvPr>
          <p:cNvSpPr/>
          <p:nvPr/>
        </p:nvSpPr>
        <p:spPr>
          <a:xfrm>
            <a:off x="9783695" y="3675972"/>
            <a:ext cx="357725" cy="372686"/>
          </a:xfrm>
          <a:custGeom>
            <a:avLst/>
            <a:gdLst>
              <a:gd name="connsiteX0" fmla="*/ 218970 w 457133"/>
              <a:gd name="connsiteY0" fmla="*/ 262671 h 476250"/>
              <a:gd name="connsiteX1" fmla="*/ 218970 w 457133"/>
              <a:gd name="connsiteY1" fmla="*/ 66551 h 476250"/>
              <a:gd name="connsiteX2" fmla="*/ 209445 w 457133"/>
              <a:gd name="connsiteY2" fmla="*/ 57026 h 476250"/>
              <a:gd name="connsiteX3" fmla="*/ -38 w 457133"/>
              <a:gd name="connsiteY3" fmla="*/ 266643 h 476250"/>
              <a:gd name="connsiteX4" fmla="*/ 209588 w 457133"/>
              <a:gd name="connsiteY4" fmla="*/ 476126 h 476250"/>
              <a:gd name="connsiteX5" fmla="*/ 357654 w 457133"/>
              <a:gd name="connsiteY5" fmla="*/ 414785 h 476250"/>
              <a:gd name="connsiteX6" fmla="*/ 357711 w 457133"/>
              <a:gd name="connsiteY6" fmla="*/ 401317 h 476250"/>
              <a:gd name="connsiteX7" fmla="*/ 357654 w 457133"/>
              <a:gd name="connsiteY7" fmla="*/ 401260 h 476250"/>
              <a:gd name="connsiteX8" fmla="*/ 209445 w 457133"/>
              <a:gd name="connsiteY8" fmla="*/ 457076 h 476250"/>
              <a:gd name="connsiteX9" fmla="*/ 14183 w 457133"/>
              <a:gd name="connsiteY9" fmla="*/ 271339 h 476250"/>
              <a:gd name="connsiteX10" fmla="*/ 199920 w 457133"/>
              <a:gd name="connsiteY10" fmla="*/ 76076 h 476250"/>
              <a:gd name="connsiteX11" fmla="*/ 199920 w 457133"/>
              <a:gd name="connsiteY11" fmla="*/ 266576 h 476250"/>
              <a:gd name="connsiteX12" fmla="*/ 202682 w 457133"/>
              <a:gd name="connsiteY12" fmla="*/ 273339 h 476250"/>
              <a:gd name="connsiteX13" fmla="*/ 337271 w 457133"/>
              <a:gd name="connsiteY13" fmla="*/ 407832 h 476250"/>
              <a:gd name="connsiteX14" fmla="*/ 209445 w 457133"/>
              <a:gd name="connsiteY14" fmla="*/ 457076 h 476250"/>
              <a:gd name="connsiteX15" fmla="*/ 447570 w 457133"/>
              <a:gd name="connsiteY15" fmla="*/ 238001 h 476250"/>
              <a:gd name="connsiteX16" fmla="*/ 247545 w 457133"/>
              <a:gd name="connsiteY16" fmla="*/ 238001 h 476250"/>
              <a:gd name="connsiteX17" fmla="*/ 238782 w 457133"/>
              <a:gd name="connsiteY17" fmla="*/ 243906 h 476250"/>
              <a:gd name="connsiteX18" fmla="*/ 240782 w 457133"/>
              <a:gd name="connsiteY18" fmla="*/ 254289 h 476250"/>
              <a:gd name="connsiteX19" fmla="*/ 382229 w 457133"/>
              <a:gd name="connsiteY19" fmla="*/ 395735 h 476250"/>
              <a:gd name="connsiteX20" fmla="*/ 388992 w 457133"/>
              <a:gd name="connsiteY20" fmla="*/ 398497 h 476250"/>
              <a:gd name="connsiteX21" fmla="*/ 395754 w 457133"/>
              <a:gd name="connsiteY21" fmla="*/ 395735 h 476250"/>
              <a:gd name="connsiteX22" fmla="*/ 457095 w 457133"/>
              <a:gd name="connsiteY22" fmla="*/ 247526 h 476250"/>
              <a:gd name="connsiteX23" fmla="*/ 447570 w 457133"/>
              <a:gd name="connsiteY23" fmla="*/ 238001 h 476250"/>
              <a:gd name="connsiteX24" fmla="*/ 388801 w 457133"/>
              <a:gd name="connsiteY24" fmla="*/ 375352 h 476250"/>
              <a:gd name="connsiteX25" fmla="*/ 270501 w 457133"/>
              <a:gd name="connsiteY25" fmla="*/ 257051 h 476250"/>
              <a:gd name="connsiteX26" fmla="*/ 438045 w 457133"/>
              <a:gd name="connsiteY26" fmla="*/ 257051 h 476250"/>
              <a:gd name="connsiteX27" fmla="*/ 388801 w 457133"/>
              <a:gd name="connsiteY27" fmla="*/ 375352 h 476250"/>
              <a:gd name="connsiteX28" fmla="*/ 247545 w 457133"/>
              <a:gd name="connsiteY28" fmla="*/ 218951 h 476250"/>
              <a:gd name="connsiteX29" fmla="*/ 447570 w 457133"/>
              <a:gd name="connsiteY29" fmla="*/ 218951 h 476250"/>
              <a:gd name="connsiteX30" fmla="*/ 457095 w 457133"/>
              <a:gd name="connsiteY30" fmla="*/ 209426 h 476250"/>
              <a:gd name="connsiteX31" fmla="*/ 247545 w 457133"/>
              <a:gd name="connsiteY31" fmla="*/ -124 h 476250"/>
              <a:gd name="connsiteX32" fmla="*/ 238020 w 457133"/>
              <a:gd name="connsiteY32" fmla="*/ 9401 h 476250"/>
              <a:gd name="connsiteX33" fmla="*/ 238020 w 457133"/>
              <a:gd name="connsiteY33" fmla="*/ 209426 h 476250"/>
              <a:gd name="connsiteX34" fmla="*/ 247545 w 457133"/>
              <a:gd name="connsiteY34" fmla="*/ 218951 h 476250"/>
              <a:gd name="connsiteX35" fmla="*/ 438045 w 457133"/>
              <a:gd name="connsiteY35" fmla="*/ 199901 h 476250"/>
              <a:gd name="connsiteX36" fmla="*/ 359369 w 457133"/>
              <a:gd name="connsiteY36" fmla="*/ 199901 h 476250"/>
              <a:gd name="connsiteX37" fmla="*/ 423282 w 457133"/>
              <a:gd name="connsiteY37" fmla="*/ 135988 h 476250"/>
              <a:gd name="connsiteX38" fmla="*/ 438045 w 457133"/>
              <a:gd name="connsiteY38" fmla="*/ 199901 h 476250"/>
              <a:gd name="connsiteX39" fmla="*/ 414614 w 457133"/>
              <a:gd name="connsiteY39" fmla="*/ 117700 h 476250"/>
              <a:gd name="connsiteX40" fmla="*/ 332223 w 457133"/>
              <a:gd name="connsiteY40" fmla="*/ 199901 h 476250"/>
              <a:gd name="connsiteX41" fmla="*/ 270501 w 457133"/>
              <a:gd name="connsiteY41" fmla="*/ 199901 h 476250"/>
              <a:gd name="connsiteX42" fmla="*/ 388611 w 457133"/>
              <a:gd name="connsiteY42" fmla="*/ 81791 h 476250"/>
              <a:gd name="connsiteX43" fmla="*/ 414423 w 457133"/>
              <a:gd name="connsiteY43" fmla="*/ 117700 h 476250"/>
              <a:gd name="connsiteX44" fmla="*/ 257070 w 457133"/>
              <a:gd name="connsiteY44" fmla="*/ 18926 h 476250"/>
              <a:gd name="connsiteX45" fmla="*/ 321078 w 457133"/>
              <a:gd name="connsiteY45" fmla="*/ 33690 h 476250"/>
              <a:gd name="connsiteX46" fmla="*/ 257070 w 457133"/>
              <a:gd name="connsiteY46" fmla="*/ 97793 h 476250"/>
              <a:gd name="connsiteX47" fmla="*/ 257070 w 457133"/>
              <a:gd name="connsiteY47" fmla="*/ 124558 h 476250"/>
              <a:gd name="connsiteX48" fmla="*/ 339271 w 457133"/>
              <a:gd name="connsiteY48" fmla="*/ 42357 h 476250"/>
              <a:gd name="connsiteX49" fmla="*/ 375180 w 457133"/>
              <a:gd name="connsiteY49" fmla="*/ 68170 h 476250"/>
              <a:gd name="connsiteX50" fmla="*/ 257070 w 457133"/>
              <a:gd name="connsiteY50" fmla="*/ 186471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57133" h="476250">
                <a:moveTo>
                  <a:pt x="218970" y="262671"/>
                </a:moveTo>
                <a:lnTo>
                  <a:pt x="218970" y="66551"/>
                </a:lnTo>
                <a:cubicBezTo>
                  <a:pt x="218970" y="61293"/>
                  <a:pt x="214703" y="57026"/>
                  <a:pt x="209445" y="57026"/>
                </a:cubicBezTo>
                <a:cubicBezTo>
                  <a:pt x="93717" y="57064"/>
                  <a:pt x="-76" y="150914"/>
                  <a:pt x="-38" y="266643"/>
                </a:cubicBezTo>
                <a:cubicBezTo>
                  <a:pt x="0" y="382381"/>
                  <a:pt x="93850" y="476164"/>
                  <a:pt x="209588" y="476126"/>
                </a:cubicBezTo>
                <a:cubicBezTo>
                  <a:pt x="265119" y="476107"/>
                  <a:pt x="318373" y="454047"/>
                  <a:pt x="357654" y="414785"/>
                </a:cubicBezTo>
                <a:cubicBezTo>
                  <a:pt x="361388" y="411080"/>
                  <a:pt x="361417" y="405050"/>
                  <a:pt x="357711" y="401317"/>
                </a:cubicBezTo>
                <a:cubicBezTo>
                  <a:pt x="357692" y="401298"/>
                  <a:pt x="357673" y="401279"/>
                  <a:pt x="357654" y="401260"/>
                </a:cubicBezTo>
                <a:close/>
                <a:moveTo>
                  <a:pt x="209445" y="457076"/>
                </a:moveTo>
                <a:cubicBezTo>
                  <a:pt x="104232" y="459705"/>
                  <a:pt x="16812" y="376552"/>
                  <a:pt x="14183" y="271339"/>
                </a:cubicBezTo>
                <a:cubicBezTo>
                  <a:pt x="11554" y="166125"/>
                  <a:pt x="94707" y="78705"/>
                  <a:pt x="199920" y="76076"/>
                </a:cubicBezTo>
                <a:lnTo>
                  <a:pt x="199920" y="266576"/>
                </a:lnTo>
                <a:cubicBezTo>
                  <a:pt x="199901" y="269110"/>
                  <a:pt x="200901" y="271539"/>
                  <a:pt x="202682" y="273339"/>
                </a:cubicBezTo>
                <a:lnTo>
                  <a:pt x="337271" y="407832"/>
                </a:lnTo>
                <a:cubicBezTo>
                  <a:pt x="302304" y="439626"/>
                  <a:pt x="256708" y="457200"/>
                  <a:pt x="209445" y="457076"/>
                </a:cubicBezTo>
                <a:close/>
                <a:moveTo>
                  <a:pt x="447570" y="238001"/>
                </a:moveTo>
                <a:lnTo>
                  <a:pt x="247545" y="238001"/>
                </a:lnTo>
                <a:cubicBezTo>
                  <a:pt x="243697" y="238020"/>
                  <a:pt x="240240" y="240354"/>
                  <a:pt x="238782" y="243906"/>
                </a:cubicBezTo>
                <a:cubicBezTo>
                  <a:pt x="237287" y="247450"/>
                  <a:pt x="238077" y="251546"/>
                  <a:pt x="240782" y="254289"/>
                </a:cubicBezTo>
                <a:lnTo>
                  <a:pt x="382229" y="395735"/>
                </a:lnTo>
                <a:cubicBezTo>
                  <a:pt x="384029" y="397516"/>
                  <a:pt x="386458" y="398516"/>
                  <a:pt x="388992" y="398497"/>
                </a:cubicBezTo>
                <a:cubicBezTo>
                  <a:pt x="391516" y="398459"/>
                  <a:pt x="393925" y="397478"/>
                  <a:pt x="395754" y="395735"/>
                </a:cubicBezTo>
                <a:cubicBezTo>
                  <a:pt x="435159" y="356492"/>
                  <a:pt x="457238" y="303133"/>
                  <a:pt x="457095" y="247526"/>
                </a:cubicBezTo>
                <a:cubicBezTo>
                  <a:pt x="457095" y="242268"/>
                  <a:pt x="452828" y="238001"/>
                  <a:pt x="447570" y="238001"/>
                </a:cubicBezTo>
                <a:close/>
                <a:moveTo>
                  <a:pt x="388801" y="375352"/>
                </a:moveTo>
                <a:lnTo>
                  <a:pt x="270501" y="257051"/>
                </a:lnTo>
                <a:lnTo>
                  <a:pt x="438045" y="257051"/>
                </a:lnTo>
                <a:cubicBezTo>
                  <a:pt x="435883" y="301009"/>
                  <a:pt x="418472" y="342843"/>
                  <a:pt x="388801" y="375352"/>
                </a:cubicBezTo>
                <a:close/>
                <a:moveTo>
                  <a:pt x="247545" y="218951"/>
                </a:moveTo>
                <a:lnTo>
                  <a:pt x="447570" y="218951"/>
                </a:lnTo>
                <a:cubicBezTo>
                  <a:pt x="452828" y="218951"/>
                  <a:pt x="457095" y="214684"/>
                  <a:pt x="457095" y="209426"/>
                </a:cubicBezTo>
                <a:cubicBezTo>
                  <a:pt x="457095" y="93697"/>
                  <a:pt x="363274" y="-124"/>
                  <a:pt x="247545" y="-124"/>
                </a:cubicBezTo>
                <a:cubicBezTo>
                  <a:pt x="242287" y="-124"/>
                  <a:pt x="238020" y="4143"/>
                  <a:pt x="238020" y="9401"/>
                </a:cubicBezTo>
                <a:lnTo>
                  <a:pt x="238020" y="209426"/>
                </a:lnTo>
                <a:cubicBezTo>
                  <a:pt x="238020" y="214684"/>
                  <a:pt x="242287" y="218951"/>
                  <a:pt x="247545" y="218951"/>
                </a:cubicBezTo>
                <a:close/>
                <a:moveTo>
                  <a:pt x="438045" y="199901"/>
                </a:moveTo>
                <a:lnTo>
                  <a:pt x="359369" y="199901"/>
                </a:lnTo>
                <a:lnTo>
                  <a:pt x="423282" y="135988"/>
                </a:lnTo>
                <a:cubicBezTo>
                  <a:pt x="431902" y="156267"/>
                  <a:pt x="436902" y="177898"/>
                  <a:pt x="438045" y="199901"/>
                </a:cubicBezTo>
                <a:close/>
                <a:moveTo>
                  <a:pt x="414614" y="117700"/>
                </a:moveTo>
                <a:lnTo>
                  <a:pt x="332223" y="199901"/>
                </a:lnTo>
                <a:lnTo>
                  <a:pt x="270501" y="199901"/>
                </a:lnTo>
                <a:lnTo>
                  <a:pt x="388611" y="81791"/>
                </a:lnTo>
                <a:cubicBezTo>
                  <a:pt x="398545" y="92754"/>
                  <a:pt x="407203" y="104794"/>
                  <a:pt x="414423" y="117700"/>
                </a:cubicBezTo>
                <a:close/>
                <a:moveTo>
                  <a:pt x="257070" y="18926"/>
                </a:moveTo>
                <a:cubicBezTo>
                  <a:pt x="279102" y="20079"/>
                  <a:pt x="300762" y="25079"/>
                  <a:pt x="321078" y="33690"/>
                </a:cubicBezTo>
                <a:lnTo>
                  <a:pt x="257070" y="97793"/>
                </a:lnTo>
                <a:close/>
                <a:moveTo>
                  <a:pt x="257070" y="124558"/>
                </a:moveTo>
                <a:lnTo>
                  <a:pt x="339271" y="42357"/>
                </a:lnTo>
                <a:cubicBezTo>
                  <a:pt x="352177" y="49577"/>
                  <a:pt x="364217" y="58236"/>
                  <a:pt x="375180" y="68170"/>
                </a:cubicBezTo>
                <a:lnTo>
                  <a:pt x="257070" y="186471"/>
                </a:ln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63" name="Freeform: Shape 62">
            <a:extLst>
              <a:ext uri="{FF2B5EF4-FFF2-40B4-BE49-F238E27FC236}">
                <a16:creationId xmlns:a16="http://schemas.microsoft.com/office/drawing/2014/main" id="{C2B9FE8A-0029-DBAD-7190-89C532040DAE}"/>
              </a:ext>
            </a:extLst>
          </p:cNvPr>
          <p:cNvSpPr/>
          <p:nvPr/>
        </p:nvSpPr>
        <p:spPr>
          <a:xfrm>
            <a:off x="4227648" y="5190455"/>
            <a:ext cx="417405" cy="387591"/>
          </a:xfrm>
          <a:custGeom>
            <a:avLst/>
            <a:gdLst>
              <a:gd name="connsiteX0" fmla="*/ 266662 w 533400"/>
              <a:gd name="connsiteY0" fmla="*/ 266576 h 495300"/>
              <a:gd name="connsiteX1" fmla="*/ 323812 w 533400"/>
              <a:gd name="connsiteY1" fmla="*/ 209426 h 495300"/>
              <a:gd name="connsiteX2" fmla="*/ 266662 w 533400"/>
              <a:gd name="connsiteY2" fmla="*/ 152276 h 495300"/>
              <a:gd name="connsiteX3" fmla="*/ 209512 w 533400"/>
              <a:gd name="connsiteY3" fmla="*/ 209426 h 495300"/>
              <a:gd name="connsiteX4" fmla="*/ 266662 w 533400"/>
              <a:gd name="connsiteY4" fmla="*/ 266576 h 495300"/>
              <a:gd name="connsiteX5" fmla="*/ 266662 w 533400"/>
              <a:gd name="connsiteY5" fmla="*/ 171326 h 495300"/>
              <a:gd name="connsiteX6" fmla="*/ 304762 w 533400"/>
              <a:gd name="connsiteY6" fmla="*/ 209426 h 495300"/>
              <a:gd name="connsiteX7" fmla="*/ 266662 w 533400"/>
              <a:gd name="connsiteY7" fmla="*/ 247526 h 495300"/>
              <a:gd name="connsiteX8" fmla="*/ 228562 w 533400"/>
              <a:gd name="connsiteY8" fmla="*/ 209426 h 495300"/>
              <a:gd name="connsiteX9" fmla="*/ 266662 w 533400"/>
              <a:gd name="connsiteY9" fmla="*/ 171326 h 495300"/>
              <a:gd name="connsiteX10" fmla="*/ 430111 w 533400"/>
              <a:gd name="connsiteY10" fmla="*/ 350110 h 495300"/>
              <a:gd name="connsiteX11" fmla="*/ 388773 w 533400"/>
              <a:gd name="connsiteY11" fmla="*/ 336013 h 495300"/>
              <a:gd name="connsiteX12" fmla="*/ 412376 w 533400"/>
              <a:gd name="connsiteY12" fmla="*/ 258718 h 495300"/>
              <a:gd name="connsiteX13" fmla="*/ 335080 w 533400"/>
              <a:gd name="connsiteY13" fmla="*/ 235106 h 495300"/>
              <a:gd name="connsiteX14" fmla="*/ 307429 w 533400"/>
              <a:gd name="connsiteY14" fmla="*/ 302771 h 495300"/>
              <a:gd name="connsiteX15" fmla="*/ 226609 w 533400"/>
              <a:gd name="connsiteY15" fmla="*/ 302057 h 495300"/>
              <a:gd name="connsiteX16" fmla="*/ 225895 w 533400"/>
              <a:gd name="connsiteY16" fmla="*/ 302771 h 495300"/>
              <a:gd name="connsiteX17" fmla="*/ 188605 w 533400"/>
              <a:gd name="connsiteY17" fmla="*/ 231067 h 495300"/>
              <a:gd name="connsiteX18" fmla="*/ 116900 w 533400"/>
              <a:gd name="connsiteY18" fmla="*/ 268348 h 495300"/>
              <a:gd name="connsiteX19" fmla="*/ 144551 w 533400"/>
              <a:gd name="connsiteY19" fmla="*/ 336013 h 495300"/>
              <a:gd name="connsiteX20" fmla="*/ 103213 w 533400"/>
              <a:gd name="connsiteY20" fmla="*/ 350110 h 495300"/>
              <a:gd name="connsiteX21" fmla="*/ 76162 w 533400"/>
              <a:gd name="connsiteY21" fmla="*/ 393068 h 495300"/>
              <a:gd name="connsiteX22" fmla="*/ 76162 w 533400"/>
              <a:gd name="connsiteY22" fmla="*/ 409451 h 495300"/>
              <a:gd name="connsiteX23" fmla="*/ 104737 w 533400"/>
              <a:gd name="connsiteY23" fmla="*/ 438026 h 495300"/>
              <a:gd name="connsiteX24" fmla="*/ 173031 w 533400"/>
              <a:gd name="connsiteY24" fmla="*/ 438026 h 495300"/>
              <a:gd name="connsiteX25" fmla="*/ 171412 w 533400"/>
              <a:gd name="connsiteY25" fmla="*/ 450218 h 495300"/>
              <a:gd name="connsiteX26" fmla="*/ 171412 w 533400"/>
              <a:gd name="connsiteY26" fmla="*/ 466601 h 495300"/>
              <a:gd name="connsiteX27" fmla="*/ 199987 w 533400"/>
              <a:gd name="connsiteY27" fmla="*/ 495176 h 495300"/>
              <a:gd name="connsiteX28" fmla="*/ 333337 w 533400"/>
              <a:gd name="connsiteY28" fmla="*/ 495176 h 495300"/>
              <a:gd name="connsiteX29" fmla="*/ 361912 w 533400"/>
              <a:gd name="connsiteY29" fmla="*/ 466601 h 495300"/>
              <a:gd name="connsiteX30" fmla="*/ 361912 w 533400"/>
              <a:gd name="connsiteY30" fmla="*/ 450218 h 495300"/>
              <a:gd name="connsiteX31" fmla="*/ 360293 w 533400"/>
              <a:gd name="connsiteY31" fmla="*/ 438026 h 495300"/>
              <a:gd name="connsiteX32" fmla="*/ 428587 w 533400"/>
              <a:gd name="connsiteY32" fmla="*/ 438026 h 495300"/>
              <a:gd name="connsiteX33" fmla="*/ 457162 w 533400"/>
              <a:gd name="connsiteY33" fmla="*/ 409451 h 495300"/>
              <a:gd name="connsiteX34" fmla="*/ 457162 w 533400"/>
              <a:gd name="connsiteY34" fmla="*/ 393068 h 495300"/>
              <a:gd name="connsiteX35" fmla="*/ 430111 w 533400"/>
              <a:gd name="connsiteY35" fmla="*/ 350110 h 495300"/>
              <a:gd name="connsiteX36" fmla="*/ 361912 w 533400"/>
              <a:gd name="connsiteY36" fmla="*/ 247526 h 495300"/>
              <a:gd name="connsiteX37" fmla="*/ 400012 w 533400"/>
              <a:gd name="connsiteY37" fmla="*/ 285626 h 495300"/>
              <a:gd name="connsiteX38" fmla="*/ 361912 w 533400"/>
              <a:gd name="connsiteY38" fmla="*/ 323726 h 495300"/>
              <a:gd name="connsiteX39" fmla="*/ 323812 w 533400"/>
              <a:gd name="connsiteY39" fmla="*/ 285626 h 495300"/>
              <a:gd name="connsiteX40" fmla="*/ 361912 w 533400"/>
              <a:gd name="connsiteY40" fmla="*/ 247526 h 495300"/>
              <a:gd name="connsiteX41" fmla="*/ 335051 w 533400"/>
              <a:gd name="connsiteY41" fmla="*/ 336013 h 495300"/>
              <a:gd name="connsiteX42" fmla="*/ 323621 w 533400"/>
              <a:gd name="connsiteY42" fmla="*/ 338775 h 495300"/>
              <a:gd name="connsiteX43" fmla="*/ 321145 w 533400"/>
              <a:gd name="connsiteY43" fmla="*/ 325631 h 495300"/>
              <a:gd name="connsiteX44" fmla="*/ 335051 w 533400"/>
              <a:gd name="connsiteY44" fmla="*/ 336013 h 495300"/>
              <a:gd name="connsiteX45" fmla="*/ 266662 w 533400"/>
              <a:gd name="connsiteY45" fmla="*/ 304676 h 495300"/>
              <a:gd name="connsiteX46" fmla="*/ 304762 w 533400"/>
              <a:gd name="connsiteY46" fmla="*/ 342776 h 495300"/>
              <a:gd name="connsiteX47" fmla="*/ 266662 w 533400"/>
              <a:gd name="connsiteY47" fmla="*/ 380876 h 495300"/>
              <a:gd name="connsiteX48" fmla="*/ 228562 w 533400"/>
              <a:gd name="connsiteY48" fmla="*/ 342776 h 495300"/>
              <a:gd name="connsiteX49" fmla="*/ 266662 w 533400"/>
              <a:gd name="connsiteY49" fmla="*/ 304676 h 495300"/>
              <a:gd name="connsiteX50" fmla="*/ 212179 w 533400"/>
              <a:gd name="connsiteY50" fmla="*/ 325631 h 495300"/>
              <a:gd name="connsiteX51" fmla="*/ 209703 w 533400"/>
              <a:gd name="connsiteY51" fmla="*/ 338775 h 495300"/>
              <a:gd name="connsiteX52" fmla="*/ 198273 w 533400"/>
              <a:gd name="connsiteY52" fmla="*/ 336013 h 495300"/>
              <a:gd name="connsiteX53" fmla="*/ 212179 w 533400"/>
              <a:gd name="connsiteY53" fmla="*/ 325631 h 495300"/>
              <a:gd name="connsiteX54" fmla="*/ 133312 w 533400"/>
              <a:gd name="connsiteY54" fmla="*/ 285626 h 495300"/>
              <a:gd name="connsiteX55" fmla="*/ 171412 w 533400"/>
              <a:gd name="connsiteY55" fmla="*/ 247526 h 495300"/>
              <a:gd name="connsiteX56" fmla="*/ 209512 w 533400"/>
              <a:gd name="connsiteY56" fmla="*/ 285626 h 495300"/>
              <a:gd name="connsiteX57" fmla="*/ 171412 w 533400"/>
              <a:gd name="connsiteY57" fmla="*/ 323726 h 495300"/>
              <a:gd name="connsiteX58" fmla="*/ 133312 w 533400"/>
              <a:gd name="connsiteY58" fmla="*/ 285626 h 495300"/>
              <a:gd name="connsiteX59" fmla="*/ 104737 w 533400"/>
              <a:gd name="connsiteY59" fmla="*/ 418976 h 495300"/>
              <a:gd name="connsiteX60" fmla="*/ 95212 w 533400"/>
              <a:gd name="connsiteY60" fmla="*/ 409451 h 495300"/>
              <a:gd name="connsiteX61" fmla="*/ 95212 w 533400"/>
              <a:gd name="connsiteY61" fmla="*/ 393068 h 495300"/>
              <a:gd name="connsiteX62" fmla="*/ 111500 w 533400"/>
              <a:gd name="connsiteY62" fmla="*/ 367255 h 495300"/>
              <a:gd name="connsiteX63" fmla="*/ 171412 w 533400"/>
              <a:gd name="connsiteY63" fmla="*/ 352301 h 495300"/>
              <a:gd name="connsiteX64" fmla="*/ 211988 w 533400"/>
              <a:gd name="connsiteY64" fmla="*/ 359540 h 495300"/>
              <a:gd name="connsiteX65" fmla="*/ 239801 w 533400"/>
              <a:gd name="connsiteY65" fmla="*/ 393163 h 495300"/>
              <a:gd name="connsiteX66" fmla="*/ 198463 w 533400"/>
              <a:gd name="connsiteY66" fmla="*/ 407260 h 495300"/>
              <a:gd name="connsiteX67" fmla="*/ 183128 w 533400"/>
              <a:gd name="connsiteY67" fmla="*/ 418976 h 495300"/>
              <a:gd name="connsiteX68" fmla="*/ 342862 w 533400"/>
              <a:gd name="connsiteY68" fmla="*/ 466601 h 495300"/>
              <a:gd name="connsiteX69" fmla="*/ 333337 w 533400"/>
              <a:gd name="connsiteY69" fmla="*/ 476126 h 495300"/>
              <a:gd name="connsiteX70" fmla="*/ 199987 w 533400"/>
              <a:gd name="connsiteY70" fmla="*/ 476126 h 495300"/>
              <a:gd name="connsiteX71" fmla="*/ 190462 w 533400"/>
              <a:gd name="connsiteY71" fmla="*/ 466601 h 495300"/>
              <a:gd name="connsiteX72" fmla="*/ 190462 w 533400"/>
              <a:gd name="connsiteY72" fmla="*/ 450218 h 495300"/>
              <a:gd name="connsiteX73" fmla="*/ 206750 w 533400"/>
              <a:gd name="connsiteY73" fmla="*/ 424405 h 495300"/>
              <a:gd name="connsiteX74" fmla="*/ 326574 w 533400"/>
              <a:gd name="connsiteY74" fmla="*/ 424405 h 495300"/>
              <a:gd name="connsiteX75" fmla="*/ 342862 w 533400"/>
              <a:gd name="connsiteY75" fmla="*/ 450218 h 495300"/>
              <a:gd name="connsiteX76" fmla="*/ 438112 w 533400"/>
              <a:gd name="connsiteY76" fmla="*/ 409451 h 495300"/>
              <a:gd name="connsiteX77" fmla="*/ 428587 w 533400"/>
              <a:gd name="connsiteY77" fmla="*/ 418976 h 495300"/>
              <a:gd name="connsiteX78" fmla="*/ 350196 w 533400"/>
              <a:gd name="connsiteY78" fmla="*/ 418976 h 495300"/>
              <a:gd name="connsiteX79" fmla="*/ 334861 w 533400"/>
              <a:gd name="connsiteY79" fmla="*/ 407260 h 495300"/>
              <a:gd name="connsiteX80" fmla="*/ 293523 w 533400"/>
              <a:gd name="connsiteY80" fmla="*/ 393163 h 495300"/>
              <a:gd name="connsiteX81" fmla="*/ 321336 w 533400"/>
              <a:gd name="connsiteY81" fmla="*/ 359540 h 495300"/>
              <a:gd name="connsiteX82" fmla="*/ 361912 w 533400"/>
              <a:gd name="connsiteY82" fmla="*/ 352301 h 495300"/>
              <a:gd name="connsiteX83" fmla="*/ 421824 w 533400"/>
              <a:gd name="connsiteY83" fmla="*/ 367255 h 495300"/>
              <a:gd name="connsiteX84" fmla="*/ 438112 w 533400"/>
              <a:gd name="connsiteY84" fmla="*/ 393068 h 495300"/>
              <a:gd name="connsiteX85" fmla="*/ 523837 w 533400"/>
              <a:gd name="connsiteY85" fmla="*/ 257051 h 495300"/>
              <a:gd name="connsiteX86" fmla="*/ 495262 w 533400"/>
              <a:gd name="connsiteY86" fmla="*/ 257051 h 495300"/>
              <a:gd name="connsiteX87" fmla="*/ 276187 w 533400"/>
              <a:gd name="connsiteY87" fmla="*/ 37976 h 495300"/>
              <a:gd name="connsiteX88" fmla="*/ 276187 w 533400"/>
              <a:gd name="connsiteY88" fmla="*/ 9401 h 495300"/>
              <a:gd name="connsiteX89" fmla="*/ 266662 w 533400"/>
              <a:gd name="connsiteY89" fmla="*/ -124 h 495300"/>
              <a:gd name="connsiteX90" fmla="*/ 257137 w 533400"/>
              <a:gd name="connsiteY90" fmla="*/ 9401 h 495300"/>
              <a:gd name="connsiteX91" fmla="*/ 257137 w 533400"/>
              <a:gd name="connsiteY91" fmla="*/ 37976 h 495300"/>
              <a:gd name="connsiteX92" fmla="*/ 38062 w 533400"/>
              <a:gd name="connsiteY92" fmla="*/ 257051 h 495300"/>
              <a:gd name="connsiteX93" fmla="*/ 9487 w 533400"/>
              <a:gd name="connsiteY93" fmla="*/ 257051 h 495300"/>
              <a:gd name="connsiteX94" fmla="*/ -38 w 533400"/>
              <a:gd name="connsiteY94" fmla="*/ 266576 h 495300"/>
              <a:gd name="connsiteX95" fmla="*/ 9487 w 533400"/>
              <a:gd name="connsiteY95" fmla="*/ 276101 h 495300"/>
              <a:gd name="connsiteX96" fmla="*/ 38062 w 533400"/>
              <a:gd name="connsiteY96" fmla="*/ 276101 h 495300"/>
              <a:gd name="connsiteX97" fmla="*/ 56255 w 533400"/>
              <a:gd name="connsiteY97" fmla="*/ 356016 h 495300"/>
              <a:gd name="connsiteX98" fmla="*/ 68533 w 533400"/>
              <a:gd name="connsiteY98" fmla="*/ 361550 h 495300"/>
              <a:gd name="connsiteX99" fmla="*/ 74066 w 533400"/>
              <a:gd name="connsiteY99" fmla="*/ 349263 h 495300"/>
              <a:gd name="connsiteX100" fmla="*/ 73781 w 533400"/>
              <a:gd name="connsiteY100" fmla="*/ 348586 h 495300"/>
              <a:gd name="connsiteX101" fmla="*/ 57303 w 533400"/>
              <a:gd name="connsiteY101" fmla="*/ 276101 h 495300"/>
              <a:gd name="connsiteX102" fmla="*/ 85687 w 533400"/>
              <a:gd name="connsiteY102" fmla="*/ 276101 h 495300"/>
              <a:gd name="connsiteX103" fmla="*/ 95212 w 533400"/>
              <a:gd name="connsiteY103" fmla="*/ 266576 h 495300"/>
              <a:gd name="connsiteX104" fmla="*/ 85687 w 533400"/>
              <a:gd name="connsiteY104" fmla="*/ 257051 h 495300"/>
              <a:gd name="connsiteX105" fmla="*/ 57112 w 533400"/>
              <a:gd name="connsiteY105" fmla="*/ 257051 h 495300"/>
              <a:gd name="connsiteX106" fmla="*/ 257137 w 533400"/>
              <a:gd name="connsiteY106" fmla="*/ 57026 h 495300"/>
              <a:gd name="connsiteX107" fmla="*/ 257137 w 533400"/>
              <a:gd name="connsiteY107" fmla="*/ 85601 h 495300"/>
              <a:gd name="connsiteX108" fmla="*/ 266662 w 533400"/>
              <a:gd name="connsiteY108" fmla="*/ 95126 h 495300"/>
              <a:gd name="connsiteX109" fmla="*/ 276187 w 533400"/>
              <a:gd name="connsiteY109" fmla="*/ 85601 h 495300"/>
              <a:gd name="connsiteX110" fmla="*/ 276187 w 533400"/>
              <a:gd name="connsiteY110" fmla="*/ 57026 h 495300"/>
              <a:gd name="connsiteX111" fmla="*/ 476212 w 533400"/>
              <a:gd name="connsiteY111" fmla="*/ 257051 h 495300"/>
              <a:gd name="connsiteX112" fmla="*/ 447637 w 533400"/>
              <a:gd name="connsiteY112" fmla="*/ 257051 h 495300"/>
              <a:gd name="connsiteX113" fmla="*/ 438112 w 533400"/>
              <a:gd name="connsiteY113" fmla="*/ 266576 h 495300"/>
              <a:gd name="connsiteX114" fmla="*/ 447637 w 533400"/>
              <a:gd name="connsiteY114" fmla="*/ 276101 h 495300"/>
              <a:gd name="connsiteX115" fmla="*/ 476212 w 533400"/>
              <a:gd name="connsiteY115" fmla="*/ 276101 h 495300"/>
              <a:gd name="connsiteX116" fmla="*/ 459734 w 533400"/>
              <a:gd name="connsiteY116" fmla="*/ 348586 h 495300"/>
              <a:gd name="connsiteX117" fmla="*/ 464687 w 533400"/>
              <a:gd name="connsiteY117" fmla="*/ 361064 h 495300"/>
              <a:gd name="connsiteX118" fmla="*/ 468497 w 533400"/>
              <a:gd name="connsiteY118" fmla="*/ 361826 h 495300"/>
              <a:gd name="connsiteX119" fmla="*/ 477260 w 533400"/>
              <a:gd name="connsiteY119" fmla="*/ 356016 h 495300"/>
              <a:gd name="connsiteX120" fmla="*/ 495262 w 533400"/>
              <a:gd name="connsiteY120" fmla="*/ 276101 h 495300"/>
              <a:gd name="connsiteX121" fmla="*/ 523837 w 533400"/>
              <a:gd name="connsiteY121" fmla="*/ 276101 h 495300"/>
              <a:gd name="connsiteX122" fmla="*/ 533362 w 533400"/>
              <a:gd name="connsiteY122" fmla="*/ 266576 h 495300"/>
              <a:gd name="connsiteX123" fmla="*/ 523837 w 533400"/>
              <a:gd name="connsiteY123" fmla="*/ 25705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533400" h="495300">
                <a:moveTo>
                  <a:pt x="266662" y="266576"/>
                </a:moveTo>
                <a:cubicBezTo>
                  <a:pt x="298228" y="266576"/>
                  <a:pt x="323812" y="240992"/>
                  <a:pt x="323812" y="209426"/>
                </a:cubicBezTo>
                <a:cubicBezTo>
                  <a:pt x="323812" y="177860"/>
                  <a:pt x="298228" y="152276"/>
                  <a:pt x="266662" y="152276"/>
                </a:cubicBezTo>
                <a:cubicBezTo>
                  <a:pt x="235096" y="152276"/>
                  <a:pt x="209512" y="177860"/>
                  <a:pt x="209512" y="209426"/>
                </a:cubicBezTo>
                <a:cubicBezTo>
                  <a:pt x="209512" y="240992"/>
                  <a:pt x="235096" y="266576"/>
                  <a:pt x="266662" y="266576"/>
                </a:cubicBezTo>
                <a:close/>
                <a:moveTo>
                  <a:pt x="266662" y="171326"/>
                </a:moveTo>
                <a:cubicBezTo>
                  <a:pt x="287703" y="171326"/>
                  <a:pt x="304762" y="188385"/>
                  <a:pt x="304762" y="209426"/>
                </a:cubicBezTo>
                <a:cubicBezTo>
                  <a:pt x="304762" y="230467"/>
                  <a:pt x="287703" y="247526"/>
                  <a:pt x="266662" y="247526"/>
                </a:cubicBezTo>
                <a:cubicBezTo>
                  <a:pt x="245621" y="247526"/>
                  <a:pt x="228562" y="230467"/>
                  <a:pt x="228562" y="209426"/>
                </a:cubicBezTo>
                <a:cubicBezTo>
                  <a:pt x="228562" y="188385"/>
                  <a:pt x="245621" y="171326"/>
                  <a:pt x="266662" y="171326"/>
                </a:cubicBezTo>
                <a:close/>
                <a:moveTo>
                  <a:pt x="430111" y="350110"/>
                </a:moveTo>
                <a:cubicBezTo>
                  <a:pt x="416967" y="343719"/>
                  <a:pt x="403079" y="338985"/>
                  <a:pt x="388773" y="336013"/>
                </a:cubicBezTo>
                <a:cubicBezTo>
                  <a:pt x="416633" y="321183"/>
                  <a:pt x="427206" y="286579"/>
                  <a:pt x="412376" y="258718"/>
                </a:cubicBezTo>
                <a:cubicBezTo>
                  <a:pt x="397555" y="230848"/>
                  <a:pt x="362941" y="220285"/>
                  <a:pt x="335080" y="235106"/>
                </a:cubicBezTo>
                <a:cubicBezTo>
                  <a:pt x="310763" y="248050"/>
                  <a:pt x="299133" y="276501"/>
                  <a:pt x="307429" y="302771"/>
                </a:cubicBezTo>
                <a:cubicBezTo>
                  <a:pt x="285312" y="280254"/>
                  <a:pt x="249126" y="279940"/>
                  <a:pt x="226609" y="302057"/>
                </a:cubicBezTo>
                <a:cubicBezTo>
                  <a:pt x="226371" y="302295"/>
                  <a:pt x="226133" y="302533"/>
                  <a:pt x="225895" y="302771"/>
                </a:cubicBezTo>
                <a:cubicBezTo>
                  <a:pt x="235401" y="272672"/>
                  <a:pt x="218704" y="240573"/>
                  <a:pt x="188605" y="231067"/>
                </a:cubicBezTo>
                <a:cubicBezTo>
                  <a:pt x="158506" y="221561"/>
                  <a:pt x="126406" y="238249"/>
                  <a:pt x="116900" y="268348"/>
                </a:cubicBezTo>
                <a:cubicBezTo>
                  <a:pt x="108604" y="294618"/>
                  <a:pt x="120234" y="323069"/>
                  <a:pt x="144551" y="336013"/>
                </a:cubicBezTo>
                <a:cubicBezTo>
                  <a:pt x="130245" y="338985"/>
                  <a:pt x="116358" y="343719"/>
                  <a:pt x="103213" y="350110"/>
                </a:cubicBezTo>
                <a:cubicBezTo>
                  <a:pt x="86678" y="358026"/>
                  <a:pt x="76162" y="374732"/>
                  <a:pt x="76162" y="393068"/>
                </a:cubicBezTo>
                <a:lnTo>
                  <a:pt x="76162" y="409451"/>
                </a:lnTo>
                <a:cubicBezTo>
                  <a:pt x="76162" y="425234"/>
                  <a:pt x="88954" y="438026"/>
                  <a:pt x="104737" y="438026"/>
                </a:cubicBezTo>
                <a:lnTo>
                  <a:pt x="173031" y="438026"/>
                </a:lnTo>
                <a:cubicBezTo>
                  <a:pt x="171964" y="441998"/>
                  <a:pt x="171412" y="446103"/>
                  <a:pt x="171412" y="450218"/>
                </a:cubicBezTo>
                <a:lnTo>
                  <a:pt x="171412" y="466601"/>
                </a:lnTo>
                <a:cubicBezTo>
                  <a:pt x="171412" y="482384"/>
                  <a:pt x="184204" y="495176"/>
                  <a:pt x="199987" y="495176"/>
                </a:cubicBezTo>
                <a:lnTo>
                  <a:pt x="333337" y="495176"/>
                </a:lnTo>
                <a:cubicBezTo>
                  <a:pt x="349120" y="495176"/>
                  <a:pt x="361912" y="482384"/>
                  <a:pt x="361912" y="466601"/>
                </a:cubicBezTo>
                <a:lnTo>
                  <a:pt x="361912" y="450218"/>
                </a:lnTo>
                <a:cubicBezTo>
                  <a:pt x="361912" y="446103"/>
                  <a:pt x="361360" y="441998"/>
                  <a:pt x="360293" y="438026"/>
                </a:cubicBezTo>
                <a:lnTo>
                  <a:pt x="428587" y="438026"/>
                </a:lnTo>
                <a:cubicBezTo>
                  <a:pt x="444370" y="438026"/>
                  <a:pt x="457162" y="425234"/>
                  <a:pt x="457162" y="409451"/>
                </a:cubicBezTo>
                <a:lnTo>
                  <a:pt x="457162" y="393068"/>
                </a:lnTo>
                <a:cubicBezTo>
                  <a:pt x="457162" y="374732"/>
                  <a:pt x="446646" y="358026"/>
                  <a:pt x="430111" y="350110"/>
                </a:cubicBezTo>
                <a:close/>
                <a:moveTo>
                  <a:pt x="361912" y="247526"/>
                </a:moveTo>
                <a:cubicBezTo>
                  <a:pt x="382953" y="247526"/>
                  <a:pt x="400012" y="264585"/>
                  <a:pt x="400012" y="285626"/>
                </a:cubicBezTo>
                <a:cubicBezTo>
                  <a:pt x="400012" y="306667"/>
                  <a:pt x="382953" y="323726"/>
                  <a:pt x="361912" y="323726"/>
                </a:cubicBezTo>
                <a:cubicBezTo>
                  <a:pt x="340871" y="323726"/>
                  <a:pt x="323812" y="306667"/>
                  <a:pt x="323812" y="285626"/>
                </a:cubicBezTo>
                <a:cubicBezTo>
                  <a:pt x="323812" y="264585"/>
                  <a:pt x="340871" y="247526"/>
                  <a:pt x="361912" y="247526"/>
                </a:cubicBezTo>
                <a:close/>
                <a:moveTo>
                  <a:pt x="335051" y="336013"/>
                </a:moveTo>
                <a:cubicBezTo>
                  <a:pt x="331242" y="336775"/>
                  <a:pt x="327432" y="337728"/>
                  <a:pt x="323621" y="338775"/>
                </a:cubicBezTo>
                <a:cubicBezTo>
                  <a:pt x="323336" y="334308"/>
                  <a:pt x="322507" y="329898"/>
                  <a:pt x="321145" y="325631"/>
                </a:cubicBezTo>
                <a:cubicBezTo>
                  <a:pt x="325222" y="329784"/>
                  <a:pt x="329918" y="333280"/>
                  <a:pt x="335051" y="336013"/>
                </a:cubicBezTo>
                <a:close/>
                <a:moveTo>
                  <a:pt x="266662" y="304676"/>
                </a:moveTo>
                <a:cubicBezTo>
                  <a:pt x="287703" y="304676"/>
                  <a:pt x="304762" y="321735"/>
                  <a:pt x="304762" y="342776"/>
                </a:cubicBezTo>
                <a:cubicBezTo>
                  <a:pt x="304762" y="363817"/>
                  <a:pt x="287703" y="380876"/>
                  <a:pt x="266662" y="380876"/>
                </a:cubicBezTo>
                <a:cubicBezTo>
                  <a:pt x="245621" y="380876"/>
                  <a:pt x="228562" y="363817"/>
                  <a:pt x="228562" y="342776"/>
                </a:cubicBezTo>
                <a:cubicBezTo>
                  <a:pt x="228562" y="321735"/>
                  <a:pt x="245621" y="304676"/>
                  <a:pt x="266662" y="304676"/>
                </a:cubicBezTo>
                <a:close/>
                <a:moveTo>
                  <a:pt x="212179" y="325631"/>
                </a:moveTo>
                <a:cubicBezTo>
                  <a:pt x="210817" y="329898"/>
                  <a:pt x="209988" y="334308"/>
                  <a:pt x="209703" y="338775"/>
                </a:cubicBezTo>
                <a:cubicBezTo>
                  <a:pt x="205892" y="337728"/>
                  <a:pt x="202083" y="336775"/>
                  <a:pt x="198273" y="336013"/>
                </a:cubicBezTo>
                <a:cubicBezTo>
                  <a:pt x="203406" y="333280"/>
                  <a:pt x="208102" y="329784"/>
                  <a:pt x="212179" y="325631"/>
                </a:cubicBezTo>
                <a:close/>
                <a:moveTo>
                  <a:pt x="133312" y="285626"/>
                </a:moveTo>
                <a:cubicBezTo>
                  <a:pt x="133312" y="264585"/>
                  <a:pt x="150371" y="247526"/>
                  <a:pt x="171412" y="247526"/>
                </a:cubicBezTo>
                <a:cubicBezTo>
                  <a:pt x="192453" y="247526"/>
                  <a:pt x="209512" y="264585"/>
                  <a:pt x="209512" y="285626"/>
                </a:cubicBezTo>
                <a:cubicBezTo>
                  <a:pt x="209512" y="306667"/>
                  <a:pt x="192453" y="323726"/>
                  <a:pt x="171412" y="323726"/>
                </a:cubicBezTo>
                <a:cubicBezTo>
                  <a:pt x="150371" y="323726"/>
                  <a:pt x="133312" y="306667"/>
                  <a:pt x="133312" y="285626"/>
                </a:cubicBezTo>
                <a:close/>
                <a:moveTo>
                  <a:pt x="104737" y="418976"/>
                </a:moveTo>
                <a:cubicBezTo>
                  <a:pt x="99479" y="418976"/>
                  <a:pt x="95212" y="414709"/>
                  <a:pt x="95212" y="409451"/>
                </a:cubicBezTo>
                <a:lnTo>
                  <a:pt x="95212" y="393068"/>
                </a:lnTo>
                <a:cubicBezTo>
                  <a:pt x="95202" y="382038"/>
                  <a:pt x="101546" y="371999"/>
                  <a:pt x="111500" y="367255"/>
                </a:cubicBezTo>
                <a:cubicBezTo>
                  <a:pt x="130112" y="357873"/>
                  <a:pt x="150581" y="352768"/>
                  <a:pt x="171412" y="352301"/>
                </a:cubicBezTo>
                <a:cubicBezTo>
                  <a:pt x="185242" y="352463"/>
                  <a:pt x="198958" y="354911"/>
                  <a:pt x="211988" y="359540"/>
                </a:cubicBezTo>
                <a:cubicBezTo>
                  <a:pt x="216503" y="373951"/>
                  <a:pt x="226486" y="386029"/>
                  <a:pt x="239801" y="393163"/>
                </a:cubicBezTo>
                <a:cubicBezTo>
                  <a:pt x="225495" y="396135"/>
                  <a:pt x="211608" y="400869"/>
                  <a:pt x="198463" y="407260"/>
                </a:cubicBezTo>
                <a:cubicBezTo>
                  <a:pt x="192634" y="410118"/>
                  <a:pt x="187424" y="414099"/>
                  <a:pt x="183128" y="418976"/>
                </a:cubicBezTo>
                <a:close/>
                <a:moveTo>
                  <a:pt x="342862" y="466601"/>
                </a:moveTo>
                <a:cubicBezTo>
                  <a:pt x="342862" y="471859"/>
                  <a:pt x="338595" y="476126"/>
                  <a:pt x="333337" y="476126"/>
                </a:cubicBezTo>
                <a:lnTo>
                  <a:pt x="199987" y="476126"/>
                </a:lnTo>
                <a:cubicBezTo>
                  <a:pt x="194729" y="476126"/>
                  <a:pt x="190462" y="471859"/>
                  <a:pt x="190462" y="466601"/>
                </a:cubicBezTo>
                <a:lnTo>
                  <a:pt x="190462" y="450218"/>
                </a:lnTo>
                <a:cubicBezTo>
                  <a:pt x="190452" y="439188"/>
                  <a:pt x="196796" y="429149"/>
                  <a:pt x="206750" y="424405"/>
                </a:cubicBezTo>
                <a:cubicBezTo>
                  <a:pt x="244202" y="404479"/>
                  <a:pt x="289122" y="404479"/>
                  <a:pt x="326574" y="424405"/>
                </a:cubicBezTo>
                <a:cubicBezTo>
                  <a:pt x="336528" y="429149"/>
                  <a:pt x="342872" y="439188"/>
                  <a:pt x="342862" y="450218"/>
                </a:cubicBezTo>
                <a:close/>
                <a:moveTo>
                  <a:pt x="438112" y="409451"/>
                </a:moveTo>
                <a:cubicBezTo>
                  <a:pt x="438112" y="414709"/>
                  <a:pt x="433845" y="418976"/>
                  <a:pt x="428587" y="418976"/>
                </a:cubicBezTo>
                <a:lnTo>
                  <a:pt x="350196" y="418976"/>
                </a:lnTo>
                <a:cubicBezTo>
                  <a:pt x="345900" y="414099"/>
                  <a:pt x="340690" y="410118"/>
                  <a:pt x="334861" y="407260"/>
                </a:cubicBezTo>
                <a:cubicBezTo>
                  <a:pt x="321717" y="400869"/>
                  <a:pt x="307829" y="396135"/>
                  <a:pt x="293523" y="393163"/>
                </a:cubicBezTo>
                <a:cubicBezTo>
                  <a:pt x="306838" y="386029"/>
                  <a:pt x="316821" y="373951"/>
                  <a:pt x="321336" y="359540"/>
                </a:cubicBezTo>
                <a:cubicBezTo>
                  <a:pt x="334366" y="354911"/>
                  <a:pt x="348082" y="352463"/>
                  <a:pt x="361912" y="352301"/>
                </a:cubicBezTo>
                <a:cubicBezTo>
                  <a:pt x="382743" y="352768"/>
                  <a:pt x="403212" y="357873"/>
                  <a:pt x="421824" y="367255"/>
                </a:cubicBezTo>
                <a:cubicBezTo>
                  <a:pt x="431778" y="371999"/>
                  <a:pt x="438122" y="382038"/>
                  <a:pt x="438112" y="393068"/>
                </a:cubicBezTo>
                <a:close/>
                <a:moveTo>
                  <a:pt x="523837" y="257051"/>
                </a:moveTo>
                <a:lnTo>
                  <a:pt x="495262" y="257051"/>
                </a:lnTo>
                <a:cubicBezTo>
                  <a:pt x="490404" y="138132"/>
                  <a:pt x="395107" y="42834"/>
                  <a:pt x="276187" y="37976"/>
                </a:cubicBezTo>
                <a:lnTo>
                  <a:pt x="276187" y="9401"/>
                </a:lnTo>
                <a:cubicBezTo>
                  <a:pt x="276187" y="4143"/>
                  <a:pt x="271920" y="-124"/>
                  <a:pt x="266662" y="-124"/>
                </a:cubicBezTo>
                <a:cubicBezTo>
                  <a:pt x="261404" y="-124"/>
                  <a:pt x="257137" y="4143"/>
                  <a:pt x="257137" y="9401"/>
                </a:cubicBezTo>
                <a:lnTo>
                  <a:pt x="257137" y="37976"/>
                </a:lnTo>
                <a:cubicBezTo>
                  <a:pt x="138217" y="42834"/>
                  <a:pt x="42920" y="138132"/>
                  <a:pt x="38062" y="257051"/>
                </a:cubicBezTo>
                <a:lnTo>
                  <a:pt x="9487" y="257051"/>
                </a:lnTo>
                <a:cubicBezTo>
                  <a:pt x="4229" y="257051"/>
                  <a:pt x="-38" y="261318"/>
                  <a:pt x="-38" y="266576"/>
                </a:cubicBezTo>
                <a:cubicBezTo>
                  <a:pt x="-38" y="271834"/>
                  <a:pt x="4229" y="276101"/>
                  <a:pt x="9487" y="276101"/>
                </a:cubicBezTo>
                <a:lnTo>
                  <a:pt x="38062" y="276101"/>
                </a:lnTo>
                <a:cubicBezTo>
                  <a:pt x="39234" y="303619"/>
                  <a:pt x="45406" y="330698"/>
                  <a:pt x="56255" y="356016"/>
                </a:cubicBezTo>
                <a:cubicBezTo>
                  <a:pt x="58122" y="360931"/>
                  <a:pt x="63618" y="363407"/>
                  <a:pt x="68533" y="361550"/>
                </a:cubicBezTo>
                <a:cubicBezTo>
                  <a:pt x="73457" y="359683"/>
                  <a:pt x="75933" y="354187"/>
                  <a:pt x="74066" y="349263"/>
                </a:cubicBezTo>
                <a:cubicBezTo>
                  <a:pt x="73981" y="349034"/>
                  <a:pt x="73886" y="348805"/>
                  <a:pt x="73781" y="348586"/>
                </a:cubicBezTo>
                <a:cubicBezTo>
                  <a:pt x="63970" y="325612"/>
                  <a:pt x="58388" y="301056"/>
                  <a:pt x="57303" y="276101"/>
                </a:cubicBezTo>
                <a:lnTo>
                  <a:pt x="85687" y="276101"/>
                </a:lnTo>
                <a:cubicBezTo>
                  <a:pt x="90945" y="276101"/>
                  <a:pt x="95212" y="271834"/>
                  <a:pt x="95212" y="266576"/>
                </a:cubicBezTo>
                <a:cubicBezTo>
                  <a:pt x="95212" y="261318"/>
                  <a:pt x="90945" y="257051"/>
                  <a:pt x="85687" y="257051"/>
                </a:cubicBezTo>
                <a:lnTo>
                  <a:pt x="57112" y="257051"/>
                </a:lnTo>
                <a:cubicBezTo>
                  <a:pt x="61941" y="148638"/>
                  <a:pt x="148723" y="61855"/>
                  <a:pt x="257137" y="57026"/>
                </a:cubicBezTo>
                <a:lnTo>
                  <a:pt x="257137" y="85601"/>
                </a:lnTo>
                <a:cubicBezTo>
                  <a:pt x="257137" y="90859"/>
                  <a:pt x="261404" y="95126"/>
                  <a:pt x="266662" y="95126"/>
                </a:cubicBezTo>
                <a:cubicBezTo>
                  <a:pt x="271920" y="95126"/>
                  <a:pt x="276187" y="90859"/>
                  <a:pt x="276187" y="85601"/>
                </a:cubicBezTo>
                <a:lnTo>
                  <a:pt x="276187" y="57026"/>
                </a:lnTo>
                <a:cubicBezTo>
                  <a:pt x="384601" y="61855"/>
                  <a:pt x="471383" y="148638"/>
                  <a:pt x="476212" y="257051"/>
                </a:cubicBezTo>
                <a:lnTo>
                  <a:pt x="447637" y="257051"/>
                </a:lnTo>
                <a:cubicBezTo>
                  <a:pt x="442379" y="257051"/>
                  <a:pt x="438112" y="261318"/>
                  <a:pt x="438112" y="266576"/>
                </a:cubicBezTo>
                <a:cubicBezTo>
                  <a:pt x="438112" y="271834"/>
                  <a:pt x="442379" y="276101"/>
                  <a:pt x="447637" y="276101"/>
                </a:cubicBezTo>
                <a:lnTo>
                  <a:pt x="476212" y="276101"/>
                </a:lnTo>
                <a:cubicBezTo>
                  <a:pt x="475126" y="301056"/>
                  <a:pt x="469544" y="325612"/>
                  <a:pt x="459734" y="348586"/>
                </a:cubicBezTo>
                <a:cubicBezTo>
                  <a:pt x="457676" y="353396"/>
                  <a:pt x="459886" y="358969"/>
                  <a:pt x="464687" y="361064"/>
                </a:cubicBezTo>
                <a:cubicBezTo>
                  <a:pt x="465896" y="361540"/>
                  <a:pt x="467192" y="361807"/>
                  <a:pt x="468497" y="361826"/>
                </a:cubicBezTo>
                <a:cubicBezTo>
                  <a:pt x="472316" y="361826"/>
                  <a:pt x="475764" y="359531"/>
                  <a:pt x="477260" y="356016"/>
                </a:cubicBezTo>
                <a:cubicBezTo>
                  <a:pt x="488052" y="330689"/>
                  <a:pt x="494148" y="303609"/>
                  <a:pt x="495262" y="276101"/>
                </a:cubicBezTo>
                <a:lnTo>
                  <a:pt x="523837" y="276101"/>
                </a:lnTo>
                <a:cubicBezTo>
                  <a:pt x="529095" y="276101"/>
                  <a:pt x="533362" y="271834"/>
                  <a:pt x="533362" y="266576"/>
                </a:cubicBezTo>
                <a:cubicBezTo>
                  <a:pt x="533362" y="261318"/>
                  <a:pt x="529095" y="257051"/>
                  <a:pt x="523837" y="257051"/>
                </a:cubicBezTo>
                <a:close/>
              </a:path>
            </a:pathLst>
          </a:custGeom>
          <a:solidFill>
            <a:srgbClr val="0045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514" name="TextBox 513">
            <a:extLst>
              <a:ext uri="{FF2B5EF4-FFF2-40B4-BE49-F238E27FC236}">
                <a16:creationId xmlns:a16="http://schemas.microsoft.com/office/drawing/2014/main" id="{E615DD05-A0A6-EE35-854F-E8F2FDE48DB0}"/>
              </a:ext>
            </a:extLst>
          </p:cNvPr>
          <p:cNvSpPr txBox="1"/>
          <p:nvPr/>
        </p:nvSpPr>
        <p:spPr>
          <a:xfrm>
            <a:off x="824534" y="1017469"/>
            <a:ext cx="3992744" cy="356123"/>
          </a:xfrm>
          <a:prstGeom prst="rect">
            <a:avLst/>
          </a:prstGeom>
          <a:noFill/>
        </p:spPr>
        <p:txBody>
          <a:bodyPr wrap="square" rtlCol="0">
            <a:spAutoFit/>
          </a:bodyPr>
          <a:lstStyle>
            <a:defPPr>
              <a:defRPr lang="pt-PT"/>
            </a:defPPr>
            <a:lvl1pPr marR="0" lvl="0" indent="0" fontAlgn="auto">
              <a:lnSpc>
                <a:spcPct val="85000"/>
              </a:lnSpc>
              <a:spcBef>
                <a:spcPts val="0"/>
              </a:spcBef>
              <a:spcAft>
                <a:spcPts val="0"/>
              </a:spcAft>
              <a:buClrTx/>
              <a:buSzTx/>
              <a:buFontTx/>
              <a:buNone/>
              <a:tabLst/>
              <a:defRPr kumimoji="0" sz="2000" b="1" u="none" strike="noStrike" cap="none" spc="0" normalizeH="0" baseline="0">
                <a:ln>
                  <a:noFill/>
                </a:ln>
                <a:solidFill>
                  <a:srgbClr val="004550"/>
                </a:solidFill>
                <a:effectLst/>
                <a:uLnTx/>
                <a:uFillTx/>
                <a:latin typeface="Calibri" panose="020F0502020204030204" pitchFamily="34" charset="0"/>
                <a:ea typeface="Gugi" pitchFamily="2" charset="-127"/>
                <a:cs typeface="Calibri" panose="020F0502020204030204" pitchFamily="34" charset="0"/>
              </a:defRPr>
            </a:lvl1pPr>
          </a:lstStyle>
          <a:p>
            <a:r>
              <a:rPr lang="en-US" err="1">
                <a:sym typeface="Zilla Slab Light"/>
              </a:rPr>
              <a:t>Pessoas</a:t>
            </a:r>
            <a:endParaRPr lang="en-US">
              <a:sym typeface="Zilla Slab Light"/>
            </a:endParaRPr>
          </a:p>
        </p:txBody>
      </p:sp>
      <p:cxnSp>
        <p:nvCxnSpPr>
          <p:cNvPr id="515" name="Straight Connector 514">
            <a:extLst>
              <a:ext uri="{FF2B5EF4-FFF2-40B4-BE49-F238E27FC236}">
                <a16:creationId xmlns:a16="http://schemas.microsoft.com/office/drawing/2014/main" id="{1472508D-D055-D52B-0BF1-20D28116BB71}"/>
              </a:ext>
            </a:extLst>
          </p:cNvPr>
          <p:cNvCxnSpPr>
            <a:cxnSpLocks/>
          </p:cNvCxnSpPr>
          <p:nvPr/>
        </p:nvCxnSpPr>
        <p:spPr>
          <a:xfrm>
            <a:off x="938893" y="1480502"/>
            <a:ext cx="4498332" cy="0"/>
          </a:xfrm>
          <a:prstGeom prst="line">
            <a:avLst/>
          </a:prstGeom>
          <a:ln w="28575" cap="rnd">
            <a:solidFill>
              <a:srgbClr val="FFB300"/>
            </a:solidFill>
            <a:prstDash val="solid"/>
            <a:round/>
          </a:ln>
        </p:spPr>
        <p:style>
          <a:lnRef idx="1">
            <a:schemeClr val="accent1"/>
          </a:lnRef>
          <a:fillRef idx="0">
            <a:schemeClr val="accent1"/>
          </a:fillRef>
          <a:effectRef idx="0">
            <a:schemeClr val="accent1"/>
          </a:effectRef>
          <a:fontRef idx="minor">
            <a:schemeClr val="tx1"/>
          </a:fontRef>
        </p:style>
      </p:cxnSp>
      <p:sp>
        <p:nvSpPr>
          <p:cNvPr id="516" name="TextBox 515">
            <a:extLst>
              <a:ext uri="{FF2B5EF4-FFF2-40B4-BE49-F238E27FC236}">
                <a16:creationId xmlns:a16="http://schemas.microsoft.com/office/drawing/2014/main" id="{E67060A1-7C02-DA36-57DA-DA2BCAA17969}"/>
              </a:ext>
            </a:extLst>
          </p:cNvPr>
          <p:cNvSpPr txBox="1"/>
          <p:nvPr/>
        </p:nvSpPr>
        <p:spPr>
          <a:xfrm>
            <a:off x="6473683" y="1017469"/>
            <a:ext cx="3992744" cy="356123"/>
          </a:xfrm>
          <a:prstGeom prst="rect">
            <a:avLst/>
          </a:prstGeom>
          <a:noFill/>
        </p:spPr>
        <p:txBody>
          <a:bodyPr wrap="square" rtlCol="0">
            <a:spAutoFit/>
          </a:bodyPr>
          <a:lstStyle>
            <a:defPPr>
              <a:defRPr lang="pt-PT"/>
            </a:defPPr>
            <a:lvl1pPr marR="0" lvl="0" indent="0" fontAlgn="auto">
              <a:lnSpc>
                <a:spcPct val="85000"/>
              </a:lnSpc>
              <a:spcBef>
                <a:spcPts val="0"/>
              </a:spcBef>
              <a:spcAft>
                <a:spcPts val="0"/>
              </a:spcAft>
              <a:buClrTx/>
              <a:buSzTx/>
              <a:buFontTx/>
              <a:buNone/>
              <a:tabLst/>
              <a:defRPr kumimoji="0" sz="2000" b="1" u="none" strike="noStrike" cap="none" spc="0" normalizeH="0" baseline="0">
                <a:ln>
                  <a:noFill/>
                </a:ln>
                <a:solidFill>
                  <a:srgbClr val="004550"/>
                </a:solidFill>
                <a:effectLst/>
                <a:uLnTx/>
                <a:uFillTx/>
                <a:latin typeface="Calibri" panose="020F0502020204030204" pitchFamily="34" charset="0"/>
                <a:ea typeface="Gugi" pitchFamily="2" charset="-127"/>
                <a:cs typeface="Calibri" panose="020F0502020204030204" pitchFamily="34" charset="0"/>
              </a:defRPr>
            </a:lvl1pPr>
          </a:lstStyle>
          <a:p>
            <a:r>
              <a:rPr lang="en-US">
                <a:sym typeface="Zilla Slab Light"/>
              </a:rPr>
              <a:t>Finanças</a:t>
            </a:r>
          </a:p>
        </p:txBody>
      </p:sp>
      <p:cxnSp>
        <p:nvCxnSpPr>
          <p:cNvPr id="517" name="Straight Connector 516">
            <a:extLst>
              <a:ext uri="{FF2B5EF4-FFF2-40B4-BE49-F238E27FC236}">
                <a16:creationId xmlns:a16="http://schemas.microsoft.com/office/drawing/2014/main" id="{A5ECE001-F521-CB36-17CF-9457639338FA}"/>
              </a:ext>
            </a:extLst>
          </p:cNvPr>
          <p:cNvCxnSpPr>
            <a:cxnSpLocks/>
          </p:cNvCxnSpPr>
          <p:nvPr/>
        </p:nvCxnSpPr>
        <p:spPr>
          <a:xfrm>
            <a:off x="6588042" y="1480502"/>
            <a:ext cx="4498332" cy="0"/>
          </a:xfrm>
          <a:prstGeom prst="line">
            <a:avLst/>
          </a:prstGeom>
          <a:ln w="28575" cap="rnd">
            <a:solidFill>
              <a:srgbClr val="FFB300"/>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11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97B18A-769D-41F1-B270-D1C563CD3FC5}"/>
              </a:ext>
            </a:extLst>
          </p:cNvPr>
          <p:cNvSpPr/>
          <p:nvPr/>
        </p:nvSpPr>
        <p:spPr>
          <a:xfrm>
            <a:off x="0" y="0"/>
            <a:ext cx="1219200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9" name="Straight Connector 8">
            <a:extLst>
              <a:ext uri="{FF2B5EF4-FFF2-40B4-BE49-F238E27FC236}">
                <a16:creationId xmlns:a16="http://schemas.microsoft.com/office/drawing/2014/main" id="{24781CE4-CEC7-414C-AC4C-AE676551378F}"/>
              </a:ext>
            </a:extLst>
          </p:cNvPr>
          <p:cNvCxnSpPr>
            <a:cxnSpLocks/>
          </p:cNvCxnSpPr>
          <p:nvPr/>
        </p:nvCxnSpPr>
        <p:spPr>
          <a:xfrm>
            <a:off x="5902380" y="3346824"/>
            <a:ext cx="387240" cy="0"/>
          </a:xfrm>
          <a:prstGeom prst="line">
            <a:avLst/>
          </a:prstGeom>
          <a:ln w="5715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BD700D2-56E8-4088-825D-C48DBBB9AE92}"/>
              </a:ext>
            </a:extLst>
          </p:cNvPr>
          <p:cNvGrpSpPr/>
          <p:nvPr/>
        </p:nvGrpSpPr>
        <p:grpSpPr>
          <a:xfrm>
            <a:off x="5207285" y="1988496"/>
            <a:ext cx="1777431" cy="894970"/>
            <a:chOff x="3988311" y="1695450"/>
            <a:chExt cx="2336289" cy="1176365"/>
          </a:xfrm>
        </p:grpSpPr>
        <p:sp>
          <p:nvSpPr>
            <p:cNvPr id="11" name="Oval 10">
              <a:extLst>
                <a:ext uri="{FF2B5EF4-FFF2-40B4-BE49-F238E27FC236}">
                  <a16:creationId xmlns:a16="http://schemas.microsoft.com/office/drawing/2014/main" id="{C4105AE4-3301-4E21-98BD-3854CB567A70}"/>
                </a:ext>
              </a:extLst>
            </p:cNvPr>
            <p:cNvSpPr/>
            <p:nvPr/>
          </p:nvSpPr>
          <p:spPr>
            <a:xfrm>
              <a:off x="3988311" y="1695450"/>
              <a:ext cx="736600" cy="73660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a:extLst>
                <a:ext uri="{FF2B5EF4-FFF2-40B4-BE49-F238E27FC236}">
                  <a16:creationId xmlns:a16="http://schemas.microsoft.com/office/drawing/2014/main" id="{05D8D579-E880-4621-A44A-65C757B25140}"/>
                </a:ext>
              </a:extLst>
            </p:cNvPr>
            <p:cNvSpPr/>
            <p:nvPr/>
          </p:nvSpPr>
          <p:spPr>
            <a:xfrm>
              <a:off x="4940811" y="1695450"/>
              <a:ext cx="730250" cy="73025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PT"/>
            </a:p>
          </p:txBody>
        </p:sp>
        <p:sp>
          <p:nvSpPr>
            <p:cNvPr id="13" name="Isosceles Triangle 12">
              <a:extLst>
                <a:ext uri="{FF2B5EF4-FFF2-40B4-BE49-F238E27FC236}">
                  <a16:creationId xmlns:a16="http://schemas.microsoft.com/office/drawing/2014/main" id="{DDAFB1B0-2D01-4EC4-8C2D-B7BFE9875A27}"/>
                </a:ext>
              </a:extLst>
            </p:cNvPr>
            <p:cNvSpPr/>
            <p:nvPr/>
          </p:nvSpPr>
          <p:spPr>
            <a:xfrm rot="10800000">
              <a:off x="4411983" y="2121858"/>
              <a:ext cx="854456" cy="736600"/>
            </a:xfrm>
            <a:prstGeom prst="triangle">
              <a:avLst/>
            </a:prstGeom>
            <a:noFill/>
            <a:ln w="15875">
              <a:solidFill>
                <a:srgbClr val="FF6E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PT"/>
            </a:p>
          </p:txBody>
        </p:sp>
        <p:sp>
          <p:nvSpPr>
            <p:cNvPr id="14" name="Hexagon 13">
              <a:extLst>
                <a:ext uri="{FF2B5EF4-FFF2-40B4-BE49-F238E27FC236}">
                  <a16:creationId xmlns:a16="http://schemas.microsoft.com/office/drawing/2014/main" id="{F0CB23EF-5AE3-409F-8612-2F4C9C2600E2}"/>
                </a:ext>
              </a:extLst>
            </p:cNvPr>
            <p:cNvSpPr/>
            <p:nvPr/>
          </p:nvSpPr>
          <p:spPr>
            <a:xfrm>
              <a:off x="5454652" y="2121858"/>
              <a:ext cx="869948" cy="749957"/>
            </a:xfrm>
            <a:prstGeom prst="hexagon">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PT"/>
            </a:p>
          </p:txBody>
        </p:sp>
      </p:grpSp>
      <p:pic>
        <p:nvPicPr>
          <p:cNvPr id="2" name="Picture 1">
            <a:extLst>
              <a:ext uri="{FF2B5EF4-FFF2-40B4-BE49-F238E27FC236}">
                <a16:creationId xmlns:a16="http://schemas.microsoft.com/office/drawing/2014/main" id="{D77F7458-F2A2-4CE4-B39D-B31B5FCBB953}"/>
              </a:ext>
            </a:extLst>
          </p:cNvPr>
          <p:cNvPicPr>
            <a:picLocks noChangeAspect="1"/>
          </p:cNvPicPr>
          <p:nvPr/>
        </p:nvPicPr>
        <p:blipFill>
          <a:blip r:embed="rId2"/>
          <a:stretch>
            <a:fillRect/>
          </a:stretch>
        </p:blipFill>
        <p:spPr>
          <a:xfrm>
            <a:off x="2548429" y="3393434"/>
            <a:ext cx="7095140" cy="1435123"/>
          </a:xfrm>
          <a:prstGeom prst="rect">
            <a:avLst/>
          </a:prstGeom>
        </p:spPr>
      </p:pic>
      <p:pic>
        <p:nvPicPr>
          <p:cNvPr id="17" name="Picture 16">
            <a:extLst>
              <a:ext uri="{FF2B5EF4-FFF2-40B4-BE49-F238E27FC236}">
                <a16:creationId xmlns:a16="http://schemas.microsoft.com/office/drawing/2014/main" id="{9C996EC9-AFB2-42B7-B651-7C6B6C884328}"/>
              </a:ext>
            </a:extLst>
          </p:cNvPr>
          <p:cNvPicPr>
            <a:picLocks noChangeAspect="1"/>
          </p:cNvPicPr>
          <p:nvPr/>
        </p:nvPicPr>
        <p:blipFill>
          <a:blip r:embed="rId3"/>
          <a:stretch>
            <a:fillRect/>
          </a:stretch>
        </p:blipFill>
        <p:spPr>
          <a:xfrm>
            <a:off x="3448293" y="4315260"/>
            <a:ext cx="5295414" cy="937152"/>
          </a:xfrm>
          <a:prstGeom prst="rect">
            <a:avLst/>
          </a:prstGeom>
        </p:spPr>
      </p:pic>
    </p:spTree>
    <p:extLst>
      <p:ext uri="{BB962C8B-B14F-4D97-AF65-F5344CB8AC3E}">
        <p14:creationId xmlns:p14="http://schemas.microsoft.com/office/powerpoint/2010/main" val="349207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1">
            <a:extLst>
              <a:ext uri="{FF2B5EF4-FFF2-40B4-BE49-F238E27FC236}">
                <a16:creationId xmlns:a16="http://schemas.microsoft.com/office/drawing/2014/main" id="{32E8035F-A5B7-4271-8E73-CB36194712A7}"/>
              </a:ext>
            </a:extLst>
          </p:cNvPr>
          <p:cNvSpPr/>
          <p:nvPr/>
        </p:nvSpPr>
        <p:spPr>
          <a:xfrm>
            <a:off x="7264998" y="738188"/>
            <a:ext cx="280561" cy="776935"/>
          </a:xfrm>
          <a:custGeom>
            <a:avLst/>
            <a:gdLst>
              <a:gd name="connsiteX0" fmla="*/ 0 w 222744"/>
              <a:gd name="connsiteY0" fmla="*/ 0 h 529926"/>
              <a:gd name="connsiteX1" fmla="*/ 222744 w 222744"/>
              <a:gd name="connsiteY1" fmla="*/ 0 h 529926"/>
              <a:gd name="connsiteX2" fmla="*/ 222744 w 222744"/>
              <a:gd name="connsiteY2" fmla="*/ 529926 h 529926"/>
              <a:gd name="connsiteX3" fmla="*/ 0 w 222744"/>
              <a:gd name="connsiteY3" fmla="*/ 529926 h 529926"/>
              <a:gd name="connsiteX4" fmla="*/ 0 w 222744"/>
              <a:gd name="connsiteY4" fmla="*/ 0 h 529926"/>
              <a:gd name="connsiteX0" fmla="*/ 0 w 222744"/>
              <a:gd name="connsiteY0" fmla="*/ 0 h 529926"/>
              <a:gd name="connsiteX1" fmla="*/ 216394 w 222744"/>
              <a:gd name="connsiteY1" fmla="*/ 95250 h 529926"/>
              <a:gd name="connsiteX2" fmla="*/ 222744 w 222744"/>
              <a:gd name="connsiteY2" fmla="*/ 529926 h 529926"/>
              <a:gd name="connsiteX3" fmla="*/ 0 w 222744"/>
              <a:gd name="connsiteY3" fmla="*/ 529926 h 529926"/>
              <a:gd name="connsiteX4" fmla="*/ 0 w 222744"/>
              <a:gd name="connsiteY4" fmla="*/ 0 h 529926"/>
              <a:gd name="connsiteX0" fmla="*/ 0 w 217005"/>
              <a:gd name="connsiteY0" fmla="*/ 0 h 606126"/>
              <a:gd name="connsiteX1" fmla="*/ 216394 w 217005"/>
              <a:gd name="connsiteY1" fmla="*/ 95250 h 606126"/>
              <a:gd name="connsiteX2" fmla="*/ 216394 w 217005"/>
              <a:gd name="connsiteY2" fmla="*/ 606126 h 606126"/>
              <a:gd name="connsiteX3" fmla="*/ 0 w 217005"/>
              <a:gd name="connsiteY3" fmla="*/ 529926 h 606126"/>
              <a:gd name="connsiteX4" fmla="*/ 0 w 217005"/>
              <a:gd name="connsiteY4" fmla="*/ 0 h 60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05" h="606126">
                <a:moveTo>
                  <a:pt x="0" y="0"/>
                </a:moveTo>
                <a:lnTo>
                  <a:pt x="216394" y="95250"/>
                </a:lnTo>
                <a:cubicBezTo>
                  <a:pt x="218511" y="240142"/>
                  <a:pt x="214277" y="461234"/>
                  <a:pt x="216394" y="606126"/>
                </a:cubicBezTo>
                <a:lnTo>
                  <a:pt x="0" y="529926"/>
                </a:lnTo>
                <a:lnTo>
                  <a:pt x="0" y="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Oval 7">
            <a:extLst>
              <a:ext uri="{FF2B5EF4-FFF2-40B4-BE49-F238E27FC236}">
                <a16:creationId xmlns:a16="http://schemas.microsoft.com/office/drawing/2014/main" id="{F8FBC89A-C71A-4456-80CC-A0412C9BDD31}"/>
              </a:ext>
            </a:extLst>
          </p:cNvPr>
          <p:cNvSpPr/>
          <p:nvPr/>
        </p:nvSpPr>
        <p:spPr>
          <a:xfrm>
            <a:off x="8168943" y="848179"/>
            <a:ext cx="1444724" cy="1444724"/>
          </a:xfrm>
          <a:prstGeom prst="ellips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solidFill>
                <a:schemeClr val="tx1"/>
              </a:solidFill>
            </a:endParaRPr>
          </a:p>
        </p:txBody>
      </p:sp>
      <p:sp>
        <p:nvSpPr>
          <p:cNvPr id="9" name="Oval 8">
            <a:extLst>
              <a:ext uri="{FF2B5EF4-FFF2-40B4-BE49-F238E27FC236}">
                <a16:creationId xmlns:a16="http://schemas.microsoft.com/office/drawing/2014/main" id="{67FEF79F-F2E7-4CE6-AD66-38597594D9F2}"/>
              </a:ext>
            </a:extLst>
          </p:cNvPr>
          <p:cNvSpPr/>
          <p:nvPr/>
        </p:nvSpPr>
        <p:spPr>
          <a:xfrm>
            <a:off x="9826734" y="823893"/>
            <a:ext cx="1469010" cy="146901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Oval 9">
            <a:extLst>
              <a:ext uri="{FF2B5EF4-FFF2-40B4-BE49-F238E27FC236}">
                <a16:creationId xmlns:a16="http://schemas.microsoft.com/office/drawing/2014/main" id="{18103F6C-D2D1-447D-80E4-F4B4A878FFE9}"/>
              </a:ext>
            </a:extLst>
          </p:cNvPr>
          <p:cNvSpPr/>
          <p:nvPr/>
        </p:nvSpPr>
        <p:spPr>
          <a:xfrm>
            <a:off x="8156800" y="2429329"/>
            <a:ext cx="1469010" cy="1469010"/>
          </a:xfrm>
          <a:prstGeom prst="ellipse">
            <a:avLst/>
          </a:prstGeom>
          <a:solidFill>
            <a:srgbClr val="666666"/>
          </a:solidFill>
          <a:ln>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Oval 10">
            <a:extLst>
              <a:ext uri="{FF2B5EF4-FFF2-40B4-BE49-F238E27FC236}">
                <a16:creationId xmlns:a16="http://schemas.microsoft.com/office/drawing/2014/main" id="{51477A6E-76A2-411C-92F8-4C361CF1E554}"/>
              </a:ext>
            </a:extLst>
          </p:cNvPr>
          <p:cNvSpPr/>
          <p:nvPr/>
        </p:nvSpPr>
        <p:spPr>
          <a:xfrm>
            <a:off x="9826734" y="2429329"/>
            <a:ext cx="1469010" cy="1469010"/>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Freeform: Shape 14">
            <a:extLst>
              <a:ext uri="{FF2B5EF4-FFF2-40B4-BE49-F238E27FC236}">
                <a16:creationId xmlns:a16="http://schemas.microsoft.com/office/drawing/2014/main" id="{1D90ECAD-9C92-4BA1-A6E9-77D6B03C4405}"/>
              </a:ext>
            </a:extLst>
          </p:cNvPr>
          <p:cNvSpPr/>
          <p:nvPr/>
        </p:nvSpPr>
        <p:spPr>
          <a:xfrm>
            <a:off x="935713" y="2561717"/>
            <a:ext cx="2201806" cy="244984"/>
          </a:xfrm>
          <a:custGeom>
            <a:avLst/>
            <a:gdLst>
              <a:gd name="connsiteX0" fmla="*/ 6800850 w 6800850"/>
              <a:gd name="connsiteY0" fmla="*/ 0 h 742950"/>
              <a:gd name="connsiteX1" fmla="*/ 0 w 6800850"/>
              <a:gd name="connsiteY1" fmla="*/ 0 h 742950"/>
              <a:gd name="connsiteX2" fmla="*/ 0 w 6800850"/>
              <a:gd name="connsiteY2" fmla="*/ 742950 h 742950"/>
            </a:gdLst>
            <a:ahLst/>
            <a:cxnLst>
              <a:cxn ang="0">
                <a:pos x="connsiteX0" y="connsiteY0"/>
              </a:cxn>
              <a:cxn ang="0">
                <a:pos x="connsiteX1" y="connsiteY1"/>
              </a:cxn>
              <a:cxn ang="0">
                <a:pos x="connsiteX2" y="connsiteY2"/>
              </a:cxn>
            </a:cxnLst>
            <a:rect l="l" t="t" r="r" b="b"/>
            <a:pathLst>
              <a:path w="6800850" h="742950">
                <a:moveTo>
                  <a:pt x="6800850" y="0"/>
                </a:moveTo>
                <a:lnTo>
                  <a:pt x="0" y="0"/>
                </a:lnTo>
                <a:lnTo>
                  <a:pt x="0" y="74295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7" name="Straight Connector 16">
            <a:extLst>
              <a:ext uri="{FF2B5EF4-FFF2-40B4-BE49-F238E27FC236}">
                <a16:creationId xmlns:a16="http://schemas.microsoft.com/office/drawing/2014/main" id="{1457EF82-6D6D-4C97-84E2-D9F53958E65C}"/>
              </a:ext>
            </a:extLst>
          </p:cNvPr>
          <p:cNvCxnSpPr/>
          <p:nvPr/>
        </p:nvCxnSpPr>
        <p:spPr>
          <a:xfrm>
            <a:off x="949779" y="3302000"/>
            <a:ext cx="21877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9EE3B3-1006-454F-B528-0968E05131B5}"/>
              </a:ext>
            </a:extLst>
          </p:cNvPr>
          <p:cNvCxnSpPr/>
          <p:nvPr/>
        </p:nvCxnSpPr>
        <p:spPr>
          <a:xfrm>
            <a:off x="949779" y="3911033"/>
            <a:ext cx="218773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C3EB2C-C3DF-4AF5-9CD9-EC41EA4F0514}"/>
              </a:ext>
            </a:extLst>
          </p:cNvPr>
          <p:cNvCxnSpPr>
            <a:cxnSpLocks/>
          </p:cNvCxnSpPr>
          <p:nvPr/>
        </p:nvCxnSpPr>
        <p:spPr>
          <a:xfrm>
            <a:off x="10137322" y="4204154"/>
            <a:ext cx="819150" cy="0"/>
          </a:xfrm>
          <a:prstGeom prst="line">
            <a:avLst/>
          </a:prstGeom>
          <a:ln w="5715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43ACF17-7045-49AB-A389-37AC07B73AEB}"/>
              </a:ext>
            </a:extLst>
          </p:cNvPr>
          <p:cNvCxnSpPr>
            <a:cxnSpLocks/>
          </p:cNvCxnSpPr>
          <p:nvPr/>
        </p:nvCxnSpPr>
        <p:spPr>
          <a:xfrm>
            <a:off x="8450318" y="4204154"/>
            <a:ext cx="819150" cy="0"/>
          </a:xfrm>
          <a:prstGeom prst="line">
            <a:avLst/>
          </a:prstGeom>
          <a:ln w="57150" cap="rnd">
            <a:solidFill>
              <a:srgbClr val="FFB300"/>
            </a:solidFill>
            <a:prstDash val="solid"/>
            <a:roun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0B885C3-89B2-4184-B4FB-A6B6DDF977C8}"/>
              </a:ext>
            </a:extLst>
          </p:cNvPr>
          <p:cNvSpPr/>
          <p:nvPr/>
        </p:nvSpPr>
        <p:spPr>
          <a:xfrm>
            <a:off x="975179" y="4216854"/>
            <a:ext cx="2193142" cy="1912757"/>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a:extLst>
              <a:ext uri="{FF2B5EF4-FFF2-40B4-BE49-F238E27FC236}">
                <a16:creationId xmlns:a16="http://schemas.microsoft.com/office/drawing/2014/main" id="{23FA4632-917E-4892-9D6C-5CE1F7D9A5A1}"/>
              </a:ext>
            </a:extLst>
          </p:cNvPr>
          <p:cNvSpPr/>
          <p:nvPr/>
        </p:nvSpPr>
        <p:spPr>
          <a:xfrm>
            <a:off x="3162918" y="4216854"/>
            <a:ext cx="2193142" cy="19127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28">
            <a:extLst>
              <a:ext uri="{FF2B5EF4-FFF2-40B4-BE49-F238E27FC236}">
                <a16:creationId xmlns:a16="http://schemas.microsoft.com/office/drawing/2014/main" id="{616A7C79-9282-48A2-81D2-A10CE44A3B8B}"/>
              </a:ext>
            </a:extLst>
          </p:cNvPr>
          <p:cNvSpPr/>
          <p:nvPr/>
        </p:nvSpPr>
        <p:spPr>
          <a:xfrm>
            <a:off x="5350658" y="4216854"/>
            <a:ext cx="2193142" cy="1912757"/>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Rounded Corners 13">
            <a:extLst>
              <a:ext uri="{FF2B5EF4-FFF2-40B4-BE49-F238E27FC236}">
                <a16:creationId xmlns:a16="http://schemas.microsoft.com/office/drawing/2014/main" id="{D572A755-6369-42BD-8FEE-62DA31BDC69F}"/>
              </a:ext>
            </a:extLst>
          </p:cNvPr>
          <p:cNvSpPr/>
          <p:nvPr/>
        </p:nvSpPr>
        <p:spPr>
          <a:xfrm>
            <a:off x="8168942" y="4537549"/>
            <a:ext cx="3126801" cy="457967"/>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Rectangle: Rounded Corners 29">
            <a:extLst>
              <a:ext uri="{FF2B5EF4-FFF2-40B4-BE49-F238E27FC236}">
                <a16:creationId xmlns:a16="http://schemas.microsoft.com/office/drawing/2014/main" id="{28158FB2-31FE-4D0F-82B7-6E25AAB0BBA5}"/>
              </a:ext>
            </a:extLst>
          </p:cNvPr>
          <p:cNvSpPr/>
          <p:nvPr/>
        </p:nvSpPr>
        <p:spPr>
          <a:xfrm>
            <a:off x="8168942" y="5098247"/>
            <a:ext cx="3126801" cy="457967"/>
          </a:xfrm>
          <a:prstGeom prst="roundRect">
            <a:avLst>
              <a:gd name="adj" fmla="val 50000"/>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ctangle: Rounded Corners 30">
            <a:extLst>
              <a:ext uri="{FF2B5EF4-FFF2-40B4-BE49-F238E27FC236}">
                <a16:creationId xmlns:a16="http://schemas.microsoft.com/office/drawing/2014/main" id="{FB8F6F91-F087-47FE-85AE-F9827F40C943}"/>
              </a:ext>
            </a:extLst>
          </p:cNvPr>
          <p:cNvSpPr/>
          <p:nvPr/>
        </p:nvSpPr>
        <p:spPr>
          <a:xfrm>
            <a:off x="8168942" y="5658945"/>
            <a:ext cx="3126801" cy="457967"/>
          </a:xfrm>
          <a:prstGeom prst="roundRect">
            <a:avLst>
              <a:gd name="adj" fmla="val 50000"/>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Double Bracket 31">
            <a:extLst>
              <a:ext uri="{FF2B5EF4-FFF2-40B4-BE49-F238E27FC236}">
                <a16:creationId xmlns:a16="http://schemas.microsoft.com/office/drawing/2014/main" id="{9B9DFAE5-9E4E-4C0D-BDD4-693E76F8B758}"/>
              </a:ext>
            </a:extLst>
          </p:cNvPr>
          <p:cNvSpPr/>
          <p:nvPr/>
        </p:nvSpPr>
        <p:spPr>
          <a:xfrm>
            <a:off x="3429000" y="2442023"/>
            <a:ext cx="4114799" cy="1469010"/>
          </a:xfrm>
          <a:prstGeom prst="bracketPair">
            <a:avLst>
              <a:gd name="adj" fmla="val 8022"/>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lt1"/>
              </a:solidFill>
            </a:endParaRPr>
          </a:p>
        </p:txBody>
      </p:sp>
      <p:sp>
        <p:nvSpPr>
          <p:cNvPr id="33" name="Rectangle: Top Corners Rounded 32">
            <a:extLst>
              <a:ext uri="{FF2B5EF4-FFF2-40B4-BE49-F238E27FC236}">
                <a16:creationId xmlns:a16="http://schemas.microsoft.com/office/drawing/2014/main" id="{7E43059C-2211-4FF7-AB40-876740591345}"/>
              </a:ext>
            </a:extLst>
          </p:cNvPr>
          <p:cNvSpPr/>
          <p:nvPr/>
        </p:nvSpPr>
        <p:spPr>
          <a:xfrm rot="16200000">
            <a:off x="935712" y="860878"/>
            <a:ext cx="654245" cy="654244"/>
          </a:xfrm>
          <a:prstGeom prst="round2SameRect">
            <a:avLst>
              <a:gd name="adj1" fmla="val 50000"/>
              <a:gd name="adj2" fmla="val 0"/>
            </a:avLst>
          </a:prstGeom>
          <a:solidFill>
            <a:srgbClr val="00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Rectangle 33">
            <a:extLst>
              <a:ext uri="{FF2B5EF4-FFF2-40B4-BE49-F238E27FC236}">
                <a16:creationId xmlns:a16="http://schemas.microsoft.com/office/drawing/2014/main" id="{AC329414-4487-40AC-98F2-76A817DC07EA}"/>
              </a:ext>
            </a:extLst>
          </p:cNvPr>
          <p:cNvSpPr/>
          <p:nvPr/>
        </p:nvSpPr>
        <p:spPr>
          <a:xfrm>
            <a:off x="1589957" y="860877"/>
            <a:ext cx="5953842" cy="6553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Rectangle: Top Corners Rounded 35">
            <a:extLst>
              <a:ext uri="{FF2B5EF4-FFF2-40B4-BE49-F238E27FC236}">
                <a16:creationId xmlns:a16="http://schemas.microsoft.com/office/drawing/2014/main" id="{DF93403A-96B6-4906-8DEE-12C9EE702BE7}"/>
              </a:ext>
            </a:extLst>
          </p:cNvPr>
          <p:cNvSpPr/>
          <p:nvPr/>
        </p:nvSpPr>
        <p:spPr>
          <a:xfrm rot="16200000">
            <a:off x="935712" y="1619298"/>
            <a:ext cx="654245" cy="654244"/>
          </a:xfrm>
          <a:prstGeom prst="round2SameRect">
            <a:avLst>
              <a:gd name="adj1" fmla="val 50000"/>
              <a:gd name="adj2" fmla="val 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Rectangle 36">
            <a:extLst>
              <a:ext uri="{FF2B5EF4-FFF2-40B4-BE49-F238E27FC236}">
                <a16:creationId xmlns:a16="http://schemas.microsoft.com/office/drawing/2014/main" id="{C2B0F902-A29D-47DB-9DF9-EBC3E2B82297}"/>
              </a:ext>
            </a:extLst>
          </p:cNvPr>
          <p:cNvSpPr/>
          <p:nvPr/>
        </p:nvSpPr>
        <p:spPr>
          <a:xfrm>
            <a:off x="1589957" y="1619297"/>
            <a:ext cx="5953842" cy="6553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Rectangle 1">
            <a:extLst>
              <a:ext uri="{FF2B5EF4-FFF2-40B4-BE49-F238E27FC236}">
                <a16:creationId xmlns:a16="http://schemas.microsoft.com/office/drawing/2014/main" id="{381ABE64-3CC7-4E25-9F04-D709ED2B43EB}"/>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3" name="TextBox 2">
            <a:extLst>
              <a:ext uri="{FF2B5EF4-FFF2-40B4-BE49-F238E27FC236}">
                <a16:creationId xmlns:a16="http://schemas.microsoft.com/office/drawing/2014/main" id="{0AC6BE90-1563-535F-ABE9-F326621D7128}"/>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4" name="TextBox 3">
            <a:extLst>
              <a:ext uri="{FF2B5EF4-FFF2-40B4-BE49-F238E27FC236}">
                <a16:creationId xmlns:a16="http://schemas.microsoft.com/office/drawing/2014/main" id="{487C30F0-F7C3-50C5-CBF3-1862435388ED}"/>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5" name="Rectangle 4">
            <a:extLst>
              <a:ext uri="{FF2B5EF4-FFF2-40B4-BE49-F238E27FC236}">
                <a16:creationId xmlns:a16="http://schemas.microsoft.com/office/drawing/2014/main" id="{E1580D9E-71E3-33D6-A834-2EFB50A947C6}"/>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6" name="Rectangle 5">
            <a:extLst>
              <a:ext uri="{FF2B5EF4-FFF2-40B4-BE49-F238E27FC236}">
                <a16:creationId xmlns:a16="http://schemas.microsoft.com/office/drawing/2014/main" id="{1EAED1A7-E41C-3B79-613D-2E44394E25B8}"/>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7" name="Rectangle 6">
            <a:extLst>
              <a:ext uri="{FF2B5EF4-FFF2-40B4-BE49-F238E27FC236}">
                <a16:creationId xmlns:a16="http://schemas.microsoft.com/office/drawing/2014/main" id="{D362CC83-EA8B-890E-FB0B-8DC59BC1DC08}"/>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2" name="TextBox 11">
            <a:extLst>
              <a:ext uri="{FF2B5EF4-FFF2-40B4-BE49-F238E27FC236}">
                <a16:creationId xmlns:a16="http://schemas.microsoft.com/office/drawing/2014/main" id="{C9FDB824-FCBE-9667-5BCA-5C7D27F99582}"/>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3" name="Rectangle 12">
            <a:extLst>
              <a:ext uri="{FF2B5EF4-FFF2-40B4-BE49-F238E27FC236}">
                <a16:creationId xmlns:a16="http://schemas.microsoft.com/office/drawing/2014/main" id="{9511CDC0-FC72-83E6-D377-C0CC7FBA0A7C}"/>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6" name="Rectangle 15">
            <a:extLst>
              <a:ext uri="{FF2B5EF4-FFF2-40B4-BE49-F238E27FC236}">
                <a16:creationId xmlns:a16="http://schemas.microsoft.com/office/drawing/2014/main" id="{D88CB806-13A1-71AA-FF22-721D5666085F}"/>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20" name="TextBox 19">
            <a:extLst>
              <a:ext uri="{FF2B5EF4-FFF2-40B4-BE49-F238E27FC236}">
                <a16:creationId xmlns:a16="http://schemas.microsoft.com/office/drawing/2014/main" id="{1BAD3243-22B4-1CFA-7C98-4274F47CE011}"/>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22" name="TextBox 21">
            <a:extLst>
              <a:ext uri="{FF2B5EF4-FFF2-40B4-BE49-F238E27FC236}">
                <a16:creationId xmlns:a16="http://schemas.microsoft.com/office/drawing/2014/main" id="{3602D37C-8233-4A84-DF9B-EB94D1233DD2}"/>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Tree>
    <p:extLst>
      <p:ext uri="{BB962C8B-B14F-4D97-AF65-F5344CB8AC3E}">
        <p14:creationId xmlns:p14="http://schemas.microsoft.com/office/powerpoint/2010/main" val="289991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39A9-7E23-1455-6351-17BFB3992565}"/>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8E8391A9-BC45-BC45-3D0D-D4D379C0B813}"/>
              </a:ext>
            </a:extLst>
          </p:cNvPr>
          <p:cNvSpPr>
            <a:spLocks noGrp="1"/>
          </p:cNvSpPr>
          <p:nvPr>
            <p:ph type="body" sz="quarter" idx="15"/>
          </p:nvPr>
        </p:nvSpPr>
        <p:spPr/>
        <p:txBody>
          <a:bodyPr/>
          <a:lstStyle/>
          <a:p>
            <a:r>
              <a:rPr lang="pt-PT" dirty="0"/>
              <a:t>ACCURACY</a:t>
            </a:r>
          </a:p>
        </p:txBody>
      </p:sp>
      <p:sp>
        <p:nvSpPr>
          <p:cNvPr id="6" name="TextBox 5">
            <a:extLst>
              <a:ext uri="{FF2B5EF4-FFF2-40B4-BE49-F238E27FC236}">
                <a16:creationId xmlns:a16="http://schemas.microsoft.com/office/drawing/2014/main" id="{52169091-61BE-734A-665B-2A9B45DCBE6F}"/>
              </a:ext>
            </a:extLst>
          </p:cNvPr>
          <p:cNvSpPr txBox="1"/>
          <p:nvPr/>
        </p:nvSpPr>
        <p:spPr>
          <a:xfrm>
            <a:off x="2127680" y="1683514"/>
            <a:ext cx="7936637" cy="1384995"/>
          </a:xfrm>
          <a:prstGeom prst="rect">
            <a:avLst/>
          </a:prstGeom>
          <a:noFill/>
        </p:spPr>
        <p:txBody>
          <a:bodyPr wrap="square">
            <a:spAutoFit/>
          </a:bodyPr>
          <a:lstStyle/>
          <a:p>
            <a:pPr algn="ctr"/>
            <a:r>
              <a:rPr lang="en-US" sz="2800" dirty="0"/>
              <a:t>measures the </a:t>
            </a:r>
            <a:r>
              <a:rPr lang="en-US" sz="2800" b="1" dirty="0"/>
              <a:t>proportion of true results</a:t>
            </a:r>
            <a:r>
              <a:rPr lang="en-US" sz="2800" dirty="0"/>
              <a:t> (both true positives and true negatives) among the total number of cases examined</a:t>
            </a:r>
            <a:endParaRPr lang="pt-PT" sz="2800" dirty="0"/>
          </a:p>
        </p:txBody>
      </p:sp>
      <p:pic>
        <p:nvPicPr>
          <p:cNvPr id="8" name="Picture 7">
            <a:extLst>
              <a:ext uri="{FF2B5EF4-FFF2-40B4-BE49-F238E27FC236}">
                <a16:creationId xmlns:a16="http://schemas.microsoft.com/office/drawing/2014/main" id="{8D181E0F-B0C5-2D72-2427-5FC92A614E42}"/>
              </a:ext>
            </a:extLst>
          </p:cNvPr>
          <p:cNvPicPr>
            <a:picLocks noChangeAspect="1"/>
          </p:cNvPicPr>
          <p:nvPr/>
        </p:nvPicPr>
        <p:blipFill>
          <a:blip r:embed="rId2"/>
          <a:stretch>
            <a:fillRect/>
          </a:stretch>
        </p:blipFill>
        <p:spPr>
          <a:xfrm>
            <a:off x="3536179" y="3242921"/>
            <a:ext cx="5119641" cy="882236"/>
          </a:xfrm>
          <a:prstGeom prst="rect">
            <a:avLst/>
          </a:prstGeom>
        </p:spPr>
      </p:pic>
      <p:pic>
        <p:nvPicPr>
          <p:cNvPr id="10" name="Picture 9">
            <a:extLst>
              <a:ext uri="{FF2B5EF4-FFF2-40B4-BE49-F238E27FC236}">
                <a16:creationId xmlns:a16="http://schemas.microsoft.com/office/drawing/2014/main" id="{23B20C17-5953-79E9-D4CD-ACF305DFC99D}"/>
              </a:ext>
            </a:extLst>
          </p:cNvPr>
          <p:cNvPicPr>
            <a:picLocks noChangeAspect="1"/>
          </p:cNvPicPr>
          <p:nvPr/>
        </p:nvPicPr>
        <p:blipFill>
          <a:blip r:embed="rId3"/>
          <a:stretch>
            <a:fillRect/>
          </a:stretch>
        </p:blipFill>
        <p:spPr>
          <a:xfrm>
            <a:off x="4069613" y="4535706"/>
            <a:ext cx="4052772" cy="882236"/>
          </a:xfrm>
          <a:prstGeom prst="rect">
            <a:avLst/>
          </a:prstGeom>
        </p:spPr>
      </p:pic>
      <p:pic>
        <p:nvPicPr>
          <p:cNvPr id="11" name="Picture 2" descr="The structure of a confusion matrix">
            <a:extLst>
              <a:ext uri="{FF2B5EF4-FFF2-40B4-BE49-F238E27FC236}">
                <a16:creationId xmlns:a16="http://schemas.microsoft.com/office/drawing/2014/main" id="{D014779F-A9A6-19D9-02AA-E06EDBE9E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429" y="4233865"/>
            <a:ext cx="2378462" cy="1632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80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39A9-7E23-1455-6351-17BFB3992565}"/>
              </a:ext>
            </a:extLst>
          </p:cNvPr>
          <p:cNvSpPr>
            <a:spLocks noGrp="1"/>
          </p:cNvSpPr>
          <p:nvPr>
            <p:ph type="title"/>
          </p:nvPr>
        </p:nvSpPr>
        <p:spPr/>
        <p:txBody>
          <a:bodyPr/>
          <a:lstStyle/>
          <a:p>
            <a:r>
              <a:rPr lang="pt-PT" dirty="0"/>
              <a:t>Main limitation</a:t>
            </a:r>
          </a:p>
        </p:txBody>
      </p:sp>
      <p:sp>
        <p:nvSpPr>
          <p:cNvPr id="3" name="Text Placeholder 2">
            <a:extLst>
              <a:ext uri="{FF2B5EF4-FFF2-40B4-BE49-F238E27FC236}">
                <a16:creationId xmlns:a16="http://schemas.microsoft.com/office/drawing/2014/main" id="{8E8391A9-BC45-BC45-3D0D-D4D379C0B813}"/>
              </a:ext>
            </a:extLst>
          </p:cNvPr>
          <p:cNvSpPr>
            <a:spLocks noGrp="1"/>
          </p:cNvSpPr>
          <p:nvPr>
            <p:ph type="body" sz="quarter" idx="15"/>
          </p:nvPr>
        </p:nvSpPr>
        <p:spPr/>
        <p:txBody>
          <a:bodyPr/>
          <a:lstStyle/>
          <a:p>
            <a:r>
              <a:rPr lang="pt-PT" dirty="0"/>
              <a:t>ACCURACY</a:t>
            </a:r>
          </a:p>
        </p:txBody>
      </p:sp>
      <p:sp>
        <p:nvSpPr>
          <p:cNvPr id="5" name="TextBox 4">
            <a:extLst>
              <a:ext uri="{FF2B5EF4-FFF2-40B4-BE49-F238E27FC236}">
                <a16:creationId xmlns:a16="http://schemas.microsoft.com/office/drawing/2014/main" id="{9CED31C6-BBD3-8FC3-F1B1-FD5DC247C0FA}"/>
              </a:ext>
            </a:extLst>
          </p:cNvPr>
          <p:cNvSpPr txBox="1"/>
          <p:nvPr/>
        </p:nvSpPr>
        <p:spPr>
          <a:xfrm>
            <a:off x="4848703" y="1669001"/>
            <a:ext cx="2494594" cy="523220"/>
          </a:xfrm>
          <a:prstGeom prst="rect">
            <a:avLst/>
          </a:prstGeom>
          <a:noFill/>
        </p:spPr>
        <p:txBody>
          <a:bodyPr wrap="none" rtlCol="0">
            <a:spAutoFit/>
          </a:bodyPr>
          <a:lstStyle/>
          <a:p>
            <a:r>
              <a:rPr lang="pt-PT" sz="2800" dirty="0"/>
              <a:t>Class imbalance</a:t>
            </a:r>
          </a:p>
        </p:txBody>
      </p:sp>
      <p:pic>
        <p:nvPicPr>
          <p:cNvPr id="7" name="Picture 2" descr="The structure of a confusion matrix">
            <a:extLst>
              <a:ext uri="{FF2B5EF4-FFF2-40B4-BE49-F238E27FC236}">
                <a16:creationId xmlns:a16="http://schemas.microsoft.com/office/drawing/2014/main" id="{6A204A9B-1F42-7B62-0171-229875F55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644" y="2192221"/>
            <a:ext cx="5713231" cy="39219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43F583-3CB3-A60A-B267-AEA7D4DF4D38}"/>
              </a:ext>
            </a:extLst>
          </p:cNvPr>
          <p:cNvSpPr txBox="1"/>
          <p:nvPr/>
        </p:nvSpPr>
        <p:spPr>
          <a:xfrm>
            <a:off x="5379868" y="3684233"/>
            <a:ext cx="418704" cy="369332"/>
          </a:xfrm>
          <a:prstGeom prst="rect">
            <a:avLst/>
          </a:prstGeom>
          <a:solidFill>
            <a:srgbClr val="8CB367"/>
          </a:solidFill>
        </p:spPr>
        <p:txBody>
          <a:bodyPr wrap="none" rtlCol="0">
            <a:spAutoFit/>
          </a:bodyPr>
          <a:lstStyle/>
          <a:p>
            <a:r>
              <a:rPr lang="pt-PT" dirty="0"/>
              <a:t>95</a:t>
            </a:r>
          </a:p>
        </p:txBody>
      </p:sp>
      <p:sp>
        <p:nvSpPr>
          <p:cNvPr id="12" name="TextBox 11">
            <a:extLst>
              <a:ext uri="{FF2B5EF4-FFF2-40B4-BE49-F238E27FC236}">
                <a16:creationId xmlns:a16="http://schemas.microsoft.com/office/drawing/2014/main" id="{92BD6074-9B01-4456-607D-F5CE2984BEAC}"/>
              </a:ext>
            </a:extLst>
          </p:cNvPr>
          <p:cNvSpPr txBox="1"/>
          <p:nvPr/>
        </p:nvSpPr>
        <p:spPr>
          <a:xfrm>
            <a:off x="6816057" y="3684233"/>
            <a:ext cx="301686" cy="369332"/>
          </a:xfrm>
          <a:prstGeom prst="rect">
            <a:avLst/>
          </a:prstGeom>
          <a:solidFill>
            <a:srgbClr val="B4D8DE"/>
          </a:solidFill>
        </p:spPr>
        <p:txBody>
          <a:bodyPr wrap="none" rtlCol="0">
            <a:spAutoFit/>
          </a:bodyPr>
          <a:lstStyle/>
          <a:p>
            <a:r>
              <a:rPr lang="pt-PT" dirty="0"/>
              <a:t>5</a:t>
            </a:r>
          </a:p>
        </p:txBody>
      </p:sp>
      <p:sp>
        <p:nvSpPr>
          <p:cNvPr id="13" name="TextBox 12">
            <a:extLst>
              <a:ext uri="{FF2B5EF4-FFF2-40B4-BE49-F238E27FC236}">
                <a16:creationId xmlns:a16="http://schemas.microsoft.com/office/drawing/2014/main" id="{AF722767-D6D8-6E86-4C81-1DA68167ADA4}"/>
              </a:ext>
            </a:extLst>
          </p:cNvPr>
          <p:cNvSpPr txBox="1"/>
          <p:nvPr/>
        </p:nvSpPr>
        <p:spPr>
          <a:xfrm>
            <a:off x="5438377" y="5042575"/>
            <a:ext cx="301686" cy="369332"/>
          </a:xfrm>
          <a:prstGeom prst="rect">
            <a:avLst/>
          </a:prstGeom>
          <a:solidFill>
            <a:srgbClr val="B4D8DE"/>
          </a:solidFill>
        </p:spPr>
        <p:txBody>
          <a:bodyPr wrap="none" rtlCol="0">
            <a:spAutoFit/>
          </a:bodyPr>
          <a:lstStyle/>
          <a:p>
            <a:r>
              <a:rPr lang="pt-PT" dirty="0"/>
              <a:t>0</a:t>
            </a:r>
          </a:p>
        </p:txBody>
      </p:sp>
      <p:sp>
        <p:nvSpPr>
          <p:cNvPr id="14" name="TextBox 13">
            <a:extLst>
              <a:ext uri="{FF2B5EF4-FFF2-40B4-BE49-F238E27FC236}">
                <a16:creationId xmlns:a16="http://schemas.microsoft.com/office/drawing/2014/main" id="{B48418B6-2D7B-CDFD-6AAB-A9A7F9C97676}"/>
              </a:ext>
            </a:extLst>
          </p:cNvPr>
          <p:cNvSpPr txBox="1"/>
          <p:nvPr/>
        </p:nvSpPr>
        <p:spPr>
          <a:xfrm>
            <a:off x="6799757" y="5042575"/>
            <a:ext cx="301686" cy="369332"/>
          </a:xfrm>
          <a:prstGeom prst="rect">
            <a:avLst/>
          </a:prstGeom>
          <a:solidFill>
            <a:srgbClr val="8CB367"/>
          </a:solidFill>
        </p:spPr>
        <p:txBody>
          <a:bodyPr wrap="none" rtlCol="0">
            <a:spAutoFit/>
          </a:bodyPr>
          <a:lstStyle/>
          <a:p>
            <a:r>
              <a:rPr lang="pt-PT" dirty="0"/>
              <a:t>0</a:t>
            </a:r>
          </a:p>
        </p:txBody>
      </p:sp>
      <p:grpSp>
        <p:nvGrpSpPr>
          <p:cNvPr id="18" name="Group 17">
            <a:extLst>
              <a:ext uri="{FF2B5EF4-FFF2-40B4-BE49-F238E27FC236}">
                <a16:creationId xmlns:a16="http://schemas.microsoft.com/office/drawing/2014/main" id="{11AB1758-0665-BEE4-29CD-5C5F31F19AA7}"/>
              </a:ext>
            </a:extLst>
          </p:cNvPr>
          <p:cNvGrpSpPr/>
          <p:nvPr/>
        </p:nvGrpSpPr>
        <p:grpSpPr>
          <a:xfrm>
            <a:off x="7997960" y="4242718"/>
            <a:ext cx="4194040" cy="530594"/>
            <a:chOff x="7997960" y="4242718"/>
            <a:chExt cx="4194040" cy="530594"/>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7F1B0F2-34C2-8015-8E19-477B056FF8DC}"/>
                    </a:ext>
                  </a:extLst>
                </p:cNvPr>
                <p:cNvSpPr txBox="1"/>
                <p:nvPr/>
              </p:nvSpPr>
              <p:spPr>
                <a:xfrm>
                  <a:off x="7997960" y="4242718"/>
                  <a:ext cx="2789995" cy="530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PT" i="1" smtClean="0">
                            <a:latin typeface="Cambria Math" panose="02040503050406030204" pitchFamily="18" charset="0"/>
                          </a:rPr>
                          <m:t>𝐴</m:t>
                        </m:r>
                        <m:r>
                          <a:rPr lang="pt-PT" b="0" i="1" smtClean="0">
                            <a:latin typeface="Cambria Math" panose="02040503050406030204" pitchFamily="18" charset="0"/>
                          </a:rPr>
                          <m:t>𝑐𝑐𝑢𝑟𝑎𝑐𝑦</m:t>
                        </m:r>
                        <m:r>
                          <a:rPr lang="pt-PT" i="1" smtClean="0">
                            <a:latin typeface="Cambria Math" panose="02040503050406030204" pitchFamily="18" charset="0"/>
                          </a:rPr>
                          <m:t>=</m:t>
                        </m:r>
                        <m:f>
                          <m:fPr>
                            <m:ctrlPr>
                              <a:rPr lang="pt-PT" i="1" smtClean="0">
                                <a:latin typeface="Cambria Math" panose="02040503050406030204" pitchFamily="18" charset="0"/>
                              </a:rPr>
                            </m:ctrlPr>
                          </m:fPr>
                          <m:num>
                            <m:r>
                              <a:rPr lang="pt-PT" b="0" i="1" smtClean="0">
                                <a:latin typeface="Cambria Math" panose="02040503050406030204" pitchFamily="18" charset="0"/>
                              </a:rPr>
                              <m:t>95+0</m:t>
                            </m:r>
                          </m:num>
                          <m:den>
                            <m:r>
                              <a:rPr lang="pt-PT" b="0" i="1" smtClean="0">
                                <a:latin typeface="Cambria Math" panose="02040503050406030204" pitchFamily="18" charset="0"/>
                              </a:rPr>
                              <m:t>95+0+5+0</m:t>
                            </m:r>
                          </m:den>
                        </m:f>
                      </m:oMath>
                    </m:oMathPara>
                  </a14:m>
                  <a:endParaRPr lang="pt-PT" dirty="0"/>
                </a:p>
              </p:txBody>
            </p:sp>
          </mc:Choice>
          <mc:Fallback xmlns="">
            <p:sp>
              <p:nvSpPr>
                <p:cNvPr id="15" name="TextBox 14">
                  <a:extLst>
                    <a:ext uri="{FF2B5EF4-FFF2-40B4-BE49-F238E27FC236}">
                      <a16:creationId xmlns:a16="http://schemas.microsoft.com/office/drawing/2014/main" id="{F7F1B0F2-34C2-8015-8E19-477B056FF8DC}"/>
                    </a:ext>
                  </a:extLst>
                </p:cNvPr>
                <p:cNvSpPr txBox="1">
                  <a:spLocks noRot="1" noChangeAspect="1" noMove="1" noResize="1" noEditPoints="1" noAdjustHandles="1" noChangeArrowheads="1" noChangeShapeType="1" noTextEdit="1"/>
                </p:cNvSpPr>
                <p:nvPr/>
              </p:nvSpPr>
              <p:spPr>
                <a:xfrm>
                  <a:off x="7997960" y="4242718"/>
                  <a:ext cx="2789995" cy="530594"/>
                </a:xfrm>
                <a:prstGeom prst="rect">
                  <a:avLst/>
                </a:prstGeom>
                <a:blipFill>
                  <a:blip r:embed="rId4"/>
                  <a:stretch>
                    <a:fillRect/>
                  </a:stretch>
                </a:blipFill>
              </p:spPr>
              <p:txBody>
                <a:bodyPr/>
                <a:lstStyle/>
                <a:p>
                  <a:r>
                    <a:rPr lang="pt-PT">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DFCF5B-87CC-B026-E36B-FF1ED9ACF651}"/>
                    </a:ext>
                  </a:extLst>
                </p:cNvPr>
                <p:cNvSpPr txBox="1"/>
                <p:nvPr/>
              </p:nvSpPr>
              <p:spPr>
                <a:xfrm>
                  <a:off x="10312154" y="4323349"/>
                  <a:ext cx="18798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latin typeface="Cambria Math" panose="02040503050406030204" pitchFamily="18" charset="0"/>
                          </a:rPr>
                          <m:t>=</m:t>
                        </m:r>
                        <m:r>
                          <a:rPr lang="pt-PT" b="0" i="1" smtClean="0">
                            <a:latin typeface="Cambria Math" panose="02040503050406030204" pitchFamily="18" charset="0"/>
                          </a:rPr>
                          <m:t>0.95</m:t>
                        </m:r>
                      </m:oMath>
                    </m:oMathPara>
                  </a14:m>
                  <a:endParaRPr lang="pt-PT" dirty="0"/>
                </a:p>
              </p:txBody>
            </p:sp>
          </mc:Choice>
          <mc:Fallback xmlns="">
            <p:sp>
              <p:nvSpPr>
                <p:cNvPr id="17" name="TextBox 16">
                  <a:extLst>
                    <a:ext uri="{FF2B5EF4-FFF2-40B4-BE49-F238E27FC236}">
                      <a16:creationId xmlns:a16="http://schemas.microsoft.com/office/drawing/2014/main" id="{B5DFCF5B-87CC-B026-E36B-FF1ED9ACF651}"/>
                    </a:ext>
                  </a:extLst>
                </p:cNvPr>
                <p:cNvSpPr txBox="1">
                  <a:spLocks noRot="1" noChangeAspect="1" noMove="1" noResize="1" noEditPoints="1" noAdjustHandles="1" noChangeArrowheads="1" noChangeShapeType="1" noTextEdit="1"/>
                </p:cNvSpPr>
                <p:nvPr/>
              </p:nvSpPr>
              <p:spPr>
                <a:xfrm>
                  <a:off x="10312154" y="4323349"/>
                  <a:ext cx="1879846" cy="369332"/>
                </a:xfrm>
                <a:prstGeom prst="rect">
                  <a:avLst/>
                </a:prstGeom>
                <a:blipFill>
                  <a:blip r:embed="rId5"/>
                  <a:stretch>
                    <a:fillRect/>
                  </a:stretch>
                </a:blipFill>
              </p:spPr>
              <p:txBody>
                <a:bodyPr/>
                <a:lstStyle/>
                <a:p>
                  <a:r>
                    <a:rPr lang="pt-PT">
                      <a:noFill/>
                    </a:rPr>
                    <a:t> </a:t>
                  </a:r>
                </a:p>
              </p:txBody>
            </p:sp>
          </mc:Fallback>
        </mc:AlternateContent>
      </p:grpSp>
    </p:spTree>
    <p:extLst>
      <p:ext uri="{BB962C8B-B14F-4D97-AF65-F5344CB8AC3E}">
        <p14:creationId xmlns:p14="http://schemas.microsoft.com/office/powerpoint/2010/main" val="294332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4FDB-AC5F-C6BF-1878-FA8887E7C5AE}"/>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FA575342-776C-290F-9605-A4FF240040AB}"/>
              </a:ext>
            </a:extLst>
          </p:cNvPr>
          <p:cNvSpPr>
            <a:spLocks noGrp="1"/>
          </p:cNvSpPr>
          <p:nvPr>
            <p:ph type="body" sz="quarter" idx="15"/>
          </p:nvPr>
        </p:nvSpPr>
        <p:spPr/>
        <p:txBody>
          <a:bodyPr/>
          <a:lstStyle/>
          <a:p>
            <a:r>
              <a:rPr lang="pt-PT" dirty="0"/>
              <a:t>CONFUSION MATRIX</a:t>
            </a:r>
          </a:p>
        </p:txBody>
      </p:sp>
      <p:pic>
        <p:nvPicPr>
          <p:cNvPr id="2050" name="Picture 2" descr="Confusion Matrix">
            <a:extLst>
              <a:ext uri="{FF2B5EF4-FFF2-40B4-BE49-F238E27FC236}">
                <a16:creationId xmlns:a16="http://schemas.microsoft.com/office/drawing/2014/main" id="{07791102-5D66-A9D3-DD7C-BFF478C94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1678894"/>
            <a:ext cx="7181850" cy="4048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3D22A7-888C-2404-FC73-4F72FCF6F9FD}"/>
              </a:ext>
            </a:extLst>
          </p:cNvPr>
          <p:cNvSpPr txBox="1"/>
          <p:nvPr/>
        </p:nvSpPr>
        <p:spPr>
          <a:xfrm>
            <a:off x="472341" y="6186713"/>
            <a:ext cx="9505836" cy="369332"/>
          </a:xfrm>
          <a:prstGeom prst="rect">
            <a:avLst/>
          </a:prstGeom>
          <a:noFill/>
        </p:spPr>
        <p:txBody>
          <a:bodyPr wrap="square">
            <a:spAutoFit/>
          </a:bodyPr>
          <a:lstStyle>
            <a:defPPr>
              <a:defRPr lang="pt-PT"/>
            </a:defPPr>
            <a:lvl1pPr>
              <a:defRPr sz="1200"/>
            </a:lvl1pPr>
          </a:lstStyle>
          <a:p>
            <a:r>
              <a:rPr lang="en-US" dirty="0">
                <a:hlinkClick r:id="rId3"/>
              </a:rPr>
              <a:t>Image from: What is a Confusion Matrix? | Machine Learning Glossary | </a:t>
            </a:r>
            <a:r>
              <a:rPr lang="en-US" dirty="0" err="1">
                <a:hlinkClick r:id="rId3"/>
              </a:rPr>
              <a:t>Encord</a:t>
            </a:r>
            <a:r>
              <a:rPr lang="en-US" dirty="0">
                <a:hlinkClick r:id="rId3"/>
              </a:rPr>
              <a:t> | </a:t>
            </a:r>
            <a:r>
              <a:rPr lang="en-US" dirty="0" err="1">
                <a:hlinkClick r:id="rId3"/>
              </a:rPr>
              <a:t>Encord</a:t>
            </a:r>
            <a:endParaRPr lang="pt-PT" dirty="0"/>
          </a:p>
        </p:txBody>
      </p:sp>
    </p:spTree>
    <p:extLst>
      <p:ext uri="{BB962C8B-B14F-4D97-AF65-F5344CB8AC3E}">
        <p14:creationId xmlns:p14="http://schemas.microsoft.com/office/powerpoint/2010/main" val="3584320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AE33-0338-C8F8-9F20-5ABA0BB95697}"/>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ABF5BA23-2DDF-8DC1-5295-7B4429AB9AFB}"/>
              </a:ext>
            </a:extLst>
          </p:cNvPr>
          <p:cNvSpPr>
            <a:spLocks noGrp="1"/>
          </p:cNvSpPr>
          <p:nvPr>
            <p:ph type="body" sz="quarter" idx="15"/>
          </p:nvPr>
        </p:nvSpPr>
        <p:spPr/>
        <p:txBody>
          <a:bodyPr/>
          <a:lstStyle/>
          <a:p>
            <a:r>
              <a:rPr lang="pt-PT" dirty="0"/>
              <a:t>PRECISION</a:t>
            </a:r>
          </a:p>
        </p:txBody>
      </p:sp>
      <p:sp>
        <p:nvSpPr>
          <p:cNvPr id="6" name="TextBox 5">
            <a:extLst>
              <a:ext uri="{FF2B5EF4-FFF2-40B4-BE49-F238E27FC236}">
                <a16:creationId xmlns:a16="http://schemas.microsoft.com/office/drawing/2014/main" id="{1AD7194D-A791-9E06-D681-8C7C57161049}"/>
              </a:ext>
            </a:extLst>
          </p:cNvPr>
          <p:cNvSpPr txBox="1"/>
          <p:nvPr/>
        </p:nvSpPr>
        <p:spPr>
          <a:xfrm>
            <a:off x="3048740" y="2325607"/>
            <a:ext cx="6094520" cy="954107"/>
          </a:xfrm>
          <a:prstGeom prst="rect">
            <a:avLst/>
          </a:prstGeom>
          <a:noFill/>
        </p:spPr>
        <p:txBody>
          <a:bodyPr wrap="square">
            <a:spAutoFit/>
          </a:bodyPr>
          <a:lstStyle/>
          <a:p>
            <a:pPr algn="ctr"/>
            <a:r>
              <a:rPr lang="en-US" sz="2800" dirty="0"/>
              <a:t>measures the accuracy of the positive predictions</a:t>
            </a:r>
            <a:endParaRPr lang="pt-PT" sz="2800" dirty="0"/>
          </a:p>
        </p:txBody>
      </p:sp>
      <p:pic>
        <p:nvPicPr>
          <p:cNvPr id="7" name="Picture 2" descr="The structure of a confusion matrix">
            <a:extLst>
              <a:ext uri="{FF2B5EF4-FFF2-40B4-BE49-F238E27FC236}">
                <a16:creationId xmlns:a16="http://schemas.microsoft.com/office/drawing/2014/main" id="{27B360DB-803B-4F88-59E9-EDD71EB9C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9744" y="3279714"/>
            <a:ext cx="2378462" cy="1632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E6052D3-0B20-288D-CF2E-2212F6DD82E5}"/>
              </a:ext>
            </a:extLst>
          </p:cNvPr>
          <p:cNvPicPr>
            <a:picLocks noChangeAspect="1"/>
          </p:cNvPicPr>
          <p:nvPr/>
        </p:nvPicPr>
        <p:blipFill>
          <a:blip r:embed="rId4"/>
          <a:stretch>
            <a:fillRect/>
          </a:stretch>
        </p:blipFill>
        <p:spPr>
          <a:xfrm>
            <a:off x="3408751" y="4181048"/>
            <a:ext cx="5471017" cy="715166"/>
          </a:xfrm>
          <a:prstGeom prst="rect">
            <a:avLst/>
          </a:prstGeom>
        </p:spPr>
      </p:pic>
      <p:sp>
        <p:nvSpPr>
          <p:cNvPr id="10" name="TextBox 9">
            <a:extLst>
              <a:ext uri="{FF2B5EF4-FFF2-40B4-BE49-F238E27FC236}">
                <a16:creationId xmlns:a16="http://schemas.microsoft.com/office/drawing/2014/main" id="{0BC9FA85-6466-F9DF-273D-B3580018395E}"/>
              </a:ext>
            </a:extLst>
          </p:cNvPr>
          <p:cNvSpPr txBox="1"/>
          <p:nvPr/>
        </p:nvSpPr>
        <p:spPr>
          <a:xfrm>
            <a:off x="9545400" y="4258970"/>
            <a:ext cx="1420427" cy="612559"/>
          </a:xfrm>
          <a:prstGeom prst="rect">
            <a:avLst/>
          </a:prstGeom>
          <a:solidFill>
            <a:srgbClr val="FFFFFF">
              <a:alpha val="81176"/>
            </a:srgbClr>
          </a:solidFill>
        </p:spPr>
        <p:txBody>
          <a:bodyPr wrap="square" rtlCol="0">
            <a:spAutoFit/>
          </a:bodyPr>
          <a:lstStyle/>
          <a:p>
            <a:endParaRPr lang="pt-PT" dirty="0"/>
          </a:p>
        </p:txBody>
      </p:sp>
    </p:spTree>
    <p:extLst>
      <p:ext uri="{BB962C8B-B14F-4D97-AF65-F5344CB8AC3E}">
        <p14:creationId xmlns:p14="http://schemas.microsoft.com/office/powerpoint/2010/main" val="3950251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AE33-0338-C8F8-9F20-5ABA0BB95697}"/>
              </a:ext>
            </a:extLst>
          </p:cNvPr>
          <p:cNvSpPr>
            <a:spLocks noGrp="1"/>
          </p:cNvSpPr>
          <p:nvPr>
            <p:ph type="title"/>
          </p:nvPr>
        </p:nvSpPr>
        <p:spPr/>
        <p:txBody>
          <a:bodyPr/>
          <a:lstStyle/>
          <a:p>
            <a:r>
              <a:rPr lang="pt-PT" dirty="0"/>
              <a:t>Main limitation</a:t>
            </a:r>
          </a:p>
        </p:txBody>
      </p:sp>
      <p:sp>
        <p:nvSpPr>
          <p:cNvPr id="3" name="Text Placeholder 2">
            <a:extLst>
              <a:ext uri="{FF2B5EF4-FFF2-40B4-BE49-F238E27FC236}">
                <a16:creationId xmlns:a16="http://schemas.microsoft.com/office/drawing/2014/main" id="{ABF5BA23-2DDF-8DC1-5295-7B4429AB9AFB}"/>
              </a:ext>
            </a:extLst>
          </p:cNvPr>
          <p:cNvSpPr>
            <a:spLocks noGrp="1"/>
          </p:cNvSpPr>
          <p:nvPr>
            <p:ph type="body" sz="quarter" idx="15"/>
          </p:nvPr>
        </p:nvSpPr>
        <p:spPr/>
        <p:txBody>
          <a:bodyPr/>
          <a:lstStyle/>
          <a:p>
            <a:r>
              <a:rPr lang="pt-PT" dirty="0"/>
              <a:t>PRECISION</a:t>
            </a:r>
          </a:p>
        </p:txBody>
      </p:sp>
      <p:sp>
        <p:nvSpPr>
          <p:cNvPr id="5" name="TextBox 4">
            <a:extLst>
              <a:ext uri="{FF2B5EF4-FFF2-40B4-BE49-F238E27FC236}">
                <a16:creationId xmlns:a16="http://schemas.microsoft.com/office/drawing/2014/main" id="{14227020-12DA-8688-CDF2-059DA7F156F9}"/>
              </a:ext>
            </a:extLst>
          </p:cNvPr>
          <p:cNvSpPr txBox="1"/>
          <p:nvPr/>
        </p:nvSpPr>
        <p:spPr>
          <a:xfrm>
            <a:off x="2962044" y="5020676"/>
            <a:ext cx="6094268" cy="923330"/>
          </a:xfrm>
          <a:prstGeom prst="rect">
            <a:avLst/>
          </a:prstGeom>
          <a:noFill/>
        </p:spPr>
        <p:txBody>
          <a:bodyPr wrap="square">
            <a:spAutoFit/>
          </a:bodyPr>
          <a:lstStyle/>
          <a:p>
            <a:r>
              <a:rPr lang="en-US" dirty="0"/>
              <a:t>Precision does not consider the false negatives, so it does not provide information about the ability of the model to identify all actual positives </a:t>
            </a:r>
            <a:endParaRPr lang="pt-PT" dirty="0"/>
          </a:p>
        </p:txBody>
      </p:sp>
      <p:pic>
        <p:nvPicPr>
          <p:cNvPr id="8" name="Picture 2" descr="The structure of a confusion matrix">
            <a:extLst>
              <a:ext uri="{FF2B5EF4-FFF2-40B4-BE49-F238E27FC236}">
                <a16:creationId xmlns:a16="http://schemas.microsoft.com/office/drawing/2014/main" id="{F5C4C871-0E9E-0884-5A34-154E0E4E2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115" y="1660136"/>
            <a:ext cx="4631770" cy="31795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B2BD7F8-151C-710D-BB24-0A63CAB55C32}"/>
              </a:ext>
            </a:extLst>
          </p:cNvPr>
          <p:cNvSpPr txBox="1"/>
          <p:nvPr/>
        </p:nvSpPr>
        <p:spPr>
          <a:xfrm>
            <a:off x="4756861" y="3557869"/>
            <a:ext cx="2807721" cy="1281864"/>
          </a:xfrm>
          <a:prstGeom prst="rect">
            <a:avLst/>
          </a:prstGeom>
          <a:solidFill>
            <a:srgbClr val="FFFFFF">
              <a:alpha val="81176"/>
            </a:srgbClr>
          </a:solidFill>
        </p:spPr>
        <p:txBody>
          <a:bodyPr wrap="square" rtlCol="0">
            <a:spAutoFit/>
          </a:bodyPr>
          <a:lstStyle/>
          <a:p>
            <a:endParaRPr lang="pt-PT" dirty="0"/>
          </a:p>
        </p:txBody>
      </p:sp>
    </p:spTree>
    <p:extLst>
      <p:ext uri="{BB962C8B-B14F-4D97-AF65-F5344CB8AC3E}">
        <p14:creationId xmlns:p14="http://schemas.microsoft.com/office/powerpoint/2010/main" val="2389842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AE33-0338-C8F8-9F20-5ABA0BB95697}"/>
              </a:ext>
            </a:extLst>
          </p:cNvPr>
          <p:cNvSpPr>
            <a:spLocks noGrp="1"/>
          </p:cNvSpPr>
          <p:nvPr>
            <p:ph type="title"/>
          </p:nvPr>
        </p:nvSpPr>
        <p:spPr/>
        <p:txBody>
          <a:bodyPr/>
          <a:lstStyle/>
          <a:p>
            <a:r>
              <a:rPr lang="pt-PT" dirty="0"/>
              <a:t>Case study</a:t>
            </a:r>
          </a:p>
        </p:txBody>
      </p:sp>
      <p:sp>
        <p:nvSpPr>
          <p:cNvPr id="3" name="Text Placeholder 2">
            <a:extLst>
              <a:ext uri="{FF2B5EF4-FFF2-40B4-BE49-F238E27FC236}">
                <a16:creationId xmlns:a16="http://schemas.microsoft.com/office/drawing/2014/main" id="{ABF5BA23-2DDF-8DC1-5295-7B4429AB9AFB}"/>
              </a:ext>
            </a:extLst>
          </p:cNvPr>
          <p:cNvSpPr>
            <a:spLocks noGrp="1"/>
          </p:cNvSpPr>
          <p:nvPr>
            <p:ph type="body" sz="quarter" idx="15"/>
          </p:nvPr>
        </p:nvSpPr>
        <p:spPr/>
        <p:txBody>
          <a:bodyPr/>
          <a:lstStyle/>
          <a:p>
            <a:r>
              <a:rPr lang="pt-PT" dirty="0"/>
              <a:t>PRECISION</a:t>
            </a:r>
          </a:p>
        </p:txBody>
      </p:sp>
      <p:sp>
        <p:nvSpPr>
          <p:cNvPr id="6" name="TextBox 5">
            <a:extLst>
              <a:ext uri="{FF2B5EF4-FFF2-40B4-BE49-F238E27FC236}">
                <a16:creationId xmlns:a16="http://schemas.microsoft.com/office/drawing/2014/main" id="{DB4AD11A-5EF6-863F-D90F-FBA60043DF50}"/>
              </a:ext>
            </a:extLst>
          </p:cNvPr>
          <p:cNvSpPr txBox="1"/>
          <p:nvPr/>
        </p:nvSpPr>
        <p:spPr>
          <a:xfrm>
            <a:off x="952500" y="2846338"/>
            <a:ext cx="10287000" cy="2031325"/>
          </a:xfrm>
          <a:prstGeom prst="rect">
            <a:avLst/>
          </a:prstGeom>
          <a:noFill/>
        </p:spPr>
        <p:txBody>
          <a:bodyPr wrap="square">
            <a:spAutoFit/>
          </a:bodyPr>
          <a:lstStyle/>
          <a:p>
            <a:r>
              <a:rPr lang="en-US" b="1" dirty="0"/>
              <a:t>Case Study Example</a:t>
            </a:r>
          </a:p>
          <a:p>
            <a:r>
              <a:rPr lang="en-US" dirty="0"/>
              <a:t>Consider a model designed to predict whether patients have a particular rare genetic disorder. High precision is crucial because:</a:t>
            </a:r>
          </a:p>
          <a:p>
            <a:endParaRPr lang="en-US" dirty="0"/>
          </a:p>
          <a:p>
            <a:pPr lvl="1">
              <a:buFont typeface="Arial" panose="020B0604020202020204" pitchFamily="34" charset="0"/>
              <a:buChar char="•"/>
            </a:pPr>
            <a:r>
              <a:rPr lang="en-US" dirty="0"/>
              <a:t>False positives could lead to expensive and invasive follow-up tests.</a:t>
            </a:r>
          </a:p>
          <a:p>
            <a:pPr lvl="1">
              <a:buFont typeface="Arial" panose="020B0604020202020204" pitchFamily="34" charset="0"/>
              <a:buChar char="•"/>
            </a:pPr>
            <a:r>
              <a:rPr lang="en-US" dirty="0"/>
              <a:t>Ensuring those diagnosed are highly likely to have the disorder can help in focusing medical resources effectively.</a:t>
            </a:r>
          </a:p>
        </p:txBody>
      </p:sp>
    </p:spTree>
    <p:extLst>
      <p:ext uri="{BB962C8B-B14F-4D97-AF65-F5344CB8AC3E}">
        <p14:creationId xmlns:p14="http://schemas.microsoft.com/office/powerpoint/2010/main" val="225461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D3A9D-D41F-046C-34F4-D37390EC95F6}"/>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0BB5EE92-5EFE-15DD-84A1-0FB1435AB2E8}"/>
              </a:ext>
            </a:extLst>
          </p:cNvPr>
          <p:cNvSpPr>
            <a:spLocks noGrp="1"/>
          </p:cNvSpPr>
          <p:nvPr>
            <p:ph type="body" sz="quarter" idx="15"/>
          </p:nvPr>
        </p:nvSpPr>
        <p:spPr/>
        <p:txBody>
          <a:bodyPr/>
          <a:lstStyle/>
          <a:p>
            <a:r>
              <a:rPr lang="pt-PT" dirty="0"/>
              <a:t>RECALL (SENSITIVITY)</a:t>
            </a:r>
          </a:p>
        </p:txBody>
      </p:sp>
      <p:sp>
        <p:nvSpPr>
          <p:cNvPr id="6" name="TextBox 5">
            <a:extLst>
              <a:ext uri="{FF2B5EF4-FFF2-40B4-BE49-F238E27FC236}">
                <a16:creationId xmlns:a16="http://schemas.microsoft.com/office/drawing/2014/main" id="{C52DB11F-CB5B-508C-9791-8AA09B98035F}"/>
              </a:ext>
            </a:extLst>
          </p:cNvPr>
          <p:cNvSpPr txBox="1"/>
          <p:nvPr/>
        </p:nvSpPr>
        <p:spPr>
          <a:xfrm>
            <a:off x="3048866" y="2181044"/>
            <a:ext cx="6094268" cy="954107"/>
          </a:xfrm>
          <a:prstGeom prst="rect">
            <a:avLst/>
          </a:prstGeom>
          <a:noFill/>
        </p:spPr>
        <p:txBody>
          <a:bodyPr wrap="square">
            <a:spAutoFit/>
          </a:bodyPr>
          <a:lstStyle/>
          <a:p>
            <a:pPr algn="ctr"/>
            <a:r>
              <a:rPr lang="en-US" sz="2800" dirty="0"/>
              <a:t>quantifies the ability of the model to find all relevant cases within a dataset</a:t>
            </a:r>
            <a:endParaRPr lang="pt-PT" sz="2800" dirty="0"/>
          </a:p>
        </p:txBody>
      </p:sp>
      <p:pic>
        <p:nvPicPr>
          <p:cNvPr id="8" name="Picture 7">
            <a:extLst>
              <a:ext uri="{FF2B5EF4-FFF2-40B4-BE49-F238E27FC236}">
                <a16:creationId xmlns:a16="http://schemas.microsoft.com/office/drawing/2014/main" id="{C4A791FA-4CED-5C0D-A145-2E2A30023288}"/>
              </a:ext>
            </a:extLst>
          </p:cNvPr>
          <p:cNvPicPr>
            <a:picLocks noChangeAspect="1"/>
          </p:cNvPicPr>
          <p:nvPr/>
        </p:nvPicPr>
        <p:blipFill>
          <a:blip r:embed="rId3"/>
          <a:stretch>
            <a:fillRect/>
          </a:stretch>
        </p:blipFill>
        <p:spPr>
          <a:xfrm>
            <a:off x="3174276" y="3955171"/>
            <a:ext cx="5843448" cy="916359"/>
          </a:xfrm>
          <a:prstGeom prst="rect">
            <a:avLst/>
          </a:prstGeom>
        </p:spPr>
      </p:pic>
      <p:pic>
        <p:nvPicPr>
          <p:cNvPr id="9" name="Picture 2" descr="The structure of a confusion matrix">
            <a:extLst>
              <a:ext uri="{FF2B5EF4-FFF2-40B4-BE49-F238E27FC236}">
                <a16:creationId xmlns:a16="http://schemas.microsoft.com/office/drawing/2014/main" id="{4A4A8F87-1B99-EF81-04AC-7D4A5D00F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134" y="3722850"/>
            <a:ext cx="2378462" cy="16327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A68D6C-286B-1511-03C7-BA278E0AA6E6}"/>
              </a:ext>
            </a:extLst>
          </p:cNvPr>
          <p:cNvSpPr txBox="1"/>
          <p:nvPr/>
        </p:nvSpPr>
        <p:spPr>
          <a:xfrm>
            <a:off x="10391563" y="3976046"/>
            <a:ext cx="647654" cy="1338620"/>
          </a:xfrm>
          <a:prstGeom prst="rect">
            <a:avLst/>
          </a:prstGeom>
          <a:solidFill>
            <a:srgbClr val="FFFFFF">
              <a:alpha val="81176"/>
            </a:srgbClr>
          </a:solidFill>
        </p:spPr>
        <p:txBody>
          <a:bodyPr wrap="square" rtlCol="0">
            <a:spAutoFit/>
          </a:bodyPr>
          <a:lstStyle/>
          <a:p>
            <a:endParaRPr lang="pt-PT" dirty="0"/>
          </a:p>
        </p:txBody>
      </p:sp>
    </p:spTree>
    <p:extLst>
      <p:ext uri="{BB962C8B-B14F-4D97-AF65-F5344CB8AC3E}">
        <p14:creationId xmlns:p14="http://schemas.microsoft.com/office/powerpoint/2010/main" val="2208620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D3A9D-D41F-046C-34F4-D37390EC95F6}"/>
              </a:ext>
            </a:extLst>
          </p:cNvPr>
          <p:cNvSpPr>
            <a:spLocks noGrp="1"/>
          </p:cNvSpPr>
          <p:nvPr>
            <p:ph type="title"/>
          </p:nvPr>
        </p:nvSpPr>
        <p:spPr/>
        <p:txBody>
          <a:bodyPr/>
          <a:lstStyle/>
          <a:p>
            <a:r>
              <a:rPr lang="pt-PT" dirty="0"/>
              <a:t>Main limitation</a:t>
            </a:r>
          </a:p>
        </p:txBody>
      </p:sp>
      <p:sp>
        <p:nvSpPr>
          <p:cNvPr id="3" name="Text Placeholder 2">
            <a:extLst>
              <a:ext uri="{FF2B5EF4-FFF2-40B4-BE49-F238E27FC236}">
                <a16:creationId xmlns:a16="http://schemas.microsoft.com/office/drawing/2014/main" id="{0BB5EE92-5EFE-15DD-84A1-0FB1435AB2E8}"/>
              </a:ext>
            </a:extLst>
          </p:cNvPr>
          <p:cNvSpPr>
            <a:spLocks noGrp="1"/>
          </p:cNvSpPr>
          <p:nvPr>
            <p:ph type="body" sz="quarter" idx="15"/>
          </p:nvPr>
        </p:nvSpPr>
        <p:spPr/>
        <p:txBody>
          <a:bodyPr/>
          <a:lstStyle/>
          <a:p>
            <a:r>
              <a:rPr lang="pt-PT" dirty="0"/>
              <a:t>RECALL (SENSITIVITY)</a:t>
            </a:r>
          </a:p>
        </p:txBody>
      </p:sp>
      <p:sp>
        <p:nvSpPr>
          <p:cNvPr id="5" name="TextBox 4">
            <a:extLst>
              <a:ext uri="{FF2B5EF4-FFF2-40B4-BE49-F238E27FC236}">
                <a16:creationId xmlns:a16="http://schemas.microsoft.com/office/drawing/2014/main" id="{2D52D975-E4FD-A01C-5D9E-D5CCCDB79E36}"/>
              </a:ext>
            </a:extLst>
          </p:cNvPr>
          <p:cNvSpPr txBox="1"/>
          <p:nvPr/>
        </p:nvSpPr>
        <p:spPr>
          <a:xfrm>
            <a:off x="3048866" y="5007372"/>
            <a:ext cx="6094268" cy="923330"/>
          </a:xfrm>
          <a:prstGeom prst="rect">
            <a:avLst/>
          </a:prstGeom>
          <a:noFill/>
        </p:spPr>
        <p:txBody>
          <a:bodyPr wrap="square">
            <a:spAutoFit/>
          </a:bodyPr>
          <a:lstStyle/>
          <a:p>
            <a:r>
              <a:rPr lang="en-US" dirty="0"/>
              <a:t>Recall does not consider the false positives, so it doesn't provide information about the accuracy of the positive predictions</a:t>
            </a:r>
            <a:endParaRPr lang="pt-PT" dirty="0"/>
          </a:p>
        </p:txBody>
      </p:sp>
      <p:pic>
        <p:nvPicPr>
          <p:cNvPr id="7" name="Picture 2" descr="The structure of a confusion matrix">
            <a:extLst>
              <a:ext uri="{FF2B5EF4-FFF2-40B4-BE49-F238E27FC236}">
                <a16:creationId xmlns:a16="http://schemas.microsoft.com/office/drawing/2014/main" id="{2147464F-3111-202B-757E-162EB5ABE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115" y="1660136"/>
            <a:ext cx="4631770" cy="31795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48D73E-B71D-EAD2-EC66-7A8A758A4935}"/>
              </a:ext>
            </a:extLst>
          </p:cNvPr>
          <p:cNvSpPr txBox="1"/>
          <p:nvPr/>
        </p:nvSpPr>
        <p:spPr>
          <a:xfrm>
            <a:off x="6192982" y="2192482"/>
            <a:ext cx="1371600" cy="2647251"/>
          </a:xfrm>
          <a:prstGeom prst="rect">
            <a:avLst/>
          </a:prstGeom>
          <a:solidFill>
            <a:srgbClr val="FFFFFF">
              <a:alpha val="81176"/>
            </a:srgbClr>
          </a:solidFill>
        </p:spPr>
        <p:txBody>
          <a:bodyPr wrap="square" rtlCol="0">
            <a:spAutoFit/>
          </a:bodyPr>
          <a:lstStyle/>
          <a:p>
            <a:endParaRPr lang="pt-PT" dirty="0"/>
          </a:p>
        </p:txBody>
      </p:sp>
    </p:spTree>
    <p:extLst>
      <p:ext uri="{BB962C8B-B14F-4D97-AF65-F5344CB8AC3E}">
        <p14:creationId xmlns:p14="http://schemas.microsoft.com/office/powerpoint/2010/main" val="1249111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D3A9D-D41F-046C-34F4-D37390EC95F6}"/>
              </a:ext>
            </a:extLst>
          </p:cNvPr>
          <p:cNvSpPr>
            <a:spLocks noGrp="1"/>
          </p:cNvSpPr>
          <p:nvPr>
            <p:ph type="title"/>
          </p:nvPr>
        </p:nvSpPr>
        <p:spPr/>
        <p:txBody>
          <a:bodyPr/>
          <a:lstStyle/>
          <a:p>
            <a:r>
              <a:rPr lang="pt-PT" dirty="0"/>
              <a:t>Case study</a:t>
            </a:r>
          </a:p>
        </p:txBody>
      </p:sp>
      <p:sp>
        <p:nvSpPr>
          <p:cNvPr id="3" name="Text Placeholder 2">
            <a:extLst>
              <a:ext uri="{FF2B5EF4-FFF2-40B4-BE49-F238E27FC236}">
                <a16:creationId xmlns:a16="http://schemas.microsoft.com/office/drawing/2014/main" id="{0BB5EE92-5EFE-15DD-84A1-0FB1435AB2E8}"/>
              </a:ext>
            </a:extLst>
          </p:cNvPr>
          <p:cNvSpPr>
            <a:spLocks noGrp="1"/>
          </p:cNvSpPr>
          <p:nvPr>
            <p:ph type="body" sz="quarter" idx="15"/>
          </p:nvPr>
        </p:nvSpPr>
        <p:spPr/>
        <p:txBody>
          <a:bodyPr/>
          <a:lstStyle/>
          <a:p>
            <a:r>
              <a:rPr lang="pt-PT" dirty="0"/>
              <a:t>RECALL (SENSITIVITY)</a:t>
            </a:r>
          </a:p>
        </p:txBody>
      </p:sp>
      <p:sp>
        <p:nvSpPr>
          <p:cNvPr id="6" name="TextBox 5">
            <a:extLst>
              <a:ext uri="{FF2B5EF4-FFF2-40B4-BE49-F238E27FC236}">
                <a16:creationId xmlns:a16="http://schemas.microsoft.com/office/drawing/2014/main" id="{9EEA1A04-1A0E-D1AB-CD47-FCD21540F8C9}"/>
              </a:ext>
            </a:extLst>
          </p:cNvPr>
          <p:cNvSpPr txBox="1"/>
          <p:nvPr/>
        </p:nvSpPr>
        <p:spPr>
          <a:xfrm>
            <a:off x="1246909" y="2551837"/>
            <a:ext cx="10006446" cy="2031325"/>
          </a:xfrm>
          <a:prstGeom prst="rect">
            <a:avLst/>
          </a:prstGeom>
          <a:noFill/>
        </p:spPr>
        <p:txBody>
          <a:bodyPr wrap="square">
            <a:spAutoFit/>
          </a:bodyPr>
          <a:lstStyle/>
          <a:p>
            <a:r>
              <a:rPr lang="en-US" b="1" dirty="0"/>
              <a:t>Case Study Example</a:t>
            </a:r>
            <a:endParaRPr lang="en-US" dirty="0"/>
          </a:p>
          <a:p>
            <a:r>
              <a:rPr lang="en-US" dirty="0"/>
              <a:t>Consider a model designed to predict whether patients have a highly infectious disease. High recall is crucial because:</a:t>
            </a:r>
          </a:p>
          <a:p>
            <a:endParaRPr lang="en-US" dirty="0"/>
          </a:p>
          <a:p>
            <a:pPr lvl="1">
              <a:buFont typeface="Arial" panose="020B0604020202020204" pitchFamily="34" charset="0"/>
              <a:buChar char="•"/>
            </a:pPr>
            <a:r>
              <a:rPr lang="en-US" dirty="0"/>
              <a:t>Missing actual cases (false negatives) could result in the spread of the disease.</a:t>
            </a:r>
          </a:p>
          <a:p>
            <a:pPr lvl="1">
              <a:buFont typeface="Arial" panose="020B0604020202020204" pitchFamily="34" charset="0"/>
              <a:buChar char="•"/>
            </a:pPr>
            <a:r>
              <a:rPr lang="en-US" dirty="0"/>
              <a:t>Early identification of all infected individuals allows for prompt isolation and treatment to prevent further transmission.</a:t>
            </a:r>
          </a:p>
        </p:txBody>
      </p:sp>
    </p:spTree>
    <p:extLst>
      <p:ext uri="{BB962C8B-B14F-4D97-AF65-F5344CB8AC3E}">
        <p14:creationId xmlns:p14="http://schemas.microsoft.com/office/powerpoint/2010/main" val="2795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D8E7A1-AA08-E875-4F16-5894BD34C0C3}"/>
              </a:ext>
            </a:extLst>
          </p:cNvPr>
          <p:cNvSpPr>
            <a:spLocks noGrp="1"/>
          </p:cNvSpPr>
          <p:nvPr>
            <p:ph type="body" sz="quarter" idx="11"/>
          </p:nvPr>
        </p:nvSpPr>
        <p:spPr>
          <a:xfrm>
            <a:off x="679450" y="1660124"/>
            <a:ext cx="3949700" cy="1082759"/>
          </a:xfrm>
          <a:solidFill>
            <a:srgbClr val="F3AB00"/>
          </a:solidFill>
        </p:spPr>
        <p:txBody>
          <a:bodyPr anchor="ctr"/>
          <a:lstStyle/>
          <a:p>
            <a:r>
              <a:rPr lang="en-US" noProof="0" dirty="0">
                <a:solidFill>
                  <a:schemeClr val="bg1"/>
                </a:solidFill>
                <a:sym typeface="Zilla Slab Light"/>
              </a:rPr>
              <a:t>Introduction to Machine Learning in Healthcare</a:t>
            </a:r>
          </a:p>
        </p:txBody>
      </p:sp>
      <p:sp>
        <p:nvSpPr>
          <p:cNvPr id="4" name="Text Placeholder 3">
            <a:extLst>
              <a:ext uri="{FF2B5EF4-FFF2-40B4-BE49-F238E27FC236}">
                <a16:creationId xmlns:a16="http://schemas.microsoft.com/office/drawing/2014/main" id="{1312F797-FC13-12DF-08C0-44EE9AAE3283}"/>
              </a:ext>
            </a:extLst>
          </p:cNvPr>
          <p:cNvSpPr>
            <a:spLocks noGrp="1"/>
          </p:cNvSpPr>
          <p:nvPr>
            <p:ph type="body" sz="quarter" idx="12"/>
          </p:nvPr>
        </p:nvSpPr>
        <p:spPr>
          <a:xfrm>
            <a:off x="679450" y="3046413"/>
            <a:ext cx="4600165" cy="2757358"/>
          </a:xfrm>
        </p:spPr>
        <p:txBody>
          <a:bodyPr>
            <a:normAutofit/>
          </a:bodyPr>
          <a:lstStyle/>
          <a:p>
            <a:r>
              <a:rPr lang="en-US" dirty="0"/>
              <a:t>Model Evaluation and Optimization</a:t>
            </a:r>
          </a:p>
          <a:p>
            <a:endParaRPr lang="en-US" sz="1800" dirty="0"/>
          </a:p>
          <a:p>
            <a:endParaRPr lang="en-US" sz="1800" dirty="0"/>
          </a:p>
          <a:p>
            <a:r>
              <a:rPr lang="en-US" sz="1800" dirty="0"/>
              <a:t>José Maria Moreira</a:t>
            </a:r>
          </a:p>
          <a:p>
            <a:r>
              <a:rPr lang="en-US" sz="1200" dirty="0"/>
              <a:t>jose.maria.moreira@luzsaude.pt</a:t>
            </a:r>
          </a:p>
        </p:txBody>
      </p:sp>
      <p:sp>
        <p:nvSpPr>
          <p:cNvPr id="5" name="TextBox 4">
            <a:extLst>
              <a:ext uri="{FF2B5EF4-FFF2-40B4-BE49-F238E27FC236}">
                <a16:creationId xmlns:a16="http://schemas.microsoft.com/office/drawing/2014/main" id="{1E91A2EA-D16F-1405-DA1E-F66BCDF72092}"/>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7" name="TextBox 6">
            <a:extLst>
              <a:ext uri="{FF2B5EF4-FFF2-40B4-BE49-F238E27FC236}">
                <a16:creationId xmlns:a16="http://schemas.microsoft.com/office/drawing/2014/main" id="{0C9EA413-4E75-4955-1547-F20D26ED206D}"/>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1" name="TextBox 10">
            <a:extLst>
              <a:ext uri="{FF2B5EF4-FFF2-40B4-BE49-F238E27FC236}">
                <a16:creationId xmlns:a16="http://schemas.microsoft.com/office/drawing/2014/main" id="{D1736D38-E146-FA66-A3E6-DC83F00C1D17}"/>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4" name="TextBox 13">
            <a:extLst>
              <a:ext uri="{FF2B5EF4-FFF2-40B4-BE49-F238E27FC236}">
                <a16:creationId xmlns:a16="http://schemas.microsoft.com/office/drawing/2014/main" id="{671E8C75-C760-9AE7-B7C8-FF9775628E1B}"/>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5" name="TextBox 14">
            <a:extLst>
              <a:ext uri="{FF2B5EF4-FFF2-40B4-BE49-F238E27FC236}">
                <a16:creationId xmlns:a16="http://schemas.microsoft.com/office/drawing/2014/main" id="{B47625EA-42A2-6B6C-2B45-C1A77EFBEEFE}"/>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pic>
        <p:nvPicPr>
          <p:cNvPr id="1032" name="Picture 8">
            <a:extLst>
              <a:ext uri="{FF2B5EF4-FFF2-40B4-BE49-F238E27FC236}">
                <a16:creationId xmlns:a16="http://schemas.microsoft.com/office/drawing/2014/main" id="{F2176209-A4D6-AE88-8B69-0241D00F4638}"/>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4707" b="470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606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B0E2-DBFF-8810-23CC-0621BB50C8A8}"/>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1854FE5D-7733-C676-0C26-CCAF25944025}"/>
              </a:ext>
            </a:extLst>
          </p:cNvPr>
          <p:cNvSpPr>
            <a:spLocks noGrp="1"/>
          </p:cNvSpPr>
          <p:nvPr>
            <p:ph type="body" sz="quarter" idx="15"/>
          </p:nvPr>
        </p:nvSpPr>
        <p:spPr/>
        <p:txBody>
          <a:bodyPr/>
          <a:lstStyle/>
          <a:p>
            <a:r>
              <a:rPr lang="pt-PT" dirty="0"/>
              <a:t>F1 SCORE</a:t>
            </a:r>
          </a:p>
        </p:txBody>
      </p:sp>
      <p:sp>
        <p:nvSpPr>
          <p:cNvPr id="6" name="TextBox 5">
            <a:extLst>
              <a:ext uri="{FF2B5EF4-FFF2-40B4-BE49-F238E27FC236}">
                <a16:creationId xmlns:a16="http://schemas.microsoft.com/office/drawing/2014/main" id="{61F88E93-1F81-6D8D-9774-98F59384C2F0}"/>
              </a:ext>
            </a:extLst>
          </p:cNvPr>
          <p:cNvSpPr txBox="1"/>
          <p:nvPr/>
        </p:nvSpPr>
        <p:spPr>
          <a:xfrm>
            <a:off x="3763558" y="2402672"/>
            <a:ext cx="4664883" cy="954107"/>
          </a:xfrm>
          <a:prstGeom prst="rect">
            <a:avLst/>
          </a:prstGeom>
          <a:noFill/>
        </p:spPr>
        <p:txBody>
          <a:bodyPr wrap="square">
            <a:spAutoFit/>
          </a:bodyPr>
          <a:lstStyle/>
          <a:p>
            <a:pPr algn="ctr"/>
            <a:r>
              <a:rPr lang="en-US" sz="2800" dirty="0"/>
              <a:t>is the harmonic mean of precision and recall</a:t>
            </a:r>
            <a:endParaRPr lang="pt-PT" sz="2800" dirty="0"/>
          </a:p>
        </p:txBody>
      </p:sp>
      <p:pic>
        <p:nvPicPr>
          <p:cNvPr id="8" name="Picture 7">
            <a:extLst>
              <a:ext uri="{FF2B5EF4-FFF2-40B4-BE49-F238E27FC236}">
                <a16:creationId xmlns:a16="http://schemas.microsoft.com/office/drawing/2014/main" id="{F313753D-5012-A350-34E8-0F07D367CE6C}"/>
              </a:ext>
            </a:extLst>
          </p:cNvPr>
          <p:cNvPicPr>
            <a:picLocks noChangeAspect="1"/>
          </p:cNvPicPr>
          <p:nvPr/>
        </p:nvPicPr>
        <p:blipFill>
          <a:blip r:embed="rId3"/>
          <a:stretch>
            <a:fillRect/>
          </a:stretch>
        </p:blipFill>
        <p:spPr>
          <a:xfrm>
            <a:off x="3796246" y="4169317"/>
            <a:ext cx="4696027" cy="828711"/>
          </a:xfrm>
          <a:prstGeom prst="rect">
            <a:avLst/>
          </a:prstGeom>
        </p:spPr>
      </p:pic>
    </p:spTree>
    <p:extLst>
      <p:ext uri="{BB962C8B-B14F-4D97-AF65-F5344CB8AC3E}">
        <p14:creationId xmlns:p14="http://schemas.microsoft.com/office/powerpoint/2010/main" val="171690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EB0E2-DBFF-8810-23CC-0621BB50C8A8}"/>
              </a:ext>
            </a:extLst>
          </p:cNvPr>
          <p:cNvSpPr>
            <a:spLocks noGrp="1"/>
          </p:cNvSpPr>
          <p:nvPr>
            <p:ph type="title"/>
          </p:nvPr>
        </p:nvSpPr>
        <p:spPr/>
        <p:txBody>
          <a:bodyPr/>
          <a:lstStyle/>
          <a:p>
            <a:r>
              <a:rPr lang="pt-PT" dirty="0"/>
              <a:t>Main limitation</a:t>
            </a:r>
          </a:p>
        </p:txBody>
      </p:sp>
      <p:sp>
        <p:nvSpPr>
          <p:cNvPr id="3" name="Text Placeholder 2">
            <a:extLst>
              <a:ext uri="{FF2B5EF4-FFF2-40B4-BE49-F238E27FC236}">
                <a16:creationId xmlns:a16="http://schemas.microsoft.com/office/drawing/2014/main" id="{1854FE5D-7733-C676-0C26-CCAF25944025}"/>
              </a:ext>
            </a:extLst>
          </p:cNvPr>
          <p:cNvSpPr>
            <a:spLocks noGrp="1"/>
          </p:cNvSpPr>
          <p:nvPr>
            <p:ph type="body" sz="quarter" idx="15"/>
          </p:nvPr>
        </p:nvSpPr>
        <p:spPr/>
        <p:txBody>
          <a:bodyPr/>
          <a:lstStyle/>
          <a:p>
            <a:r>
              <a:rPr lang="pt-PT" dirty="0"/>
              <a:t>F1 SCORE</a:t>
            </a:r>
          </a:p>
        </p:txBody>
      </p:sp>
      <p:sp>
        <p:nvSpPr>
          <p:cNvPr id="9" name="TextBox 8">
            <a:extLst>
              <a:ext uri="{FF2B5EF4-FFF2-40B4-BE49-F238E27FC236}">
                <a16:creationId xmlns:a16="http://schemas.microsoft.com/office/drawing/2014/main" id="{BAB69074-0EC1-C92B-5B54-07432471D0DE}"/>
              </a:ext>
            </a:extLst>
          </p:cNvPr>
          <p:cNvSpPr txBox="1"/>
          <p:nvPr/>
        </p:nvSpPr>
        <p:spPr>
          <a:xfrm>
            <a:off x="3048866" y="2797802"/>
            <a:ext cx="6094268" cy="1815882"/>
          </a:xfrm>
          <a:prstGeom prst="rect">
            <a:avLst/>
          </a:prstGeom>
          <a:noFill/>
        </p:spPr>
        <p:txBody>
          <a:bodyPr wrap="square">
            <a:spAutoFit/>
          </a:bodyPr>
          <a:lstStyle/>
          <a:p>
            <a:pPr algn="ctr"/>
            <a:r>
              <a:rPr lang="en-US" sz="2800" dirty="0"/>
              <a:t>Interpretability</a:t>
            </a:r>
          </a:p>
          <a:p>
            <a:pPr algn="ctr"/>
            <a:endParaRPr lang="en-US" sz="2800" dirty="0"/>
          </a:p>
          <a:p>
            <a:pPr algn="ctr"/>
            <a:endParaRPr lang="en-US" sz="2800" dirty="0"/>
          </a:p>
          <a:p>
            <a:pPr algn="ctr"/>
            <a:r>
              <a:rPr lang="en-US" sz="2800" dirty="0"/>
              <a:t>Class Imbalance Sensitivity</a:t>
            </a:r>
            <a:endParaRPr lang="pt-PT" sz="2800" dirty="0"/>
          </a:p>
        </p:txBody>
      </p:sp>
    </p:spTree>
    <p:extLst>
      <p:ext uri="{BB962C8B-B14F-4D97-AF65-F5344CB8AC3E}">
        <p14:creationId xmlns:p14="http://schemas.microsoft.com/office/powerpoint/2010/main" val="3768788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D1AA-233D-2A22-809D-72BBCE513CA1}"/>
              </a:ext>
            </a:extLst>
          </p:cNvPr>
          <p:cNvSpPr>
            <a:spLocks noGrp="1"/>
          </p:cNvSpPr>
          <p:nvPr>
            <p:ph type="title"/>
          </p:nvPr>
        </p:nvSpPr>
        <p:spPr/>
        <p:txBody>
          <a:bodyPr/>
          <a:lstStyle/>
          <a:p>
            <a:r>
              <a:rPr lang="pt-PT" dirty="0"/>
              <a:t>True Negative Rate (TNR)</a:t>
            </a:r>
          </a:p>
        </p:txBody>
      </p:sp>
      <p:sp>
        <p:nvSpPr>
          <p:cNvPr id="3" name="Text Placeholder 2">
            <a:extLst>
              <a:ext uri="{FF2B5EF4-FFF2-40B4-BE49-F238E27FC236}">
                <a16:creationId xmlns:a16="http://schemas.microsoft.com/office/drawing/2014/main" id="{71FDE617-BC51-A232-7FFF-CF4EBE84C045}"/>
              </a:ext>
            </a:extLst>
          </p:cNvPr>
          <p:cNvSpPr>
            <a:spLocks noGrp="1"/>
          </p:cNvSpPr>
          <p:nvPr>
            <p:ph type="body" sz="quarter" idx="15"/>
          </p:nvPr>
        </p:nvSpPr>
        <p:spPr/>
        <p:txBody>
          <a:bodyPr/>
          <a:lstStyle/>
          <a:p>
            <a:r>
              <a:rPr lang="pt-PT" dirty="0"/>
              <a:t>SPECIFICITY</a:t>
            </a:r>
          </a:p>
        </p:txBody>
      </p:sp>
      <p:sp>
        <p:nvSpPr>
          <p:cNvPr id="6" name="TextBox 5">
            <a:extLst>
              <a:ext uri="{FF2B5EF4-FFF2-40B4-BE49-F238E27FC236}">
                <a16:creationId xmlns:a16="http://schemas.microsoft.com/office/drawing/2014/main" id="{122BC4D3-1011-1816-049E-82B301CD8D9A}"/>
              </a:ext>
            </a:extLst>
          </p:cNvPr>
          <p:cNvSpPr txBox="1"/>
          <p:nvPr/>
        </p:nvSpPr>
        <p:spPr>
          <a:xfrm>
            <a:off x="3048000" y="2267635"/>
            <a:ext cx="6096000" cy="954107"/>
          </a:xfrm>
          <a:prstGeom prst="rect">
            <a:avLst/>
          </a:prstGeom>
          <a:noFill/>
        </p:spPr>
        <p:txBody>
          <a:bodyPr wrap="square">
            <a:spAutoFit/>
          </a:bodyPr>
          <a:lstStyle/>
          <a:p>
            <a:pPr algn="ctr"/>
            <a:r>
              <a:rPr lang="en-US" sz="2800" dirty="0"/>
              <a:t>quantifies the ability of the model to correctly identify negative cases</a:t>
            </a:r>
            <a:endParaRPr lang="pt-PT" sz="2800" dirty="0"/>
          </a:p>
        </p:txBody>
      </p:sp>
      <p:pic>
        <p:nvPicPr>
          <p:cNvPr id="8" name="Picture 7">
            <a:extLst>
              <a:ext uri="{FF2B5EF4-FFF2-40B4-BE49-F238E27FC236}">
                <a16:creationId xmlns:a16="http://schemas.microsoft.com/office/drawing/2014/main" id="{0CE2CF51-D9EC-411B-F39A-B545E1051C23}"/>
              </a:ext>
            </a:extLst>
          </p:cNvPr>
          <p:cNvPicPr>
            <a:picLocks noChangeAspect="1"/>
          </p:cNvPicPr>
          <p:nvPr/>
        </p:nvPicPr>
        <p:blipFill>
          <a:blip r:embed="rId3"/>
          <a:stretch>
            <a:fillRect/>
          </a:stretch>
        </p:blipFill>
        <p:spPr>
          <a:xfrm>
            <a:off x="2977167" y="4069902"/>
            <a:ext cx="6237666" cy="765358"/>
          </a:xfrm>
          <a:prstGeom prst="rect">
            <a:avLst/>
          </a:prstGeom>
        </p:spPr>
      </p:pic>
      <p:pic>
        <p:nvPicPr>
          <p:cNvPr id="9" name="Picture 2" descr="The structure of a confusion matrix">
            <a:extLst>
              <a:ext uri="{FF2B5EF4-FFF2-40B4-BE49-F238E27FC236}">
                <a16:creationId xmlns:a16="http://schemas.microsoft.com/office/drawing/2014/main" id="{5B07563A-1EC2-F4D2-EEBB-ADBB594A3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134" y="3722850"/>
            <a:ext cx="2378462" cy="16327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F12AE6D-BCB8-A764-CB00-87D23F2793DB}"/>
              </a:ext>
            </a:extLst>
          </p:cNvPr>
          <p:cNvSpPr txBox="1"/>
          <p:nvPr/>
        </p:nvSpPr>
        <p:spPr>
          <a:xfrm>
            <a:off x="9801224" y="4016986"/>
            <a:ext cx="586039" cy="1338620"/>
          </a:xfrm>
          <a:prstGeom prst="rect">
            <a:avLst/>
          </a:prstGeom>
          <a:solidFill>
            <a:srgbClr val="FFFFFF">
              <a:alpha val="81176"/>
            </a:srgbClr>
          </a:solidFill>
        </p:spPr>
        <p:txBody>
          <a:bodyPr wrap="square" rtlCol="0">
            <a:spAutoFit/>
          </a:bodyPr>
          <a:lstStyle/>
          <a:p>
            <a:endParaRPr lang="pt-PT" dirty="0"/>
          </a:p>
        </p:txBody>
      </p:sp>
    </p:spTree>
    <p:extLst>
      <p:ext uri="{BB962C8B-B14F-4D97-AF65-F5344CB8AC3E}">
        <p14:creationId xmlns:p14="http://schemas.microsoft.com/office/powerpoint/2010/main" val="2634021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D1AA-233D-2A22-809D-72BBCE513CA1}"/>
              </a:ext>
            </a:extLst>
          </p:cNvPr>
          <p:cNvSpPr>
            <a:spLocks noGrp="1"/>
          </p:cNvSpPr>
          <p:nvPr>
            <p:ph type="title"/>
          </p:nvPr>
        </p:nvSpPr>
        <p:spPr/>
        <p:txBody>
          <a:bodyPr/>
          <a:lstStyle/>
          <a:p>
            <a:r>
              <a:rPr lang="pt-PT" dirty="0"/>
              <a:t>Main limitation</a:t>
            </a:r>
          </a:p>
        </p:txBody>
      </p:sp>
      <p:sp>
        <p:nvSpPr>
          <p:cNvPr id="3" name="Text Placeholder 2">
            <a:extLst>
              <a:ext uri="{FF2B5EF4-FFF2-40B4-BE49-F238E27FC236}">
                <a16:creationId xmlns:a16="http://schemas.microsoft.com/office/drawing/2014/main" id="{71FDE617-BC51-A232-7FFF-CF4EBE84C045}"/>
              </a:ext>
            </a:extLst>
          </p:cNvPr>
          <p:cNvSpPr>
            <a:spLocks noGrp="1"/>
          </p:cNvSpPr>
          <p:nvPr>
            <p:ph type="body" sz="quarter" idx="15"/>
          </p:nvPr>
        </p:nvSpPr>
        <p:spPr/>
        <p:txBody>
          <a:bodyPr/>
          <a:lstStyle/>
          <a:p>
            <a:r>
              <a:rPr lang="pt-PT" dirty="0"/>
              <a:t>SPECIFICITY</a:t>
            </a:r>
          </a:p>
        </p:txBody>
      </p:sp>
      <p:pic>
        <p:nvPicPr>
          <p:cNvPr id="4" name="Picture 2" descr="The structure of a confusion matrix">
            <a:extLst>
              <a:ext uri="{FF2B5EF4-FFF2-40B4-BE49-F238E27FC236}">
                <a16:creationId xmlns:a16="http://schemas.microsoft.com/office/drawing/2014/main" id="{38FEE12F-4CDC-F20A-7DA4-57460B392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115" y="1660136"/>
            <a:ext cx="4631770" cy="31795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87AED4-3BF8-A72B-52D1-2E4B85B5CCD4}"/>
              </a:ext>
            </a:extLst>
          </p:cNvPr>
          <p:cNvSpPr txBox="1"/>
          <p:nvPr/>
        </p:nvSpPr>
        <p:spPr>
          <a:xfrm>
            <a:off x="5048250" y="2192482"/>
            <a:ext cx="1163782" cy="2647251"/>
          </a:xfrm>
          <a:prstGeom prst="rect">
            <a:avLst/>
          </a:prstGeom>
          <a:solidFill>
            <a:srgbClr val="FFFFFF">
              <a:alpha val="81176"/>
            </a:srgbClr>
          </a:solidFill>
        </p:spPr>
        <p:txBody>
          <a:bodyPr wrap="square" rtlCol="0">
            <a:spAutoFit/>
          </a:bodyPr>
          <a:lstStyle/>
          <a:p>
            <a:endParaRPr lang="pt-PT" dirty="0"/>
          </a:p>
        </p:txBody>
      </p:sp>
      <p:sp>
        <p:nvSpPr>
          <p:cNvPr id="11" name="TextBox 10">
            <a:extLst>
              <a:ext uri="{FF2B5EF4-FFF2-40B4-BE49-F238E27FC236}">
                <a16:creationId xmlns:a16="http://schemas.microsoft.com/office/drawing/2014/main" id="{1D1B791F-316B-F961-15C2-0199B10DF396}"/>
              </a:ext>
            </a:extLst>
          </p:cNvPr>
          <p:cNvSpPr txBox="1"/>
          <p:nvPr/>
        </p:nvSpPr>
        <p:spPr>
          <a:xfrm>
            <a:off x="3096260" y="4910414"/>
            <a:ext cx="6096000" cy="923330"/>
          </a:xfrm>
          <a:prstGeom prst="rect">
            <a:avLst/>
          </a:prstGeom>
          <a:noFill/>
        </p:spPr>
        <p:txBody>
          <a:bodyPr wrap="square">
            <a:spAutoFit/>
          </a:bodyPr>
          <a:lstStyle/>
          <a:p>
            <a:r>
              <a:rPr lang="pt-PT" dirty="0"/>
              <a:t>Specificity </a:t>
            </a:r>
            <a:r>
              <a:rPr lang="en-US" dirty="0"/>
              <a:t>does not consider the false negatives, so it doesn't provide information about the model's ability to identify all actual positive instances</a:t>
            </a:r>
            <a:endParaRPr lang="pt-PT" dirty="0"/>
          </a:p>
        </p:txBody>
      </p:sp>
    </p:spTree>
    <p:extLst>
      <p:ext uri="{BB962C8B-B14F-4D97-AF65-F5344CB8AC3E}">
        <p14:creationId xmlns:p14="http://schemas.microsoft.com/office/powerpoint/2010/main" val="2425655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D1AA-233D-2A22-809D-72BBCE513CA1}"/>
              </a:ext>
            </a:extLst>
          </p:cNvPr>
          <p:cNvSpPr>
            <a:spLocks noGrp="1"/>
          </p:cNvSpPr>
          <p:nvPr>
            <p:ph type="title"/>
          </p:nvPr>
        </p:nvSpPr>
        <p:spPr/>
        <p:txBody>
          <a:bodyPr/>
          <a:lstStyle/>
          <a:p>
            <a:r>
              <a:rPr lang="pt-PT" dirty="0"/>
              <a:t>True Negative Rate (TNR)</a:t>
            </a:r>
          </a:p>
        </p:txBody>
      </p:sp>
      <p:sp>
        <p:nvSpPr>
          <p:cNvPr id="3" name="Text Placeholder 2">
            <a:extLst>
              <a:ext uri="{FF2B5EF4-FFF2-40B4-BE49-F238E27FC236}">
                <a16:creationId xmlns:a16="http://schemas.microsoft.com/office/drawing/2014/main" id="{71FDE617-BC51-A232-7FFF-CF4EBE84C045}"/>
              </a:ext>
            </a:extLst>
          </p:cNvPr>
          <p:cNvSpPr>
            <a:spLocks noGrp="1"/>
          </p:cNvSpPr>
          <p:nvPr>
            <p:ph type="body" sz="quarter" idx="15"/>
          </p:nvPr>
        </p:nvSpPr>
        <p:spPr/>
        <p:txBody>
          <a:bodyPr/>
          <a:lstStyle/>
          <a:p>
            <a:r>
              <a:rPr lang="pt-PT" dirty="0"/>
              <a:t>SPECIFICITY</a:t>
            </a:r>
          </a:p>
        </p:txBody>
      </p:sp>
      <p:sp>
        <p:nvSpPr>
          <p:cNvPr id="13" name="TextBox 12">
            <a:extLst>
              <a:ext uri="{FF2B5EF4-FFF2-40B4-BE49-F238E27FC236}">
                <a16:creationId xmlns:a16="http://schemas.microsoft.com/office/drawing/2014/main" id="{FF5ED6CC-8372-C58C-7B53-2028DB5A42A4}"/>
              </a:ext>
            </a:extLst>
          </p:cNvPr>
          <p:cNvSpPr txBox="1"/>
          <p:nvPr/>
        </p:nvSpPr>
        <p:spPr>
          <a:xfrm>
            <a:off x="962025" y="2619375"/>
            <a:ext cx="10296525" cy="2031325"/>
          </a:xfrm>
          <a:prstGeom prst="rect">
            <a:avLst/>
          </a:prstGeom>
          <a:noFill/>
        </p:spPr>
        <p:txBody>
          <a:bodyPr wrap="square">
            <a:spAutoFit/>
          </a:bodyPr>
          <a:lstStyle/>
          <a:p>
            <a:r>
              <a:rPr lang="en-US" b="1" dirty="0"/>
              <a:t>Case Study Example</a:t>
            </a:r>
          </a:p>
          <a:p>
            <a:r>
              <a:rPr lang="en-US" dirty="0"/>
              <a:t>Consider a model designed to screen for a non-life-threatening condition that has a simple but expensive treatment. High specificity is crucial because:</a:t>
            </a:r>
          </a:p>
          <a:p>
            <a:endParaRPr lang="en-US" dirty="0"/>
          </a:p>
          <a:p>
            <a:pPr marL="742950" lvl="1" indent="-285750">
              <a:buFont typeface="Arial" panose="020B0604020202020204" pitchFamily="34" charset="0"/>
              <a:buChar char="•"/>
            </a:pPr>
            <a:r>
              <a:rPr lang="en-US" dirty="0"/>
              <a:t>False positives could lead to unnecessary and costly treatments.</a:t>
            </a:r>
          </a:p>
          <a:p>
            <a:pPr marL="742950" lvl="1" indent="-285750">
              <a:buFont typeface="Arial" panose="020B0604020202020204" pitchFamily="34" charset="0"/>
              <a:buChar char="•"/>
            </a:pPr>
            <a:r>
              <a:rPr lang="en-US" dirty="0"/>
              <a:t>Ensuring that patients who do not need the treatment are not incorrectly identified as needing it helps in managing healthcare costs and resources effectively.</a:t>
            </a:r>
          </a:p>
        </p:txBody>
      </p:sp>
    </p:spTree>
    <p:extLst>
      <p:ext uri="{BB962C8B-B14F-4D97-AF65-F5344CB8AC3E}">
        <p14:creationId xmlns:p14="http://schemas.microsoft.com/office/powerpoint/2010/main" val="235449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112D-59F4-F54B-C8E8-71F1F539FA57}"/>
              </a:ext>
            </a:extLst>
          </p:cNvPr>
          <p:cNvSpPr>
            <a:spLocks noGrp="1"/>
          </p:cNvSpPr>
          <p:nvPr>
            <p:ph type="title"/>
          </p:nvPr>
        </p:nvSpPr>
        <p:spPr/>
        <p:txBody>
          <a:bodyPr/>
          <a:lstStyle/>
          <a:p>
            <a:endParaRPr lang="pt-PT" dirty="0"/>
          </a:p>
        </p:txBody>
      </p:sp>
      <p:sp>
        <p:nvSpPr>
          <p:cNvPr id="3" name="Text Placeholder 2">
            <a:extLst>
              <a:ext uri="{FF2B5EF4-FFF2-40B4-BE49-F238E27FC236}">
                <a16:creationId xmlns:a16="http://schemas.microsoft.com/office/drawing/2014/main" id="{B20F3B43-09E2-8791-3618-171D579A115C}"/>
              </a:ext>
            </a:extLst>
          </p:cNvPr>
          <p:cNvSpPr>
            <a:spLocks noGrp="1"/>
          </p:cNvSpPr>
          <p:nvPr>
            <p:ph type="body" sz="quarter" idx="15"/>
          </p:nvPr>
        </p:nvSpPr>
        <p:spPr/>
        <p:txBody>
          <a:bodyPr/>
          <a:lstStyle/>
          <a:p>
            <a:r>
              <a:rPr lang="pt-PT" dirty="0"/>
              <a:t>ROC CURVE</a:t>
            </a:r>
          </a:p>
        </p:txBody>
      </p:sp>
      <p:sp>
        <p:nvSpPr>
          <p:cNvPr id="8" name="TextBox 7">
            <a:extLst>
              <a:ext uri="{FF2B5EF4-FFF2-40B4-BE49-F238E27FC236}">
                <a16:creationId xmlns:a16="http://schemas.microsoft.com/office/drawing/2014/main" id="{661BBAF4-1FF5-86DE-328A-11AFAA8C72E1}"/>
              </a:ext>
            </a:extLst>
          </p:cNvPr>
          <p:cNvSpPr txBox="1"/>
          <p:nvPr/>
        </p:nvSpPr>
        <p:spPr>
          <a:xfrm>
            <a:off x="1061012" y="2208733"/>
            <a:ext cx="10069975" cy="3108543"/>
          </a:xfrm>
          <a:prstGeom prst="rect">
            <a:avLst/>
          </a:prstGeom>
          <a:noFill/>
        </p:spPr>
        <p:txBody>
          <a:bodyPr wrap="square">
            <a:spAutoFit/>
          </a:bodyPr>
          <a:lstStyle/>
          <a:p>
            <a:pPr algn="ctr"/>
            <a:r>
              <a:rPr lang="en-US" sz="2800" dirty="0"/>
              <a:t>used to evaluate the performance of a </a:t>
            </a:r>
            <a:r>
              <a:rPr lang="en-US" sz="2800" b="1" dirty="0"/>
              <a:t>binary classification </a:t>
            </a:r>
            <a:r>
              <a:rPr lang="en-US" sz="2800" dirty="0"/>
              <a:t>model</a:t>
            </a:r>
          </a:p>
          <a:p>
            <a:pPr algn="ctr"/>
            <a:endParaRPr lang="en-US" sz="2800" dirty="0"/>
          </a:p>
          <a:p>
            <a:pPr algn="ctr"/>
            <a:r>
              <a:rPr lang="en-US" sz="2800" dirty="0"/>
              <a:t>trade-off between </a:t>
            </a:r>
            <a:r>
              <a:rPr lang="en-US" sz="2800" b="1" dirty="0"/>
              <a:t>sensitivity</a:t>
            </a:r>
            <a:r>
              <a:rPr lang="en-US" sz="2800" dirty="0"/>
              <a:t> (true positive rate) and </a:t>
            </a:r>
            <a:r>
              <a:rPr lang="en-US" sz="2800" b="1" dirty="0"/>
              <a:t>1-specificity </a:t>
            </a:r>
            <a:r>
              <a:rPr lang="en-US" sz="2800" dirty="0"/>
              <a:t>(false positive rate) at </a:t>
            </a:r>
            <a:r>
              <a:rPr lang="en-US" sz="2800" b="1" dirty="0"/>
              <a:t>various threshold </a:t>
            </a:r>
            <a:r>
              <a:rPr lang="en-US" sz="2800" dirty="0"/>
              <a:t>settings</a:t>
            </a:r>
          </a:p>
          <a:p>
            <a:pPr algn="ctr"/>
            <a:endParaRPr lang="en-US" sz="2800" dirty="0"/>
          </a:p>
          <a:p>
            <a:pPr algn="ctr"/>
            <a:r>
              <a:rPr lang="en-US" sz="2800" dirty="0"/>
              <a:t>helps in </a:t>
            </a:r>
            <a:r>
              <a:rPr lang="en-US" sz="2800" b="1" dirty="0"/>
              <a:t>visualizing</a:t>
            </a:r>
            <a:r>
              <a:rPr lang="en-US" sz="2800" dirty="0"/>
              <a:t> the ability of the classifier to distinguish between positive and negative instances</a:t>
            </a:r>
            <a:endParaRPr lang="pt-PT" sz="2800" dirty="0"/>
          </a:p>
        </p:txBody>
      </p:sp>
    </p:spTree>
    <p:extLst>
      <p:ext uri="{BB962C8B-B14F-4D97-AF65-F5344CB8AC3E}">
        <p14:creationId xmlns:p14="http://schemas.microsoft.com/office/powerpoint/2010/main" val="2267614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112D-59F4-F54B-C8E8-71F1F539FA57}"/>
              </a:ext>
            </a:extLst>
          </p:cNvPr>
          <p:cNvSpPr>
            <a:spLocks noGrp="1"/>
          </p:cNvSpPr>
          <p:nvPr>
            <p:ph type="title"/>
          </p:nvPr>
        </p:nvSpPr>
        <p:spPr/>
        <p:txBody>
          <a:bodyPr/>
          <a:lstStyle/>
          <a:p>
            <a:endParaRPr lang="pt-PT" dirty="0"/>
          </a:p>
        </p:txBody>
      </p:sp>
      <p:sp>
        <p:nvSpPr>
          <p:cNvPr id="3" name="Text Placeholder 2">
            <a:extLst>
              <a:ext uri="{FF2B5EF4-FFF2-40B4-BE49-F238E27FC236}">
                <a16:creationId xmlns:a16="http://schemas.microsoft.com/office/drawing/2014/main" id="{B20F3B43-09E2-8791-3618-171D579A115C}"/>
              </a:ext>
            </a:extLst>
          </p:cNvPr>
          <p:cNvSpPr>
            <a:spLocks noGrp="1"/>
          </p:cNvSpPr>
          <p:nvPr>
            <p:ph type="body" sz="quarter" idx="15"/>
          </p:nvPr>
        </p:nvSpPr>
        <p:spPr/>
        <p:txBody>
          <a:bodyPr/>
          <a:lstStyle/>
          <a:p>
            <a:r>
              <a:rPr lang="pt-PT" dirty="0"/>
              <a:t>ROC CURVE</a:t>
            </a:r>
          </a:p>
        </p:txBody>
      </p:sp>
      <p:pic>
        <p:nvPicPr>
          <p:cNvPr id="5" name="Picture 4">
            <a:extLst>
              <a:ext uri="{FF2B5EF4-FFF2-40B4-BE49-F238E27FC236}">
                <a16:creationId xmlns:a16="http://schemas.microsoft.com/office/drawing/2014/main" id="{EEFE4C6E-594A-ACC8-9331-A410B8053B21}"/>
              </a:ext>
            </a:extLst>
          </p:cNvPr>
          <p:cNvPicPr>
            <a:picLocks noChangeAspect="1"/>
          </p:cNvPicPr>
          <p:nvPr/>
        </p:nvPicPr>
        <p:blipFill>
          <a:blip r:embed="rId2"/>
          <a:stretch>
            <a:fillRect/>
          </a:stretch>
        </p:blipFill>
        <p:spPr>
          <a:xfrm>
            <a:off x="3657259" y="1585233"/>
            <a:ext cx="4877481" cy="4544059"/>
          </a:xfrm>
          <a:prstGeom prst="rect">
            <a:avLst/>
          </a:prstGeom>
        </p:spPr>
      </p:pic>
      <p:sp>
        <p:nvSpPr>
          <p:cNvPr id="6" name="Oval 5">
            <a:extLst>
              <a:ext uri="{FF2B5EF4-FFF2-40B4-BE49-F238E27FC236}">
                <a16:creationId xmlns:a16="http://schemas.microsoft.com/office/drawing/2014/main" id="{3EC1FB9D-9828-3F93-31E6-8D2117327A53}"/>
              </a:ext>
            </a:extLst>
          </p:cNvPr>
          <p:cNvSpPr/>
          <p:nvPr/>
        </p:nvSpPr>
        <p:spPr>
          <a:xfrm>
            <a:off x="8102278" y="1620454"/>
            <a:ext cx="243069" cy="243068"/>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TextBox 6">
            <a:extLst>
              <a:ext uri="{FF2B5EF4-FFF2-40B4-BE49-F238E27FC236}">
                <a16:creationId xmlns:a16="http://schemas.microsoft.com/office/drawing/2014/main" id="{FCCABB9C-3643-5651-BA8C-988E339A8861}"/>
              </a:ext>
            </a:extLst>
          </p:cNvPr>
          <p:cNvSpPr txBox="1"/>
          <p:nvPr/>
        </p:nvSpPr>
        <p:spPr>
          <a:xfrm>
            <a:off x="8345347" y="1585233"/>
            <a:ext cx="2492542" cy="369332"/>
          </a:xfrm>
          <a:prstGeom prst="rect">
            <a:avLst/>
          </a:prstGeom>
          <a:noFill/>
        </p:spPr>
        <p:txBody>
          <a:bodyPr wrap="none" rtlCol="0">
            <a:spAutoFit/>
          </a:bodyPr>
          <a:lstStyle/>
          <a:p>
            <a:r>
              <a:rPr lang="pt-PT" dirty="0">
                <a:solidFill>
                  <a:srgbClr val="7030A0"/>
                </a:solidFill>
              </a:rPr>
              <a:t>Only predicting positives</a:t>
            </a:r>
          </a:p>
        </p:txBody>
      </p:sp>
      <p:sp>
        <p:nvSpPr>
          <p:cNvPr id="9" name="TextBox 8">
            <a:extLst>
              <a:ext uri="{FF2B5EF4-FFF2-40B4-BE49-F238E27FC236}">
                <a16:creationId xmlns:a16="http://schemas.microsoft.com/office/drawing/2014/main" id="{16D70792-CE66-FE11-CFF8-1415282987A6}"/>
              </a:ext>
            </a:extLst>
          </p:cNvPr>
          <p:cNvSpPr txBox="1"/>
          <p:nvPr/>
        </p:nvSpPr>
        <p:spPr>
          <a:xfrm>
            <a:off x="1646047" y="5418382"/>
            <a:ext cx="2622193" cy="369332"/>
          </a:xfrm>
          <a:prstGeom prst="rect">
            <a:avLst/>
          </a:prstGeom>
          <a:noFill/>
        </p:spPr>
        <p:txBody>
          <a:bodyPr wrap="none" rtlCol="0">
            <a:spAutoFit/>
          </a:bodyPr>
          <a:lstStyle/>
          <a:p>
            <a:r>
              <a:rPr lang="pt-PT" dirty="0">
                <a:solidFill>
                  <a:srgbClr val="7030A0"/>
                </a:solidFill>
              </a:rPr>
              <a:t>Never predicting positives</a:t>
            </a:r>
          </a:p>
        </p:txBody>
      </p:sp>
      <p:sp>
        <p:nvSpPr>
          <p:cNvPr id="10" name="Oval 9">
            <a:extLst>
              <a:ext uri="{FF2B5EF4-FFF2-40B4-BE49-F238E27FC236}">
                <a16:creationId xmlns:a16="http://schemas.microsoft.com/office/drawing/2014/main" id="{65492865-1011-B176-8722-673FFDCEAA36}"/>
              </a:ext>
            </a:extLst>
          </p:cNvPr>
          <p:cNvSpPr/>
          <p:nvPr/>
        </p:nvSpPr>
        <p:spPr>
          <a:xfrm>
            <a:off x="4268240" y="5481514"/>
            <a:ext cx="243069" cy="243068"/>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11">
            <a:extLst>
              <a:ext uri="{FF2B5EF4-FFF2-40B4-BE49-F238E27FC236}">
                <a16:creationId xmlns:a16="http://schemas.microsoft.com/office/drawing/2014/main" id="{8369388A-2D11-858B-6067-23C885460D6A}"/>
              </a:ext>
            </a:extLst>
          </p:cNvPr>
          <p:cNvSpPr/>
          <p:nvPr/>
        </p:nvSpPr>
        <p:spPr>
          <a:xfrm rot="18915023">
            <a:off x="3792085" y="3493812"/>
            <a:ext cx="5090788" cy="349106"/>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TextBox 12">
            <a:extLst>
              <a:ext uri="{FF2B5EF4-FFF2-40B4-BE49-F238E27FC236}">
                <a16:creationId xmlns:a16="http://schemas.microsoft.com/office/drawing/2014/main" id="{B0BF5427-331E-8479-C40C-999F71364649}"/>
              </a:ext>
            </a:extLst>
          </p:cNvPr>
          <p:cNvSpPr txBox="1"/>
          <p:nvPr/>
        </p:nvSpPr>
        <p:spPr>
          <a:xfrm>
            <a:off x="8368082" y="2170075"/>
            <a:ext cx="1832553" cy="369332"/>
          </a:xfrm>
          <a:prstGeom prst="rect">
            <a:avLst/>
          </a:prstGeom>
          <a:noFill/>
        </p:spPr>
        <p:txBody>
          <a:bodyPr wrap="none" rtlCol="0">
            <a:spAutoFit/>
          </a:bodyPr>
          <a:lstStyle/>
          <a:p>
            <a:r>
              <a:rPr lang="pt-PT" dirty="0">
                <a:solidFill>
                  <a:srgbClr val="FFC000"/>
                </a:solidFill>
              </a:rPr>
              <a:t>Random guessing</a:t>
            </a:r>
          </a:p>
        </p:txBody>
      </p:sp>
    </p:spTree>
    <p:extLst>
      <p:ext uri="{BB962C8B-B14F-4D97-AF65-F5344CB8AC3E}">
        <p14:creationId xmlns:p14="http://schemas.microsoft.com/office/powerpoint/2010/main" val="8884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animBg="1"/>
      <p:bldP spid="12"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112D-59F4-F54B-C8E8-71F1F539FA57}"/>
              </a:ext>
            </a:extLst>
          </p:cNvPr>
          <p:cNvSpPr>
            <a:spLocks noGrp="1"/>
          </p:cNvSpPr>
          <p:nvPr>
            <p:ph type="title"/>
          </p:nvPr>
        </p:nvSpPr>
        <p:spPr/>
        <p:txBody>
          <a:bodyPr/>
          <a:lstStyle/>
          <a:p>
            <a:endParaRPr lang="pt-PT" dirty="0"/>
          </a:p>
        </p:txBody>
      </p:sp>
      <p:sp>
        <p:nvSpPr>
          <p:cNvPr id="3" name="Text Placeholder 2">
            <a:extLst>
              <a:ext uri="{FF2B5EF4-FFF2-40B4-BE49-F238E27FC236}">
                <a16:creationId xmlns:a16="http://schemas.microsoft.com/office/drawing/2014/main" id="{B20F3B43-09E2-8791-3618-171D579A115C}"/>
              </a:ext>
            </a:extLst>
          </p:cNvPr>
          <p:cNvSpPr>
            <a:spLocks noGrp="1"/>
          </p:cNvSpPr>
          <p:nvPr>
            <p:ph type="body" sz="quarter" idx="15"/>
          </p:nvPr>
        </p:nvSpPr>
        <p:spPr/>
        <p:txBody>
          <a:bodyPr/>
          <a:lstStyle/>
          <a:p>
            <a:r>
              <a:rPr lang="pt-PT" dirty="0"/>
              <a:t>ROC CURVE</a:t>
            </a:r>
          </a:p>
        </p:txBody>
      </p:sp>
      <p:graphicFrame>
        <p:nvGraphicFramePr>
          <p:cNvPr id="4" name="Table 3">
            <a:extLst>
              <a:ext uri="{FF2B5EF4-FFF2-40B4-BE49-F238E27FC236}">
                <a16:creationId xmlns:a16="http://schemas.microsoft.com/office/drawing/2014/main" id="{8DE8B644-06AE-BA46-4ED5-8531E1797E36}"/>
              </a:ext>
            </a:extLst>
          </p:cNvPr>
          <p:cNvGraphicFramePr>
            <a:graphicFrameLocks noGrp="1"/>
          </p:cNvGraphicFramePr>
          <p:nvPr>
            <p:extLst>
              <p:ext uri="{D42A27DB-BD31-4B8C-83A1-F6EECF244321}">
                <p14:modId xmlns:p14="http://schemas.microsoft.com/office/powerpoint/2010/main" val="2584540111"/>
              </p:ext>
            </p:extLst>
          </p:nvPr>
        </p:nvGraphicFramePr>
        <p:xfrm>
          <a:off x="843283" y="1661795"/>
          <a:ext cx="3249746" cy="4267200"/>
        </p:xfrm>
        <a:graphic>
          <a:graphicData uri="http://schemas.openxmlformats.org/drawingml/2006/table">
            <a:tbl>
              <a:tblPr firstRow="1" bandRow="1">
                <a:tableStyleId>{5C22544A-7EE6-4342-B048-85BDC9FD1C3A}</a:tableStyleId>
              </a:tblPr>
              <a:tblGrid>
                <a:gridCol w="841185">
                  <a:extLst>
                    <a:ext uri="{9D8B030D-6E8A-4147-A177-3AD203B41FA5}">
                      <a16:colId xmlns:a16="http://schemas.microsoft.com/office/drawing/2014/main" val="476248310"/>
                    </a:ext>
                  </a:extLst>
                </a:gridCol>
                <a:gridCol w="978599">
                  <a:extLst>
                    <a:ext uri="{9D8B030D-6E8A-4147-A177-3AD203B41FA5}">
                      <a16:colId xmlns:a16="http://schemas.microsoft.com/office/drawing/2014/main" val="2347748544"/>
                    </a:ext>
                  </a:extLst>
                </a:gridCol>
                <a:gridCol w="1429962">
                  <a:extLst>
                    <a:ext uri="{9D8B030D-6E8A-4147-A177-3AD203B41FA5}">
                      <a16:colId xmlns:a16="http://schemas.microsoft.com/office/drawing/2014/main" val="3068075999"/>
                    </a:ext>
                  </a:extLst>
                </a:gridCol>
              </a:tblGrid>
              <a:tr h="291715">
                <a:tc>
                  <a:txBody>
                    <a:bodyPr/>
                    <a:lstStyle/>
                    <a:p>
                      <a:r>
                        <a:rPr lang="pt-PT" sz="1400" dirty="0"/>
                        <a:t>Instance</a:t>
                      </a:r>
                    </a:p>
                  </a:txBody>
                  <a:tcPr/>
                </a:tc>
                <a:tc>
                  <a:txBody>
                    <a:bodyPr/>
                    <a:lstStyle/>
                    <a:p>
                      <a:r>
                        <a:rPr lang="pt-PT" sz="1400" dirty="0"/>
                        <a:t>True Label</a:t>
                      </a:r>
                    </a:p>
                  </a:txBody>
                  <a:tcPr/>
                </a:tc>
                <a:tc>
                  <a:txBody>
                    <a:bodyPr/>
                    <a:lstStyle/>
                    <a:p>
                      <a:r>
                        <a:rPr lang="pt-PT" sz="1400" dirty="0"/>
                        <a:t>Prediction Score</a:t>
                      </a:r>
                    </a:p>
                  </a:txBody>
                  <a:tcPr/>
                </a:tc>
                <a:extLst>
                  <a:ext uri="{0D108BD9-81ED-4DB2-BD59-A6C34878D82A}">
                    <a16:rowId xmlns:a16="http://schemas.microsoft.com/office/drawing/2014/main" val="3504261577"/>
                  </a:ext>
                </a:extLst>
              </a:tr>
              <a:tr h="291715">
                <a:tc>
                  <a:txBody>
                    <a:bodyPr/>
                    <a:lstStyle/>
                    <a:p>
                      <a:r>
                        <a:rPr lang="pt-PT" sz="1400" dirty="0"/>
                        <a:t>1</a:t>
                      </a:r>
                    </a:p>
                  </a:txBody>
                  <a:tcPr/>
                </a:tc>
                <a:tc>
                  <a:txBody>
                    <a:bodyPr/>
                    <a:lstStyle/>
                    <a:p>
                      <a:r>
                        <a:rPr lang="pt-PT" sz="1400" dirty="0"/>
                        <a:t>P</a:t>
                      </a:r>
                    </a:p>
                  </a:txBody>
                  <a:tcPr/>
                </a:tc>
                <a:tc>
                  <a:txBody>
                    <a:bodyPr/>
                    <a:lstStyle/>
                    <a:p>
                      <a:r>
                        <a:rPr lang="pt-PT" sz="1400" dirty="0"/>
                        <a:t>0,99</a:t>
                      </a:r>
                    </a:p>
                  </a:txBody>
                  <a:tcPr/>
                </a:tc>
                <a:extLst>
                  <a:ext uri="{0D108BD9-81ED-4DB2-BD59-A6C34878D82A}">
                    <a16:rowId xmlns:a16="http://schemas.microsoft.com/office/drawing/2014/main" val="1285275756"/>
                  </a:ext>
                </a:extLst>
              </a:tr>
              <a:tr h="291715">
                <a:tc>
                  <a:txBody>
                    <a:bodyPr/>
                    <a:lstStyle/>
                    <a:p>
                      <a:r>
                        <a:rPr lang="pt-PT" sz="1400" dirty="0"/>
                        <a:t>2</a:t>
                      </a:r>
                    </a:p>
                  </a:txBody>
                  <a:tcPr/>
                </a:tc>
                <a:tc>
                  <a:txBody>
                    <a:bodyPr/>
                    <a:lstStyle/>
                    <a:p>
                      <a:r>
                        <a:rPr lang="pt-PT" sz="1400" dirty="0"/>
                        <a:t>P</a:t>
                      </a:r>
                    </a:p>
                  </a:txBody>
                  <a:tcPr/>
                </a:tc>
                <a:tc>
                  <a:txBody>
                    <a:bodyPr/>
                    <a:lstStyle/>
                    <a:p>
                      <a:r>
                        <a:rPr lang="pt-PT" sz="1400" dirty="0"/>
                        <a:t>0,98</a:t>
                      </a:r>
                    </a:p>
                  </a:txBody>
                  <a:tcPr/>
                </a:tc>
                <a:extLst>
                  <a:ext uri="{0D108BD9-81ED-4DB2-BD59-A6C34878D82A}">
                    <a16:rowId xmlns:a16="http://schemas.microsoft.com/office/drawing/2014/main" val="498139098"/>
                  </a:ext>
                </a:extLst>
              </a:tr>
              <a:tr h="291715">
                <a:tc>
                  <a:txBody>
                    <a:bodyPr/>
                    <a:lstStyle/>
                    <a:p>
                      <a:r>
                        <a:rPr lang="pt-PT" sz="1400" dirty="0"/>
                        <a:t>3</a:t>
                      </a:r>
                    </a:p>
                  </a:txBody>
                  <a:tcPr/>
                </a:tc>
                <a:tc>
                  <a:txBody>
                    <a:bodyPr/>
                    <a:lstStyle/>
                    <a:p>
                      <a:r>
                        <a:rPr lang="pt-PT" sz="1400" dirty="0"/>
                        <a:t>N</a:t>
                      </a:r>
                    </a:p>
                  </a:txBody>
                  <a:tcPr/>
                </a:tc>
                <a:tc>
                  <a:txBody>
                    <a:bodyPr/>
                    <a:lstStyle/>
                    <a:p>
                      <a:r>
                        <a:rPr lang="pt-PT" sz="1400" dirty="0"/>
                        <a:t>0,96</a:t>
                      </a:r>
                    </a:p>
                  </a:txBody>
                  <a:tcPr/>
                </a:tc>
                <a:extLst>
                  <a:ext uri="{0D108BD9-81ED-4DB2-BD59-A6C34878D82A}">
                    <a16:rowId xmlns:a16="http://schemas.microsoft.com/office/drawing/2014/main" val="943539442"/>
                  </a:ext>
                </a:extLst>
              </a:tr>
              <a:tr h="291715">
                <a:tc>
                  <a:txBody>
                    <a:bodyPr/>
                    <a:lstStyle/>
                    <a:p>
                      <a:r>
                        <a:rPr lang="pt-PT" sz="1400" dirty="0"/>
                        <a:t>4</a:t>
                      </a:r>
                    </a:p>
                  </a:txBody>
                  <a:tcPr/>
                </a:tc>
                <a:tc>
                  <a:txBody>
                    <a:bodyPr/>
                    <a:lstStyle/>
                    <a:p>
                      <a:r>
                        <a:rPr lang="pt-PT" sz="1400" dirty="0"/>
                        <a:t>P</a:t>
                      </a:r>
                    </a:p>
                  </a:txBody>
                  <a:tcPr/>
                </a:tc>
                <a:tc>
                  <a:txBody>
                    <a:bodyPr/>
                    <a:lstStyle/>
                    <a:p>
                      <a:r>
                        <a:rPr lang="pt-PT" sz="1400" dirty="0"/>
                        <a:t>0,90</a:t>
                      </a:r>
                    </a:p>
                  </a:txBody>
                  <a:tcPr/>
                </a:tc>
                <a:extLst>
                  <a:ext uri="{0D108BD9-81ED-4DB2-BD59-A6C34878D82A}">
                    <a16:rowId xmlns:a16="http://schemas.microsoft.com/office/drawing/2014/main" val="1847061440"/>
                  </a:ext>
                </a:extLst>
              </a:tr>
              <a:tr h="291715">
                <a:tc>
                  <a:txBody>
                    <a:bodyPr/>
                    <a:lstStyle/>
                    <a:p>
                      <a:r>
                        <a:rPr lang="pt-PT" sz="1400" dirty="0"/>
                        <a:t>5</a:t>
                      </a:r>
                    </a:p>
                  </a:txBody>
                  <a:tcPr/>
                </a:tc>
                <a:tc>
                  <a:txBody>
                    <a:bodyPr/>
                    <a:lstStyle/>
                    <a:p>
                      <a:r>
                        <a:rPr lang="pt-PT" sz="1400" dirty="0"/>
                        <a:t>N</a:t>
                      </a:r>
                    </a:p>
                  </a:txBody>
                  <a:tcPr/>
                </a:tc>
                <a:tc>
                  <a:txBody>
                    <a:bodyPr/>
                    <a:lstStyle/>
                    <a:p>
                      <a:r>
                        <a:rPr lang="pt-PT" sz="1400" dirty="0"/>
                        <a:t>0,88</a:t>
                      </a:r>
                    </a:p>
                  </a:txBody>
                  <a:tcPr/>
                </a:tc>
                <a:extLst>
                  <a:ext uri="{0D108BD9-81ED-4DB2-BD59-A6C34878D82A}">
                    <a16:rowId xmlns:a16="http://schemas.microsoft.com/office/drawing/2014/main" val="733841933"/>
                  </a:ext>
                </a:extLst>
              </a:tr>
              <a:tr h="291715">
                <a:tc>
                  <a:txBody>
                    <a:bodyPr/>
                    <a:lstStyle/>
                    <a:p>
                      <a:r>
                        <a:rPr lang="pt-PT" sz="1400" dirty="0"/>
                        <a:t>6</a:t>
                      </a:r>
                    </a:p>
                  </a:txBody>
                  <a:tcPr/>
                </a:tc>
                <a:tc>
                  <a:txBody>
                    <a:bodyPr/>
                    <a:lstStyle/>
                    <a:p>
                      <a:r>
                        <a:rPr lang="pt-PT" sz="1400" dirty="0"/>
                        <a:t>P</a:t>
                      </a:r>
                    </a:p>
                  </a:txBody>
                  <a:tcPr/>
                </a:tc>
                <a:tc>
                  <a:txBody>
                    <a:bodyPr/>
                    <a:lstStyle/>
                    <a:p>
                      <a:r>
                        <a:rPr lang="pt-PT" sz="1400" dirty="0"/>
                        <a:t>0,87</a:t>
                      </a:r>
                    </a:p>
                  </a:txBody>
                  <a:tcPr/>
                </a:tc>
                <a:extLst>
                  <a:ext uri="{0D108BD9-81ED-4DB2-BD59-A6C34878D82A}">
                    <a16:rowId xmlns:a16="http://schemas.microsoft.com/office/drawing/2014/main" val="2051058224"/>
                  </a:ext>
                </a:extLst>
              </a:tr>
              <a:tr h="291715">
                <a:tc>
                  <a:txBody>
                    <a:bodyPr/>
                    <a:lstStyle/>
                    <a:p>
                      <a:r>
                        <a:rPr lang="pt-PT" sz="1400" dirty="0"/>
                        <a:t>7</a:t>
                      </a:r>
                    </a:p>
                  </a:txBody>
                  <a:tcPr/>
                </a:tc>
                <a:tc>
                  <a:txBody>
                    <a:bodyPr/>
                    <a:lstStyle/>
                    <a:p>
                      <a:r>
                        <a:rPr lang="pt-PT" sz="1400" dirty="0"/>
                        <a:t>P</a:t>
                      </a:r>
                    </a:p>
                  </a:txBody>
                  <a:tcPr/>
                </a:tc>
                <a:tc>
                  <a:txBody>
                    <a:bodyPr/>
                    <a:lstStyle/>
                    <a:p>
                      <a:r>
                        <a:rPr lang="pt-PT" sz="1400" dirty="0"/>
                        <a:t>0,85</a:t>
                      </a:r>
                    </a:p>
                  </a:txBody>
                  <a:tcPr/>
                </a:tc>
                <a:extLst>
                  <a:ext uri="{0D108BD9-81ED-4DB2-BD59-A6C34878D82A}">
                    <a16:rowId xmlns:a16="http://schemas.microsoft.com/office/drawing/2014/main" val="1754594932"/>
                  </a:ext>
                </a:extLst>
              </a:tr>
              <a:tr h="291715">
                <a:tc>
                  <a:txBody>
                    <a:bodyPr/>
                    <a:lstStyle/>
                    <a:p>
                      <a:r>
                        <a:rPr lang="pt-PT" sz="1400" dirty="0"/>
                        <a:t>8</a:t>
                      </a:r>
                    </a:p>
                  </a:txBody>
                  <a:tcPr/>
                </a:tc>
                <a:tc>
                  <a:txBody>
                    <a:bodyPr/>
                    <a:lstStyle/>
                    <a:p>
                      <a:r>
                        <a:rPr lang="pt-PT" sz="1400" dirty="0"/>
                        <a:t>P</a:t>
                      </a:r>
                    </a:p>
                  </a:txBody>
                  <a:tcPr/>
                </a:tc>
                <a:tc>
                  <a:txBody>
                    <a:bodyPr/>
                    <a:lstStyle/>
                    <a:p>
                      <a:r>
                        <a:rPr lang="pt-PT" sz="1400" dirty="0"/>
                        <a:t>0,84</a:t>
                      </a:r>
                    </a:p>
                  </a:txBody>
                  <a:tcPr/>
                </a:tc>
                <a:extLst>
                  <a:ext uri="{0D108BD9-81ED-4DB2-BD59-A6C34878D82A}">
                    <a16:rowId xmlns:a16="http://schemas.microsoft.com/office/drawing/2014/main" val="758784424"/>
                  </a:ext>
                </a:extLst>
              </a:tr>
              <a:tr h="291715">
                <a:tc>
                  <a:txBody>
                    <a:bodyPr/>
                    <a:lstStyle/>
                    <a:p>
                      <a:r>
                        <a:rPr lang="pt-PT" sz="1400" dirty="0"/>
                        <a:t>9</a:t>
                      </a:r>
                    </a:p>
                  </a:txBody>
                  <a:tcPr/>
                </a:tc>
                <a:tc>
                  <a:txBody>
                    <a:bodyPr/>
                    <a:lstStyle/>
                    <a:p>
                      <a:r>
                        <a:rPr lang="pt-PT" sz="1400" dirty="0"/>
                        <a:t>N</a:t>
                      </a:r>
                    </a:p>
                  </a:txBody>
                  <a:tcPr/>
                </a:tc>
                <a:tc>
                  <a:txBody>
                    <a:bodyPr/>
                    <a:lstStyle/>
                    <a:p>
                      <a:r>
                        <a:rPr lang="pt-PT" sz="1400" dirty="0"/>
                        <a:t>0,80</a:t>
                      </a:r>
                    </a:p>
                  </a:txBody>
                  <a:tcPr/>
                </a:tc>
                <a:extLst>
                  <a:ext uri="{0D108BD9-81ED-4DB2-BD59-A6C34878D82A}">
                    <a16:rowId xmlns:a16="http://schemas.microsoft.com/office/drawing/2014/main" val="2019527493"/>
                  </a:ext>
                </a:extLst>
              </a:tr>
              <a:tr h="291715">
                <a:tc>
                  <a:txBody>
                    <a:bodyPr/>
                    <a:lstStyle/>
                    <a:p>
                      <a:r>
                        <a:rPr lang="pt-PT" sz="1400" dirty="0"/>
                        <a:t>10</a:t>
                      </a:r>
                    </a:p>
                  </a:txBody>
                  <a:tcPr/>
                </a:tc>
                <a:tc>
                  <a:txBody>
                    <a:bodyPr/>
                    <a:lstStyle/>
                    <a:p>
                      <a:r>
                        <a:rPr lang="pt-PT" sz="1400" dirty="0"/>
                        <a:t>P</a:t>
                      </a:r>
                    </a:p>
                  </a:txBody>
                  <a:tcPr/>
                </a:tc>
                <a:tc>
                  <a:txBody>
                    <a:bodyPr/>
                    <a:lstStyle/>
                    <a:p>
                      <a:r>
                        <a:rPr lang="pt-PT" sz="1400" dirty="0"/>
                        <a:t>0,75</a:t>
                      </a:r>
                    </a:p>
                  </a:txBody>
                  <a:tcPr/>
                </a:tc>
                <a:extLst>
                  <a:ext uri="{0D108BD9-81ED-4DB2-BD59-A6C34878D82A}">
                    <a16:rowId xmlns:a16="http://schemas.microsoft.com/office/drawing/2014/main" val="1024898117"/>
                  </a:ext>
                </a:extLst>
              </a:tr>
              <a:tr h="291715">
                <a:tc>
                  <a:txBody>
                    <a:bodyPr/>
                    <a:lstStyle/>
                    <a:p>
                      <a:r>
                        <a:rPr lang="pt-PT" sz="1400" dirty="0"/>
                        <a:t>11</a:t>
                      </a:r>
                    </a:p>
                  </a:txBody>
                  <a:tcPr/>
                </a:tc>
                <a:tc>
                  <a:txBody>
                    <a:bodyPr/>
                    <a:lstStyle/>
                    <a:p>
                      <a:r>
                        <a:rPr lang="pt-PT" sz="1400" dirty="0"/>
                        <a:t>N</a:t>
                      </a:r>
                    </a:p>
                  </a:txBody>
                  <a:tcPr/>
                </a:tc>
                <a:tc>
                  <a:txBody>
                    <a:bodyPr/>
                    <a:lstStyle/>
                    <a:p>
                      <a:r>
                        <a:rPr lang="pt-PT" sz="1400" dirty="0"/>
                        <a:t>0,74</a:t>
                      </a:r>
                    </a:p>
                  </a:txBody>
                  <a:tcPr/>
                </a:tc>
                <a:extLst>
                  <a:ext uri="{0D108BD9-81ED-4DB2-BD59-A6C34878D82A}">
                    <a16:rowId xmlns:a16="http://schemas.microsoft.com/office/drawing/2014/main" val="3416676368"/>
                  </a:ext>
                </a:extLst>
              </a:tr>
              <a:tr h="291715">
                <a:tc>
                  <a:txBody>
                    <a:bodyPr/>
                    <a:lstStyle/>
                    <a:p>
                      <a:r>
                        <a:rPr lang="pt-PT" sz="1400" dirty="0"/>
                        <a:t>12</a:t>
                      </a:r>
                    </a:p>
                  </a:txBody>
                  <a:tcPr/>
                </a:tc>
                <a:tc>
                  <a:txBody>
                    <a:bodyPr/>
                    <a:lstStyle/>
                    <a:p>
                      <a:r>
                        <a:rPr lang="pt-PT" sz="1400" dirty="0"/>
                        <a:t>P</a:t>
                      </a:r>
                    </a:p>
                  </a:txBody>
                  <a:tcPr/>
                </a:tc>
                <a:tc>
                  <a:txBody>
                    <a:bodyPr/>
                    <a:lstStyle/>
                    <a:p>
                      <a:r>
                        <a:rPr lang="pt-PT" sz="1400" dirty="0"/>
                        <a:t>0,71</a:t>
                      </a:r>
                    </a:p>
                  </a:txBody>
                  <a:tcPr/>
                </a:tc>
                <a:extLst>
                  <a:ext uri="{0D108BD9-81ED-4DB2-BD59-A6C34878D82A}">
                    <a16:rowId xmlns:a16="http://schemas.microsoft.com/office/drawing/2014/main" val="3794196418"/>
                  </a:ext>
                </a:extLst>
              </a:tr>
              <a:tr h="291715">
                <a:tc>
                  <a:txBody>
                    <a:bodyPr/>
                    <a:lstStyle/>
                    <a:p>
                      <a:r>
                        <a:rPr lang="pt-PT" sz="1400" dirty="0"/>
                        <a:t>13</a:t>
                      </a:r>
                    </a:p>
                  </a:txBody>
                  <a:tcPr/>
                </a:tc>
                <a:tc>
                  <a:txBody>
                    <a:bodyPr/>
                    <a:lstStyle/>
                    <a:p>
                      <a:r>
                        <a:rPr lang="pt-PT" sz="1400" dirty="0"/>
                        <a:t>P</a:t>
                      </a:r>
                    </a:p>
                  </a:txBody>
                  <a:tcPr/>
                </a:tc>
                <a:tc>
                  <a:txBody>
                    <a:bodyPr/>
                    <a:lstStyle/>
                    <a:p>
                      <a:r>
                        <a:rPr lang="pt-PT" sz="1400" dirty="0"/>
                        <a:t>0,65</a:t>
                      </a:r>
                    </a:p>
                  </a:txBody>
                  <a:tcPr/>
                </a:tc>
                <a:extLst>
                  <a:ext uri="{0D108BD9-81ED-4DB2-BD59-A6C34878D82A}">
                    <a16:rowId xmlns:a16="http://schemas.microsoft.com/office/drawing/2014/main" val="1143545923"/>
                  </a:ext>
                </a:extLst>
              </a:tr>
            </a:tbl>
          </a:graphicData>
        </a:graphic>
      </p:graphicFrame>
      <p:cxnSp>
        <p:nvCxnSpPr>
          <p:cNvPr id="7" name="Straight Arrow Connector 6">
            <a:extLst>
              <a:ext uri="{FF2B5EF4-FFF2-40B4-BE49-F238E27FC236}">
                <a16:creationId xmlns:a16="http://schemas.microsoft.com/office/drawing/2014/main" id="{A340D580-6847-755E-043A-6C4A17EDD432}"/>
              </a:ext>
            </a:extLst>
          </p:cNvPr>
          <p:cNvCxnSpPr>
            <a:cxnSpLocks/>
          </p:cNvCxnSpPr>
          <p:nvPr/>
        </p:nvCxnSpPr>
        <p:spPr>
          <a:xfrm>
            <a:off x="4093029" y="1960065"/>
            <a:ext cx="6821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0D7BB5B-BB00-5A92-14C0-7F9CFA9E6D45}"/>
              </a:ext>
            </a:extLst>
          </p:cNvPr>
          <p:cNvCxnSpPr/>
          <p:nvPr/>
        </p:nvCxnSpPr>
        <p:spPr>
          <a:xfrm>
            <a:off x="4093029" y="2243821"/>
            <a:ext cx="1611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336E45EA-F5C0-0A33-ED13-57F6348C9D1C}"/>
              </a:ext>
            </a:extLst>
          </p:cNvPr>
          <p:cNvGraphicFramePr>
            <a:graphicFrameLocks noGrp="1"/>
          </p:cNvGraphicFramePr>
          <p:nvPr>
            <p:extLst>
              <p:ext uri="{D42A27DB-BD31-4B8C-83A1-F6EECF244321}">
                <p14:modId xmlns:p14="http://schemas.microsoft.com/office/powerpoint/2010/main" val="1745178450"/>
              </p:ext>
            </p:extLst>
          </p:nvPr>
        </p:nvGraphicFramePr>
        <p:xfrm>
          <a:off x="4775200" y="1589225"/>
          <a:ext cx="720000" cy="741680"/>
        </p:xfrm>
        <a:graphic>
          <a:graphicData uri="http://schemas.openxmlformats.org/drawingml/2006/table">
            <a:tbl>
              <a:tblPr bandRow="1">
                <a:tableStyleId>{5C22544A-7EE6-4342-B048-85BDC9FD1C3A}</a:tableStyleId>
              </a:tblPr>
              <a:tblGrid>
                <a:gridCol w="360000">
                  <a:extLst>
                    <a:ext uri="{9D8B030D-6E8A-4147-A177-3AD203B41FA5}">
                      <a16:colId xmlns:a16="http://schemas.microsoft.com/office/drawing/2014/main" val="2563761770"/>
                    </a:ext>
                  </a:extLst>
                </a:gridCol>
                <a:gridCol w="360000">
                  <a:extLst>
                    <a:ext uri="{9D8B030D-6E8A-4147-A177-3AD203B41FA5}">
                      <a16:colId xmlns:a16="http://schemas.microsoft.com/office/drawing/2014/main" val="1549011061"/>
                    </a:ext>
                  </a:extLst>
                </a:gridCol>
              </a:tblGrid>
              <a:tr h="370840">
                <a:tc>
                  <a:txBody>
                    <a:bodyPr/>
                    <a:lstStyle/>
                    <a:p>
                      <a:pPr algn="ctr"/>
                      <a:r>
                        <a:rPr lang="pt-PT" sz="900" dirty="0"/>
                        <a:t>0</a:t>
                      </a:r>
                    </a:p>
                  </a:txBody>
                  <a:tcPr anchor="ctr"/>
                </a:tc>
                <a:tc>
                  <a:txBody>
                    <a:bodyPr/>
                    <a:lstStyle/>
                    <a:p>
                      <a:pPr algn="ctr"/>
                      <a:r>
                        <a:rPr lang="pt-PT" sz="900" dirty="0"/>
                        <a:t>0</a:t>
                      </a:r>
                    </a:p>
                  </a:txBody>
                  <a:tcPr anchor="ctr"/>
                </a:tc>
                <a:extLst>
                  <a:ext uri="{0D108BD9-81ED-4DB2-BD59-A6C34878D82A}">
                    <a16:rowId xmlns:a16="http://schemas.microsoft.com/office/drawing/2014/main" val="2281475448"/>
                  </a:ext>
                </a:extLst>
              </a:tr>
              <a:tr h="370840">
                <a:tc>
                  <a:txBody>
                    <a:bodyPr/>
                    <a:lstStyle/>
                    <a:p>
                      <a:pPr algn="ctr"/>
                      <a:r>
                        <a:rPr lang="pt-PT" sz="900" dirty="0"/>
                        <a:t>100</a:t>
                      </a:r>
                    </a:p>
                  </a:txBody>
                  <a:tcPr anchor="ctr"/>
                </a:tc>
                <a:tc>
                  <a:txBody>
                    <a:bodyPr/>
                    <a:lstStyle/>
                    <a:p>
                      <a:pPr algn="ctr"/>
                      <a:r>
                        <a:rPr lang="pt-PT" sz="900" dirty="0"/>
                        <a:t>100</a:t>
                      </a:r>
                    </a:p>
                  </a:txBody>
                  <a:tcPr anchor="ctr"/>
                </a:tc>
                <a:extLst>
                  <a:ext uri="{0D108BD9-81ED-4DB2-BD59-A6C34878D82A}">
                    <a16:rowId xmlns:a16="http://schemas.microsoft.com/office/drawing/2014/main" val="2394442186"/>
                  </a:ext>
                </a:extLst>
              </a:tr>
            </a:tbl>
          </a:graphicData>
        </a:graphic>
      </p:graphicFrame>
      <p:cxnSp>
        <p:nvCxnSpPr>
          <p:cNvPr id="14" name="Straight Arrow Connector 13">
            <a:extLst>
              <a:ext uri="{FF2B5EF4-FFF2-40B4-BE49-F238E27FC236}">
                <a16:creationId xmlns:a16="http://schemas.microsoft.com/office/drawing/2014/main" id="{00F84D8C-420A-A87F-58D3-BCB4A2AC0DD1}"/>
              </a:ext>
            </a:extLst>
          </p:cNvPr>
          <p:cNvCxnSpPr/>
          <p:nvPr/>
        </p:nvCxnSpPr>
        <p:spPr>
          <a:xfrm>
            <a:off x="4093029" y="2563769"/>
            <a:ext cx="2525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a:extLst>
              <a:ext uri="{FF2B5EF4-FFF2-40B4-BE49-F238E27FC236}">
                <a16:creationId xmlns:a16="http://schemas.microsoft.com/office/drawing/2014/main" id="{5E5884AC-EE88-BBD4-48EC-2B3B8A11EE18}"/>
              </a:ext>
            </a:extLst>
          </p:cNvPr>
          <p:cNvGraphicFramePr>
            <a:graphicFrameLocks noGrp="1"/>
          </p:cNvGraphicFramePr>
          <p:nvPr>
            <p:extLst>
              <p:ext uri="{D42A27DB-BD31-4B8C-83A1-F6EECF244321}">
                <p14:modId xmlns:p14="http://schemas.microsoft.com/office/powerpoint/2010/main" val="2630389506"/>
              </p:ext>
            </p:extLst>
          </p:nvPr>
        </p:nvGraphicFramePr>
        <p:xfrm>
          <a:off x="5736000" y="1865631"/>
          <a:ext cx="720000" cy="741680"/>
        </p:xfrm>
        <a:graphic>
          <a:graphicData uri="http://schemas.openxmlformats.org/drawingml/2006/table">
            <a:tbl>
              <a:tblPr bandRow="1">
                <a:tableStyleId>{5C22544A-7EE6-4342-B048-85BDC9FD1C3A}</a:tableStyleId>
              </a:tblPr>
              <a:tblGrid>
                <a:gridCol w="360000">
                  <a:extLst>
                    <a:ext uri="{9D8B030D-6E8A-4147-A177-3AD203B41FA5}">
                      <a16:colId xmlns:a16="http://schemas.microsoft.com/office/drawing/2014/main" val="2563761770"/>
                    </a:ext>
                  </a:extLst>
                </a:gridCol>
                <a:gridCol w="360000">
                  <a:extLst>
                    <a:ext uri="{9D8B030D-6E8A-4147-A177-3AD203B41FA5}">
                      <a16:colId xmlns:a16="http://schemas.microsoft.com/office/drawing/2014/main" val="1549011061"/>
                    </a:ext>
                  </a:extLst>
                </a:gridCol>
              </a:tblGrid>
              <a:tr h="370840">
                <a:tc>
                  <a:txBody>
                    <a:bodyPr/>
                    <a:lstStyle/>
                    <a:p>
                      <a:pPr algn="ctr"/>
                      <a:r>
                        <a:rPr lang="pt-PT" sz="900" dirty="0"/>
                        <a:t>1</a:t>
                      </a:r>
                    </a:p>
                  </a:txBody>
                  <a:tcPr anchor="ctr"/>
                </a:tc>
                <a:tc>
                  <a:txBody>
                    <a:bodyPr/>
                    <a:lstStyle/>
                    <a:p>
                      <a:pPr algn="ctr"/>
                      <a:r>
                        <a:rPr lang="pt-PT" sz="900" dirty="0"/>
                        <a:t>0</a:t>
                      </a:r>
                    </a:p>
                  </a:txBody>
                  <a:tcPr anchor="ctr"/>
                </a:tc>
                <a:extLst>
                  <a:ext uri="{0D108BD9-81ED-4DB2-BD59-A6C34878D82A}">
                    <a16:rowId xmlns:a16="http://schemas.microsoft.com/office/drawing/2014/main" val="2281475448"/>
                  </a:ext>
                </a:extLst>
              </a:tr>
              <a:tr h="370840">
                <a:tc>
                  <a:txBody>
                    <a:bodyPr/>
                    <a:lstStyle/>
                    <a:p>
                      <a:pPr algn="ctr"/>
                      <a:r>
                        <a:rPr lang="pt-PT" sz="900" dirty="0"/>
                        <a:t>99</a:t>
                      </a:r>
                    </a:p>
                  </a:txBody>
                  <a:tcPr anchor="ctr"/>
                </a:tc>
                <a:tc>
                  <a:txBody>
                    <a:bodyPr/>
                    <a:lstStyle/>
                    <a:p>
                      <a:pPr algn="ctr"/>
                      <a:r>
                        <a:rPr lang="pt-PT" sz="900" dirty="0"/>
                        <a:t>100</a:t>
                      </a:r>
                    </a:p>
                  </a:txBody>
                  <a:tcPr anchor="ctr"/>
                </a:tc>
                <a:extLst>
                  <a:ext uri="{0D108BD9-81ED-4DB2-BD59-A6C34878D82A}">
                    <a16:rowId xmlns:a16="http://schemas.microsoft.com/office/drawing/2014/main" val="2394442186"/>
                  </a:ext>
                </a:extLst>
              </a:tr>
            </a:tbl>
          </a:graphicData>
        </a:graphic>
      </p:graphicFrame>
      <p:cxnSp>
        <p:nvCxnSpPr>
          <p:cNvPr id="16" name="Straight Arrow Connector 15">
            <a:extLst>
              <a:ext uri="{FF2B5EF4-FFF2-40B4-BE49-F238E27FC236}">
                <a16:creationId xmlns:a16="http://schemas.microsoft.com/office/drawing/2014/main" id="{801B4543-3F70-B7D9-0110-748694B04B17}"/>
              </a:ext>
            </a:extLst>
          </p:cNvPr>
          <p:cNvCxnSpPr>
            <a:cxnSpLocks/>
          </p:cNvCxnSpPr>
          <p:nvPr/>
        </p:nvCxnSpPr>
        <p:spPr>
          <a:xfrm>
            <a:off x="4093028" y="2861310"/>
            <a:ext cx="3497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40A9C7A1-82A1-580B-7D29-7EBCBD9D4E06}"/>
              </a:ext>
            </a:extLst>
          </p:cNvPr>
          <p:cNvGraphicFramePr>
            <a:graphicFrameLocks noGrp="1"/>
          </p:cNvGraphicFramePr>
          <p:nvPr>
            <p:extLst>
              <p:ext uri="{D42A27DB-BD31-4B8C-83A1-F6EECF244321}">
                <p14:modId xmlns:p14="http://schemas.microsoft.com/office/powerpoint/2010/main" val="1559134899"/>
              </p:ext>
            </p:extLst>
          </p:nvPr>
        </p:nvGraphicFramePr>
        <p:xfrm>
          <a:off x="6650400" y="2192929"/>
          <a:ext cx="720000" cy="741680"/>
        </p:xfrm>
        <a:graphic>
          <a:graphicData uri="http://schemas.openxmlformats.org/drawingml/2006/table">
            <a:tbl>
              <a:tblPr bandRow="1">
                <a:tableStyleId>{5C22544A-7EE6-4342-B048-85BDC9FD1C3A}</a:tableStyleId>
              </a:tblPr>
              <a:tblGrid>
                <a:gridCol w="360000">
                  <a:extLst>
                    <a:ext uri="{9D8B030D-6E8A-4147-A177-3AD203B41FA5}">
                      <a16:colId xmlns:a16="http://schemas.microsoft.com/office/drawing/2014/main" val="2563761770"/>
                    </a:ext>
                  </a:extLst>
                </a:gridCol>
                <a:gridCol w="360000">
                  <a:extLst>
                    <a:ext uri="{9D8B030D-6E8A-4147-A177-3AD203B41FA5}">
                      <a16:colId xmlns:a16="http://schemas.microsoft.com/office/drawing/2014/main" val="1549011061"/>
                    </a:ext>
                  </a:extLst>
                </a:gridCol>
              </a:tblGrid>
              <a:tr h="370840">
                <a:tc>
                  <a:txBody>
                    <a:bodyPr/>
                    <a:lstStyle/>
                    <a:p>
                      <a:pPr algn="ctr"/>
                      <a:r>
                        <a:rPr lang="pt-PT" sz="900" dirty="0"/>
                        <a:t>2</a:t>
                      </a:r>
                    </a:p>
                  </a:txBody>
                  <a:tcPr anchor="ctr"/>
                </a:tc>
                <a:tc>
                  <a:txBody>
                    <a:bodyPr/>
                    <a:lstStyle/>
                    <a:p>
                      <a:pPr algn="ctr"/>
                      <a:r>
                        <a:rPr lang="pt-PT" sz="900" dirty="0"/>
                        <a:t>0</a:t>
                      </a:r>
                    </a:p>
                  </a:txBody>
                  <a:tcPr anchor="ctr"/>
                </a:tc>
                <a:extLst>
                  <a:ext uri="{0D108BD9-81ED-4DB2-BD59-A6C34878D82A}">
                    <a16:rowId xmlns:a16="http://schemas.microsoft.com/office/drawing/2014/main" val="2281475448"/>
                  </a:ext>
                </a:extLst>
              </a:tr>
              <a:tr h="370840">
                <a:tc>
                  <a:txBody>
                    <a:bodyPr/>
                    <a:lstStyle/>
                    <a:p>
                      <a:pPr algn="ctr"/>
                      <a:r>
                        <a:rPr lang="pt-PT" sz="900" dirty="0"/>
                        <a:t>98</a:t>
                      </a:r>
                    </a:p>
                  </a:txBody>
                  <a:tcPr anchor="ctr"/>
                </a:tc>
                <a:tc>
                  <a:txBody>
                    <a:bodyPr/>
                    <a:lstStyle/>
                    <a:p>
                      <a:pPr algn="ctr"/>
                      <a:r>
                        <a:rPr lang="pt-PT" sz="900" dirty="0"/>
                        <a:t>100</a:t>
                      </a:r>
                    </a:p>
                  </a:txBody>
                  <a:tcPr anchor="ctr"/>
                </a:tc>
                <a:extLst>
                  <a:ext uri="{0D108BD9-81ED-4DB2-BD59-A6C34878D82A}">
                    <a16:rowId xmlns:a16="http://schemas.microsoft.com/office/drawing/2014/main" val="2394442186"/>
                  </a:ext>
                </a:extLst>
              </a:tr>
            </a:tbl>
          </a:graphicData>
        </a:graphic>
      </p:graphicFrame>
      <p:graphicFrame>
        <p:nvGraphicFramePr>
          <p:cNvPr id="18" name="Table 17">
            <a:extLst>
              <a:ext uri="{FF2B5EF4-FFF2-40B4-BE49-F238E27FC236}">
                <a16:creationId xmlns:a16="http://schemas.microsoft.com/office/drawing/2014/main" id="{79CA4407-BDBE-7EAD-E8E3-1063BA3A47B4}"/>
              </a:ext>
            </a:extLst>
          </p:cNvPr>
          <p:cNvGraphicFramePr>
            <a:graphicFrameLocks noGrp="1"/>
          </p:cNvGraphicFramePr>
          <p:nvPr>
            <p:extLst>
              <p:ext uri="{D42A27DB-BD31-4B8C-83A1-F6EECF244321}">
                <p14:modId xmlns:p14="http://schemas.microsoft.com/office/powerpoint/2010/main" val="2382181326"/>
              </p:ext>
            </p:extLst>
          </p:nvPr>
        </p:nvGraphicFramePr>
        <p:xfrm>
          <a:off x="7622857" y="2490470"/>
          <a:ext cx="720000" cy="741680"/>
        </p:xfrm>
        <a:graphic>
          <a:graphicData uri="http://schemas.openxmlformats.org/drawingml/2006/table">
            <a:tbl>
              <a:tblPr bandRow="1">
                <a:tableStyleId>{5C22544A-7EE6-4342-B048-85BDC9FD1C3A}</a:tableStyleId>
              </a:tblPr>
              <a:tblGrid>
                <a:gridCol w="360000">
                  <a:extLst>
                    <a:ext uri="{9D8B030D-6E8A-4147-A177-3AD203B41FA5}">
                      <a16:colId xmlns:a16="http://schemas.microsoft.com/office/drawing/2014/main" val="2563761770"/>
                    </a:ext>
                  </a:extLst>
                </a:gridCol>
                <a:gridCol w="360000">
                  <a:extLst>
                    <a:ext uri="{9D8B030D-6E8A-4147-A177-3AD203B41FA5}">
                      <a16:colId xmlns:a16="http://schemas.microsoft.com/office/drawing/2014/main" val="1549011061"/>
                    </a:ext>
                  </a:extLst>
                </a:gridCol>
              </a:tblGrid>
              <a:tr h="370840">
                <a:tc>
                  <a:txBody>
                    <a:bodyPr/>
                    <a:lstStyle/>
                    <a:p>
                      <a:pPr algn="ctr"/>
                      <a:r>
                        <a:rPr lang="pt-PT" sz="900" dirty="0"/>
                        <a:t>2</a:t>
                      </a:r>
                    </a:p>
                  </a:txBody>
                  <a:tcPr anchor="ctr"/>
                </a:tc>
                <a:tc>
                  <a:txBody>
                    <a:bodyPr/>
                    <a:lstStyle/>
                    <a:p>
                      <a:pPr algn="ctr"/>
                      <a:r>
                        <a:rPr lang="pt-PT" sz="900" dirty="0"/>
                        <a:t>1</a:t>
                      </a:r>
                    </a:p>
                  </a:txBody>
                  <a:tcPr anchor="ctr"/>
                </a:tc>
                <a:extLst>
                  <a:ext uri="{0D108BD9-81ED-4DB2-BD59-A6C34878D82A}">
                    <a16:rowId xmlns:a16="http://schemas.microsoft.com/office/drawing/2014/main" val="2281475448"/>
                  </a:ext>
                </a:extLst>
              </a:tr>
              <a:tr h="370840">
                <a:tc>
                  <a:txBody>
                    <a:bodyPr/>
                    <a:lstStyle/>
                    <a:p>
                      <a:pPr algn="ctr"/>
                      <a:r>
                        <a:rPr lang="pt-PT" sz="900" dirty="0"/>
                        <a:t>98</a:t>
                      </a:r>
                    </a:p>
                  </a:txBody>
                  <a:tcPr anchor="ctr"/>
                </a:tc>
                <a:tc>
                  <a:txBody>
                    <a:bodyPr/>
                    <a:lstStyle/>
                    <a:p>
                      <a:pPr algn="ctr"/>
                      <a:r>
                        <a:rPr lang="pt-PT" sz="900" dirty="0"/>
                        <a:t>99</a:t>
                      </a:r>
                    </a:p>
                  </a:txBody>
                  <a:tcPr anchor="ctr"/>
                </a:tc>
                <a:extLst>
                  <a:ext uri="{0D108BD9-81ED-4DB2-BD59-A6C34878D82A}">
                    <a16:rowId xmlns:a16="http://schemas.microsoft.com/office/drawing/2014/main" val="2394442186"/>
                  </a:ext>
                </a:extLst>
              </a:tr>
            </a:tbl>
          </a:graphicData>
        </a:graphic>
      </p:graphicFrame>
      <p:cxnSp>
        <p:nvCxnSpPr>
          <p:cNvPr id="19" name="Straight Arrow Connector 18">
            <a:extLst>
              <a:ext uri="{FF2B5EF4-FFF2-40B4-BE49-F238E27FC236}">
                <a16:creationId xmlns:a16="http://schemas.microsoft.com/office/drawing/2014/main" id="{C98A7A12-B6B6-28F7-F819-8D18460106BD}"/>
              </a:ext>
            </a:extLst>
          </p:cNvPr>
          <p:cNvCxnSpPr>
            <a:cxnSpLocks/>
          </p:cNvCxnSpPr>
          <p:nvPr/>
        </p:nvCxnSpPr>
        <p:spPr>
          <a:xfrm>
            <a:off x="4093029" y="5639615"/>
            <a:ext cx="6821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a:extLst>
              <a:ext uri="{FF2B5EF4-FFF2-40B4-BE49-F238E27FC236}">
                <a16:creationId xmlns:a16="http://schemas.microsoft.com/office/drawing/2014/main" id="{6399B477-3F1C-3A9C-E482-6A864FCA8743}"/>
              </a:ext>
            </a:extLst>
          </p:cNvPr>
          <p:cNvGraphicFramePr>
            <a:graphicFrameLocks noGrp="1"/>
          </p:cNvGraphicFramePr>
          <p:nvPr>
            <p:extLst>
              <p:ext uri="{D42A27DB-BD31-4B8C-83A1-F6EECF244321}">
                <p14:modId xmlns:p14="http://schemas.microsoft.com/office/powerpoint/2010/main" val="2153543143"/>
              </p:ext>
            </p:extLst>
          </p:nvPr>
        </p:nvGraphicFramePr>
        <p:xfrm>
          <a:off x="4775200" y="5268775"/>
          <a:ext cx="720000" cy="741680"/>
        </p:xfrm>
        <a:graphic>
          <a:graphicData uri="http://schemas.openxmlformats.org/drawingml/2006/table">
            <a:tbl>
              <a:tblPr bandRow="1">
                <a:tableStyleId>{5C22544A-7EE6-4342-B048-85BDC9FD1C3A}</a:tableStyleId>
              </a:tblPr>
              <a:tblGrid>
                <a:gridCol w="360000">
                  <a:extLst>
                    <a:ext uri="{9D8B030D-6E8A-4147-A177-3AD203B41FA5}">
                      <a16:colId xmlns:a16="http://schemas.microsoft.com/office/drawing/2014/main" val="2563761770"/>
                    </a:ext>
                  </a:extLst>
                </a:gridCol>
                <a:gridCol w="360000">
                  <a:extLst>
                    <a:ext uri="{9D8B030D-6E8A-4147-A177-3AD203B41FA5}">
                      <a16:colId xmlns:a16="http://schemas.microsoft.com/office/drawing/2014/main" val="1549011061"/>
                    </a:ext>
                  </a:extLst>
                </a:gridCol>
              </a:tblGrid>
              <a:tr h="370840">
                <a:tc>
                  <a:txBody>
                    <a:bodyPr/>
                    <a:lstStyle/>
                    <a:p>
                      <a:pPr algn="ctr"/>
                      <a:r>
                        <a:rPr lang="pt-PT" sz="900" dirty="0"/>
                        <a:t>8</a:t>
                      </a:r>
                    </a:p>
                  </a:txBody>
                  <a:tcPr anchor="ctr"/>
                </a:tc>
                <a:tc>
                  <a:txBody>
                    <a:bodyPr/>
                    <a:lstStyle/>
                    <a:p>
                      <a:pPr algn="ctr"/>
                      <a:r>
                        <a:rPr lang="pt-PT" sz="900" dirty="0"/>
                        <a:t>4</a:t>
                      </a:r>
                    </a:p>
                  </a:txBody>
                  <a:tcPr anchor="ctr"/>
                </a:tc>
                <a:extLst>
                  <a:ext uri="{0D108BD9-81ED-4DB2-BD59-A6C34878D82A}">
                    <a16:rowId xmlns:a16="http://schemas.microsoft.com/office/drawing/2014/main" val="2281475448"/>
                  </a:ext>
                </a:extLst>
              </a:tr>
              <a:tr h="370840">
                <a:tc>
                  <a:txBody>
                    <a:bodyPr/>
                    <a:lstStyle/>
                    <a:p>
                      <a:pPr algn="ctr"/>
                      <a:r>
                        <a:rPr lang="pt-PT" sz="900" dirty="0"/>
                        <a:t>92</a:t>
                      </a:r>
                    </a:p>
                  </a:txBody>
                  <a:tcPr anchor="ctr"/>
                </a:tc>
                <a:tc>
                  <a:txBody>
                    <a:bodyPr/>
                    <a:lstStyle/>
                    <a:p>
                      <a:pPr algn="ctr"/>
                      <a:r>
                        <a:rPr lang="pt-PT" sz="900" dirty="0"/>
                        <a:t>96</a:t>
                      </a:r>
                    </a:p>
                  </a:txBody>
                  <a:tcPr anchor="ctr"/>
                </a:tc>
                <a:extLst>
                  <a:ext uri="{0D108BD9-81ED-4DB2-BD59-A6C34878D82A}">
                    <a16:rowId xmlns:a16="http://schemas.microsoft.com/office/drawing/2014/main" val="2394442186"/>
                  </a:ext>
                </a:extLst>
              </a:tr>
            </a:tbl>
          </a:graphicData>
        </a:graphic>
      </p:graphicFrame>
      <p:graphicFrame>
        <p:nvGraphicFramePr>
          <p:cNvPr id="21" name="Table 20">
            <a:extLst>
              <a:ext uri="{FF2B5EF4-FFF2-40B4-BE49-F238E27FC236}">
                <a16:creationId xmlns:a16="http://schemas.microsoft.com/office/drawing/2014/main" id="{14155F7F-D672-438D-8F04-600A3936AFBE}"/>
              </a:ext>
            </a:extLst>
          </p:cNvPr>
          <p:cNvGraphicFramePr>
            <a:graphicFrameLocks noGrp="1"/>
          </p:cNvGraphicFramePr>
          <p:nvPr>
            <p:extLst>
              <p:ext uri="{D42A27DB-BD31-4B8C-83A1-F6EECF244321}">
                <p14:modId xmlns:p14="http://schemas.microsoft.com/office/powerpoint/2010/main" val="3500123550"/>
              </p:ext>
            </p:extLst>
          </p:nvPr>
        </p:nvGraphicFramePr>
        <p:xfrm>
          <a:off x="6795366" y="3687990"/>
          <a:ext cx="4375767" cy="2159000"/>
        </p:xfrm>
        <a:graphic>
          <a:graphicData uri="http://schemas.openxmlformats.org/drawingml/2006/table">
            <a:tbl>
              <a:tblPr firstRow="1" bandRow="1">
                <a:tableStyleId>{5C22544A-7EE6-4342-B048-85BDC9FD1C3A}</a:tableStyleId>
              </a:tblPr>
              <a:tblGrid>
                <a:gridCol w="957199">
                  <a:extLst>
                    <a:ext uri="{9D8B030D-6E8A-4147-A177-3AD203B41FA5}">
                      <a16:colId xmlns:a16="http://schemas.microsoft.com/office/drawing/2014/main" val="1990327028"/>
                    </a:ext>
                  </a:extLst>
                </a:gridCol>
                <a:gridCol w="405130">
                  <a:extLst>
                    <a:ext uri="{9D8B030D-6E8A-4147-A177-3AD203B41FA5}">
                      <a16:colId xmlns:a16="http://schemas.microsoft.com/office/drawing/2014/main" val="3000188949"/>
                    </a:ext>
                  </a:extLst>
                </a:gridCol>
                <a:gridCol w="398780">
                  <a:extLst>
                    <a:ext uri="{9D8B030D-6E8A-4147-A177-3AD203B41FA5}">
                      <a16:colId xmlns:a16="http://schemas.microsoft.com/office/drawing/2014/main" val="998505776"/>
                    </a:ext>
                  </a:extLst>
                </a:gridCol>
                <a:gridCol w="494030">
                  <a:extLst>
                    <a:ext uri="{9D8B030D-6E8A-4147-A177-3AD203B41FA5}">
                      <a16:colId xmlns:a16="http://schemas.microsoft.com/office/drawing/2014/main" val="3404060335"/>
                    </a:ext>
                  </a:extLst>
                </a:gridCol>
                <a:gridCol w="421005">
                  <a:extLst>
                    <a:ext uri="{9D8B030D-6E8A-4147-A177-3AD203B41FA5}">
                      <a16:colId xmlns:a16="http://schemas.microsoft.com/office/drawing/2014/main" val="2042737297"/>
                    </a:ext>
                  </a:extLst>
                </a:gridCol>
                <a:gridCol w="832217">
                  <a:extLst>
                    <a:ext uri="{9D8B030D-6E8A-4147-A177-3AD203B41FA5}">
                      <a16:colId xmlns:a16="http://schemas.microsoft.com/office/drawing/2014/main" val="1718537677"/>
                    </a:ext>
                  </a:extLst>
                </a:gridCol>
                <a:gridCol w="867406">
                  <a:extLst>
                    <a:ext uri="{9D8B030D-6E8A-4147-A177-3AD203B41FA5}">
                      <a16:colId xmlns:a16="http://schemas.microsoft.com/office/drawing/2014/main" val="1655822499"/>
                    </a:ext>
                  </a:extLst>
                </a:gridCol>
              </a:tblGrid>
              <a:tr h="0">
                <a:tc>
                  <a:txBody>
                    <a:bodyPr/>
                    <a:lstStyle/>
                    <a:p>
                      <a:pPr algn="ctr"/>
                      <a:r>
                        <a:rPr lang="pt-PT" sz="1400" b="1" kern="1200" dirty="0">
                          <a:solidFill>
                            <a:schemeClr val="lt1"/>
                          </a:solidFill>
                          <a:latin typeface="+mn-lt"/>
                          <a:ea typeface="+mn-ea"/>
                          <a:cs typeface="+mn-cs"/>
                        </a:rPr>
                        <a:t>Threshold</a:t>
                      </a:r>
                    </a:p>
                  </a:txBody>
                  <a:tcPr/>
                </a:tc>
                <a:tc>
                  <a:txBody>
                    <a:bodyPr/>
                    <a:lstStyle/>
                    <a:p>
                      <a:pPr marL="0" algn="ctr" defTabSz="914400" rtl="0" eaLnBrk="1" latinLnBrk="0" hangingPunct="1"/>
                      <a:r>
                        <a:rPr lang="pt-PT" sz="1400" b="1" kern="1200" dirty="0">
                          <a:solidFill>
                            <a:schemeClr val="lt1"/>
                          </a:solidFill>
                          <a:latin typeface="+mn-lt"/>
                          <a:ea typeface="+mn-ea"/>
                          <a:cs typeface="+mn-cs"/>
                        </a:rPr>
                        <a:t>TP</a:t>
                      </a:r>
                    </a:p>
                  </a:txBody>
                  <a:tcPr/>
                </a:tc>
                <a:tc>
                  <a:txBody>
                    <a:bodyPr/>
                    <a:lstStyle/>
                    <a:p>
                      <a:pPr marL="0" algn="ctr" defTabSz="914400" rtl="0" eaLnBrk="1" latinLnBrk="0" hangingPunct="1"/>
                      <a:r>
                        <a:rPr lang="pt-PT" sz="1400" b="1" kern="1200" dirty="0">
                          <a:solidFill>
                            <a:schemeClr val="lt1"/>
                          </a:solidFill>
                          <a:latin typeface="+mn-lt"/>
                          <a:ea typeface="+mn-ea"/>
                          <a:cs typeface="+mn-cs"/>
                        </a:rPr>
                        <a:t>FP</a:t>
                      </a:r>
                    </a:p>
                  </a:txBody>
                  <a:tcPr/>
                </a:tc>
                <a:tc>
                  <a:txBody>
                    <a:bodyPr/>
                    <a:lstStyle/>
                    <a:p>
                      <a:pPr marL="0" algn="ctr" defTabSz="914400" rtl="0" eaLnBrk="1" latinLnBrk="0" hangingPunct="1"/>
                      <a:r>
                        <a:rPr lang="pt-PT" sz="1400" b="1" kern="1200" dirty="0">
                          <a:solidFill>
                            <a:schemeClr val="lt1"/>
                          </a:solidFill>
                          <a:latin typeface="+mn-lt"/>
                          <a:ea typeface="+mn-ea"/>
                          <a:cs typeface="+mn-cs"/>
                        </a:rPr>
                        <a:t>TN</a:t>
                      </a:r>
                    </a:p>
                  </a:txBody>
                  <a:tcPr/>
                </a:tc>
                <a:tc>
                  <a:txBody>
                    <a:bodyPr/>
                    <a:lstStyle/>
                    <a:p>
                      <a:pPr marL="0" algn="ctr" defTabSz="914400" rtl="0" eaLnBrk="1" latinLnBrk="0" hangingPunct="1"/>
                      <a:r>
                        <a:rPr lang="pt-PT" sz="1400" b="1" kern="1200" dirty="0">
                          <a:solidFill>
                            <a:schemeClr val="lt1"/>
                          </a:solidFill>
                          <a:latin typeface="+mn-lt"/>
                          <a:ea typeface="+mn-ea"/>
                          <a:cs typeface="+mn-cs"/>
                        </a:rPr>
                        <a:t>FN</a:t>
                      </a:r>
                    </a:p>
                  </a:txBody>
                  <a:tcPr/>
                </a:tc>
                <a:tc>
                  <a:txBody>
                    <a:bodyPr/>
                    <a:lstStyle/>
                    <a:p>
                      <a:pPr marL="0" algn="ctr" defTabSz="914400" rtl="0" eaLnBrk="1" latinLnBrk="0" hangingPunct="1"/>
                      <a:r>
                        <a:rPr lang="pt-PT" sz="1400" b="1" kern="1200" dirty="0">
                          <a:solidFill>
                            <a:schemeClr val="lt1"/>
                          </a:solidFill>
                          <a:latin typeface="+mn-lt"/>
                          <a:ea typeface="+mn-ea"/>
                          <a:cs typeface="+mn-cs"/>
                        </a:rPr>
                        <a:t>TPR</a:t>
                      </a:r>
                    </a:p>
                  </a:txBody>
                  <a:tcPr/>
                </a:tc>
                <a:tc>
                  <a:txBody>
                    <a:bodyPr/>
                    <a:lstStyle/>
                    <a:p>
                      <a:pPr marL="0" algn="ctr" defTabSz="914400" rtl="0" eaLnBrk="1" latinLnBrk="0" hangingPunct="1"/>
                      <a:r>
                        <a:rPr lang="pt-PT" sz="1400" b="1" kern="1200" dirty="0">
                          <a:solidFill>
                            <a:schemeClr val="lt1"/>
                          </a:solidFill>
                          <a:latin typeface="+mn-lt"/>
                          <a:ea typeface="+mn-ea"/>
                          <a:cs typeface="+mn-cs"/>
                        </a:rPr>
                        <a:t>FPR</a:t>
                      </a:r>
                    </a:p>
                  </a:txBody>
                  <a:tcPr/>
                </a:tc>
                <a:extLst>
                  <a:ext uri="{0D108BD9-81ED-4DB2-BD59-A6C34878D82A}">
                    <a16:rowId xmlns:a16="http://schemas.microsoft.com/office/drawing/2014/main" val="643761257"/>
                  </a:ext>
                </a:extLst>
              </a:tr>
              <a:tr h="370840">
                <a:tc>
                  <a:txBody>
                    <a:bodyPr/>
                    <a:lstStyle/>
                    <a:p>
                      <a:pPr marL="0" algn="ctr" defTabSz="914400" rtl="0" eaLnBrk="1" latinLnBrk="0" hangingPunct="1"/>
                      <a:r>
                        <a:rPr lang="pt-PT" sz="1400" kern="1200" dirty="0">
                          <a:solidFill>
                            <a:schemeClr val="dk1"/>
                          </a:solidFill>
                          <a:latin typeface="+mn-lt"/>
                          <a:ea typeface="+mn-ea"/>
                          <a:cs typeface="+mn-cs"/>
                        </a:rPr>
                        <a:t>0,99</a:t>
                      </a:r>
                    </a:p>
                  </a:txBody>
                  <a:tcPr/>
                </a:tc>
                <a:tc>
                  <a:txBody>
                    <a:bodyPr/>
                    <a:lstStyle/>
                    <a:p>
                      <a:pPr marL="0" algn="ctr" defTabSz="914400" rtl="0" eaLnBrk="1" latinLnBrk="0" hangingPunct="1"/>
                      <a:r>
                        <a:rPr lang="pt-PT" sz="1400" kern="1200" dirty="0">
                          <a:solidFill>
                            <a:schemeClr val="dk1"/>
                          </a:solidFill>
                          <a:latin typeface="+mn-lt"/>
                          <a:ea typeface="+mn-ea"/>
                          <a:cs typeface="+mn-cs"/>
                        </a:rPr>
                        <a:t>1</a:t>
                      </a:r>
                    </a:p>
                  </a:txBody>
                  <a:tcPr/>
                </a:tc>
                <a:tc>
                  <a:txBody>
                    <a:bodyPr/>
                    <a:lstStyle/>
                    <a:p>
                      <a:pPr marL="0" algn="ctr" defTabSz="914400" rtl="0" eaLnBrk="1" latinLnBrk="0" hangingPunct="1"/>
                      <a:r>
                        <a:rPr lang="pt-PT" sz="1400" kern="1200" dirty="0">
                          <a:solidFill>
                            <a:schemeClr val="dk1"/>
                          </a:solidFill>
                          <a:latin typeface="+mn-lt"/>
                          <a:ea typeface="+mn-ea"/>
                          <a:cs typeface="+mn-cs"/>
                        </a:rPr>
                        <a:t>0</a:t>
                      </a:r>
                    </a:p>
                  </a:txBody>
                  <a:tcPr/>
                </a:tc>
                <a:tc>
                  <a:txBody>
                    <a:bodyPr/>
                    <a:lstStyle/>
                    <a:p>
                      <a:pPr marL="0" algn="ctr" defTabSz="914400" rtl="0" eaLnBrk="1" latinLnBrk="0" hangingPunct="1"/>
                      <a:r>
                        <a:rPr lang="pt-PT" sz="1400" kern="1200" dirty="0">
                          <a:solidFill>
                            <a:schemeClr val="dk1"/>
                          </a:solidFill>
                          <a:latin typeface="+mn-lt"/>
                          <a:ea typeface="+mn-ea"/>
                          <a:cs typeface="+mn-cs"/>
                        </a:rPr>
                        <a:t>100</a:t>
                      </a:r>
                    </a:p>
                  </a:txBody>
                  <a:tcPr/>
                </a:tc>
                <a:tc>
                  <a:txBody>
                    <a:bodyPr/>
                    <a:lstStyle/>
                    <a:p>
                      <a:pPr marL="0" algn="ctr" defTabSz="914400" rtl="0" eaLnBrk="1" latinLnBrk="0" hangingPunct="1"/>
                      <a:r>
                        <a:rPr lang="pt-PT" sz="1400" kern="1200" dirty="0">
                          <a:solidFill>
                            <a:schemeClr val="dk1"/>
                          </a:solidFill>
                          <a:latin typeface="+mn-lt"/>
                          <a:ea typeface="+mn-ea"/>
                          <a:cs typeface="+mn-cs"/>
                        </a:rPr>
                        <a:t>99</a:t>
                      </a:r>
                    </a:p>
                  </a:txBody>
                  <a:tcPr/>
                </a:tc>
                <a:tc>
                  <a:txBody>
                    <a:bodyPr/>
                    <a:lstStyle/>
                    <a:p>
                      <a:pPr marL="0" algn="ctr" defTabSz="914400" rtl="0" eaLnBrk="1" latinLnBrk="0" hangingPunct="1"/>
                      <a:r>
                        <a:rPr lang="pt-PT" sz="1400" kern="1200" dirty="0">
                          <a:solidFill>
                            <a:schemeClr val="dk1"/>
                          </a:solidFill>
                          <a:latin typeface="+mn-lt"/>
                          <a:ea typeface="+mn-ea"/>
                          <a:cs typeface="+mn-cs"/>
                        </a:rPr>
                        <a:t>0,01</a:t>
                      </a:r>
                    </a:p>
                  </a:txBody>
                  <a:tcPr/>
                </a:tc>
                <a:tc>
                  <a:txBody>
                    <a:bodyPr/>
                    <a:lstStyle/>
                    <a:p>
                      <a:pPr marL="0" algn="ctr" defTabSz="914400" rtl="0" eaLnBrk="1" latinLnBrk="0" hangingPunct="1"/>
                      <a:r>
                        <a:rPr lang="pt-PT" sz="1400" kern="1200" dirty="0">
                          <a:solidFill>
                            <a:schemeClr val="dk1"/>
                          </a:solidFill>
                          <a:latin typeface="+mn-lt"/>
                          <a:ea typeface="+mn-ea"/>
                          <a:cs typeface="+mn-cs"/>
                        </a:rPr>
                        <a:t>0</a:t>
                      </a:r>
                    </a:p>
                  </a:txBody>
                  <a:tcPr/>
                </a:tc>
                <a:extLst>
                  <a:ext uri="{0D108BD9-81ED-4DB2-BD59-A6C34878D82A}">
                    <a16:rowId xmlns:a16="http://schemas.microsoft.com/office/drawing/2014/main" val="1893208463"/>
                  </a:ext>
                </a:extLst>
              </a:tr>
              <a:tr h="370840">
                <a:tc>
                  <a:txBody>
                    <a:bodyPr/>
                    <a:lstStyle/>
                    <a:p>
                      <a:pPr marL="0" algn="ctr" defTabSz="914400" rtl="0" eaLnBrk="1" latinLnBrk="0" hangingPunct="1"/>
                      <a:r>
                        <a:rPr lang="pt-PT" sz="1400" kern="1200" dirty="0">
                          <a:solidFill>
                            <a:schemeClr val="dk1"/>
                          </a:solidFill>
                          <a:latin typeface="+mn-lt"/>
                          <a:ea typeface="+mn-ea"/>
                          <a:cs typeface="+mn-cs"/>
                        </a:rPr>
                        <a:t>0,98</a:t>
                      </a:r>
                    </a:p>
                  </a:txBody>
                  <a:tcPr/>
                </a:tc>
                <a:tc>
                  <a:txBody>
                    <a:bodyPr/>
                    <a:lstStyle/>
                    <a:p>
                      <a:pPr marL="0" algn="ctr" defTabSz="914400" rtl="0" eaLnBrk="1" latinLnBrk="0" hangingPunct="1"/>
                      <a:r>
                        <a:rPr lang="pt-PT" sz="1400" kern="1200" dirty="0">
                          <a:solidFill>
                            <a:schemeClr val="dk1"/>
                          </a:solidFill>
                          <a:latin typeface="+mn-lt"/>
                          <a:ea typeface="+mn-ea"/>
                          <a:cs typeface="+mn-cs"/>
                        </a:rPr>
                        <a:t>2</a:t>
                      </a:r>
                    </a:p>
                  </a:txBody>
                  <a:tcPr/>
                </a:tc>
                <a:tc>
                  <a:txBody>
                    <a:bodyPr/>
                    <a:lstStyle/>
                    <a:p>
                      <a:pPr marL="0" algn="ctr" defTabSz="914400" rtl="0" eaLnBrk="1" latinLnBrk="0" hangingPunct="1"/>
                      <a:r>
                        <a:rPr lang="pt-PT" sz="1400" kern="1200" dirty="0">
                          <a:solidFill>
                            <a:schemeClr val="dk1"/>
                          </a:solidFill>
                          <a:latin typeface="+mn-lt"/>
                          <a:ea typeface="+mn-ea"/>
                          <a:cs typeface="+mn-cs"/>
                        </a:rPr>
                        <a:t>0</a:t>
                      </a:r>
                    </a:p>
                  </a:txBody>
                  <a:tcPr/>
                </a:tc>
                <a:tc>
                  <a:txBody>
                    <a:bodyPr/>
                    <a:lstStyle/>
                    <a:p>
                      <a:pPr marL="0" algn="ctr" defTabSz="914400" rtl="0" eaLnBrk="1" latinLnBrk="0" hangingPunct="1"/>
                      <a:r>
                        <a:rPr lang="pt-PT" sz="1400" kern="1200" dirty="0">
                          <a:solidFill>
                            <a:schemeClr val="dk1"/>
                          </a:solidFill>
                          <a:latin typeface="+mn-lt"/>
                          <a:ea typeface="+mn-ea"/>
                          <a:cs typeface="+mn-cs"/>
                        </a:rPr>
                        <a:t>100</a:t>
                      </a:r>
                    </a:p>
                  </a:txBody>
                  <a:tcPr/>
                </a:tc>
                <a:tc>
                  <a:txBody>
                    <a:bodyPr/>
                    <a:lstStyle/>
                    <a:p>
                      <a:pPr marL="0" algn="ctr" defTabSz="914400" rtl="0" eaLnBrk="1" latinLnBrk="0" hangingPunct="1"/>
                      <a:r>
                        <a:rPr lang="pt-PT" sz="1400" kern="1200" dirty="0">
                          <a:solidFill>
                            <a:schemeClr val="dk1"/>
                          </a:solidFill>
                          <a:latin typeface="+mn-lt"/>
                          <a:ea typeface="+mn-ea"/>
                          <a:cs typeface="+mn-cs"/>
                        </a:rPr>
                        <a:t>98</a:t>
                      </a:r>
                    </a:p>
                  </a:txBody>
                  <a:tcPr/>
                </a:tc>
                <a:tc>
                  <a:txBody>
                    <a:bodyPr/>
                    <a:lstStyle/>
                    <a:p>
                      <a:pPr marL="0" algn="ctr" defTabSz="914400" rtl="0" eaLnBrk="1" latinLnBrk="0" hangingPunct="1"/>
                      <a:r>
                        <a:rPr lang="pt-PT" sz="1400" kern="1200" dirty="0">
                          <a:solidFill>
                            <a:schemeClr val="dk1"/>
                          </a:solidFill>
                          <a:latin typeface="+mn-lt"/>
                          <a:ea typeface="+mn-ea"/>
                          <a:cs typeface="+mn-cs"/>
                        </a:rPr>
                        <a:t>0,02</a:t>
                      </a:r>
                    </a:p>
                  </a:txBody>
                  <a:tcPr/>
                </a:tc>
                <a:tc>
                  <a:txBody>
                    <a:bodyPr/>
                    <a:lstStyle/>
                    <a:p>
                      <a:pPr marL="0" algn="ctr" defTabSz="914400" rtl="0" eaLnBrk="1" latinLnBrk="0" hangingPunct="1"/>
                      <a:r>
                        <a:rPr lang="pt-PT" sz="1400" kern="1200" dirty="0">
                          <a:solidFill>
                            <a:schemeClr val="dk1"/>
                          </a:solidFill>
                          <a:latin typeface="+mn-lt"/>
                          <a:ea typeface="+mn-ea"/>
                          <a:cs typeface="+mn-cs"/>
                        </a:rPr>
                        <a:t>0</a:t>
                      </a:r>
                    </a:p>
                  </a:txBody>
                  <a:tcPr/>
                </a:tc>
                <a:extLst>
                  <a:ext uri="{0D108BD9-81ED-4DB2-BD59-A6C34878D82A}">
                    <a16:rowId xmlns:a16="http://schemas.microsoft.com/office/drawing/2014/main" val="2938937204"/>
                  </a:ext>
                </a:extLst>
              </a:tr>
              <a:tr h="370840">
                <a:tc>
                  <a:txBody>
                    <a:bodyPr/>
                    <a:lstStyle/>
                    <a:p>
                      <a:pPr marL="0" algn="ctr" defTabSz="914400" rtl="0" eaLnBrk="1" latinLnBrk="0" hangingPunct="1"/>
                      <a:r>
                        <a:rPr lang="pt-PT" sz="1400" kern="1200" dirty="0">
                          <a:solidFill>
                            <a:schemeClr val="dk1"/>
                          </a:solidFill>
                          <a:latin typeface="+mn-lt"/>
                          <a:ea typeface="+mn-ea"/>
                          <a:cs typeface="+mn-cs"/>
                        </a:rPr>
                        <a:t>0,96</a:t>
                      </a:r>
                    </a:p>
                  </a:txBody>
                  <a:tcPr/>
                </a:tc>
                <a:tc>
                  <a:txBody>
                    <a:bodyPr/>
                    <a:lstStyle/>
                    <a:p>
                      <a:pPr marL="0" algn="ctr" defTabSz="914400" rtl="0" eaLnBrk="1" latinLnBrk="0" hangingPunct="1"/>
                      <a:r>
                        <a:rPr lang="pt-PT" sz="1400" kern="1200" dirty="0">
                          <a:solidFill>
                            <a:schemeClr val="dk1"/>
                          </a:solidFill>
                          <a:latin typeface="+mn-lt"/>
                          <a:ea typeface="+mn-ea"/>
                          <a:cs typeface="+mn-cs"/>
                        </a:rPr>
                        <a:t>2</a:t>
                      </a:r>
                    </a:p>
                  </a:txBody>
                  <a:tcPr/>
                </a:tc>
                <a:tc>
                  <a:txBody>
                    <a:bodyPr/>
                    <a:lstStyle/>
                    <a:p>
                      <a:pPr marL="0" algn="ctr" defTabSz="914400" rtl="0" eaLnBrk="1" latinLnBrk="0" hangingPunct="1"/>
                      <a:r>
                        <a:rPr lang="pt-PT" sz="1400" kern="1200" dirty="0">
                          <a:solidFill>
                            <a:schemeClr val="dk1"/>
                          </a:solidFill>
                          <a:latin typeface="+mn-lt"/>
                          <a:ea typeface="+mn-ea"/>
                          <a:cs typeface="+mn-cs"/>
                        </a:rPr>
                        <a:t>1</a:t>
                      </a:r>
                    </a:p>
                  </a:txBody>
                  <a:tcPr/>
                </a:tc>
                <a:tc>
                  <a:txBody>
                    <a:bodyPr/>
                    <a:lstStyle/>
                    <a:p>
                      <a:pPr marL="0" algn="ctr" defTabSz="914400" rtl="0" eaLnBrk="1" latinLnBrk="0" hangingPunct="1"/>
                      <a:r>
                        <a:rPr lang="pt-PT" sz="1400" kern="1200" dirty="0">
                          <a:solidFill>
                            <a:schemeClr val="dk1"/>
                          </a:solidFill>
                          <a:latin typeface="+mn-lt"/>
                          <a:ea typeface="+mn-ea"/>
                          <a:cs typeface="+mn-cs"/>
                        </a:rPr>
                        <a:t>99</a:t>
                      </a:r>
                    </a:p>
                  </a:txBody>
                  <a:tcPr/>
                </a:tc>
                <a:tc>
                  <a:txBody>
                    <a:bodyPr/>
                    <a:lstStyle/>
                    <a:p>
                      <a:pPr marL="0" algn="ctr" defTabSz="914400" rtl="0" eaLnBrk="1" latinLnBrk="0" hangingPunct="1"/>
                      <a:r>
                        <a:rPr lang="pt-PT" sz="1400" kern="1200" dirty="0">
                          <a:solidFill>
                            <a:schemeClr val="dk1"/>
                          </a:solidFill>
                          <a:latin typeface="+mn-lt"/>
                          <a:ea typeface="+mn-ea"/>
                          <a:cs typeface="+mn-cs"/>
                        </a:rPr>
                        <a:t>98</a:t>
                      </a:r>
                    </a:p>
                  </a:txBody>
                  <a:tcPr/>
                </a:tc>
                <a:tc>
                  <a:txBody>
                    <a:bodyPr/>
                    <a:lstStyle/>
                    <a:p>
                      <a:pPr marL="0" algn="ctr" defTabSz="914400" rtl="0" eaLnBrk="1" latinLnBrk="0" hangingPunct="1"/>
                      <a:r>
                        <a:rPr lang="pt-PT" sz="1400" kern="1200" dirty="0">
                          <a:solidFill>
                            <a:schemeClr val="dk1"/>
                          </a:solidFill>
                          <a:latin typeface="+mn-lt"/>
                          <a:ea typeface="+mn-ea"/>
                          <a:cs typeface="+mn-cs"/>
                        </a:rPr>
                        <a:t>0,02</a:t>
                      </a:r>
                    </a:p>
                  </a:txBody>
                  <a:tcPr/>
                </a:tc>
                <a:tc>
                  <a:txBody>
                    <a:bodyPr/>
                    <a:lstStyle/>
                    <a:p>
                      <a:pPr marL="0" algn="ctr" defTabSz="914400" rtl="0" eaLnBrk="1" latinLnBrk="0" hangingPunct="1"/>
                      <a:r>
                        <a:rPr lang="pt-PT" sz="1400" kern="1200" dirty="0">
                          <a:solidFill>
                            <a:schemeClr val="dk1"/>
                          </a:solidFill>
                          <a:latin typeface="+mn-lt"/>
                          <a:ea typeface="+mn-ea"/>
                          <a:cs typeface="+mn-cs"/>
                        </a:rPr>
                        <a:t>0,01</a:t>
                      </a:r>
                    </a:p>
                  </a:txBody>
                  <a:tcPr/>
                </a:tc>
                <a:extLst>
                  <a:ext uri="{0D108BD9-81ED-4DB2-BD59-A6C34878D82A}">
                    <a16:rowId xmlns:a16="http://schemas.microsoft.com/office/drawing/2014/main" val="2312567173"/>
                  </a:ext>
                </a:extLst>
              </a:tr>
              <a:tr h="370840">
                <a:tc>
                  <a:txBody>
                    <a:bodyPr/>
                    <a:lstStyle/>
                    <a:p>
                      <a:pPr marL="0" algn="ctr" defTabSz="914400" rtl="0" eaLnBrk="1" latinLnBrk="0" hangingPunct="1"/>
                      <a:r>
                        <a:rPr lang="pt-PT" sz="1400" kern="1200" dirty="0">
                          <a:solidFill>
                            <a:schemeClr val="dk1"/>
                          </a:solidFill>
                          <a:latin typeface="+mn-lt"/>
                          <a:ea typeface="+mn-ea"/>
                          <a:cs typeface="+mn-cs"/>
                        </a:rPr>
                        <a:t>...</a:t>
                      </a:r>
                    </a:p>
                  </a:txBody>
                  <a:tcPr/>
                </a:tc>
                <a:tc>
                  <a:txBody>
                    <a:bodyPr/>
                    <a:lstStyle/>
                    <a:p>
                      <a:pPr marL="0" algn="ctr" defTabSz="914400" rtl="0" eaLnBrk="1" latinLnBrk="0" hangingPunct="1"/>
                      <a:r>
                        <a:rPr lang="pt-PT" sz="1400" kern="1200" dirty="0">
                          <a:solidFill>
                            <a:schemeClr val="dk1"/>
                          </a:solidFill>
                          <a:latin typeface="+mn-lt"/>
                          <a:ea typeface="+mn-ea"/>
                          <a:cs typeface="+mn-cs"/>
                        </a:rPr>
                        <a:t>...</a:t>
                      </a:r>
                    </a:p>
                  </a:txBody>
                  <a:tcPr/>
                </a:tc>
                <a:tc>
                  <a:txBody>
                    <a:bodyPr/>
                    <a:lstStyle/>
                    <a:p>
                      <a:pPr marL="0" algn="ctr" defTabSz="914400" rtl="0" eaLnBrk="1" latinLnBrk="0" hangingPunct="1"/>
                      <a:r>
                        <a:rPr lang="pt-PT" sz="1400" kern="1200" dirty="0">
                          <a:solidFill>
                            <a:schemeClr val="dk1"/>
                          </a:solidFill>
                          <a:latin typeface="+mn-lt"/>
                          <a:ea typeface="+mn-ea"/>
                          <a:cs typeface="+mn-cs"/>
                        </a:rPr>
                        <a:t>...</a:t>
                      </a:r>
                    </a:p>
                  </a:txBody>
                  <a:tcPr/>
                </a:tc>
                <a:tc>
                  <a:txBody>
                    <a:bodyPr/>
                    <a:lstStyle/>
                    <a:p>
                      <a:pPr marL="0" algn="ctr" defTabSz="914400" rtl="0" eaLnBrk="1" latinLnBrk="0" hangingPunct="1"/>
                      <a:r>
                        <a:rPr lang="pt-PT" sz="1400" kern="1200" dirty="0">
                          <a:solidFill>
                            <a:schemeClr val="dk1"/>
                          </a:solidFill>
                          <a:latin typeface="+mn-lt"/>
                          <a:ea typeface="+mn-ea"/>
                          <a:cs typeface="+mn-cs"/>
                        </a:rPr>
                        <a:t>...</a:t>
                      </a:r>
                    </a:p>
                  </a:txBody>
                  <a:tcPr/>
                </a:tc>
                <a:tc>
                  <a:txBody>
                    <a:bodyPr/>
                    <a:lstStyle/>
                    <a:p>
                      <a:pPr marL="0" algn="ctr" defTabSz="914400" rtl="0" eaLnBrk="1" latinLnBrk="0" hangingPunct="1"/>
                      <a:r>
                        <a:rPr lang="pt-PT" sz="1400" kern="1200" dirty="0">
                          <a:solidFill>
                            <a:schemeClr val="dk1"/>
                          </a:solidFill>
                          <a:latin typeface="+mn-lt"/>
                          <a:ea typeface="+mn-ea"/>
                          <a:cs typeface="+mn-cs"/>
                        </a:rPr>
                        <a:t>...</a:t>
                      </a:r>
                    </a:p>
                  </a:txBody>
                  <a:tcPr/>
                </a:tc>
                <a:tc>
                  <a:txBody>
                    <a:bodyPr/>
                    <a:lstStyle/>
                    <a:p>
                      <a:pPr marL="0" algn="ctr" defTabSz="914400" rtl="0" eaLnBrk="1" latinLnBrk="0" hangingPunct="1"/>
                      <a:r>
                        <a:rPr lang="pt-PT" sz="1400" kern="1200" dirty="0">
                          <a:solidFill>
                            <a:schemeClr val="dk1"/>
                          </a:solidFill>
                          <a:latin typeface="+mn-lt"/>
                          <a:ea typeface="+mn-ea"/>
                          <a:cs typeface="+mn-cs"/>
                        </a:rPr>
                        <a:t>...</a:t>
                      </a:r>
                    </a:p>
                  </a:txBody>
                  <a:tcPr/>
                </a:tc>
                <a:tc>
                  <a:txBody>
                    <a:bodyPr/>
                    <a:lstStyle/>
                    <a:p>
                      <a:pPr marL="0" algn="ctr" defTabSz="914400" rtl="0" eaLnBrk="1" latinLnBrk="0" hangingPunct="1"/>
                      <a:r>
                        <a:rPr lang="pt-PT" sz="1400" kern="1200" dirty="0">
                          <a:solidFill>
                            <a:schemeClr val="dk1"/>
                          </a:solidFill>
                          <a:latin typeface="+mn-lt"/>
                          <a:ea typeface="+mn-ea"/>
                          <a:cs typeface="+mn-cs"/>
                        </a:rPr>
                        <a:t>...</a:t>
                      </a:r>
                    </a:p>
                  </a:txBody>
                  <a:tcPr/>
                </a:tc>
                <a:extLst>
                  <a:ext uri="{0D108BD9-81ED-4DB2-BD59-A6C34878D82A}">
                    <a16:rowId xmlns:a16="http://schemas.microsoft.com/office/drawing/2014/main" val="2229720451"/>
                  </a:ext>
                </a:extLst>
              </a:tr>
              <a:tr h="370840">
                <a:tc>
                  <a:txBody>
                    <a:bodyPr/>
                    <a:lstStyle/>
                    <a:p>
                      <a:pPr marL="0" algn="ctr" defTabSz="914400" rtl="0" eaLnBrk="1" latinLnBrk="0" hangingPunct="1"/>
                      <a:r>
                        <a:rPr lang="pt-PT" sz="1400" kern="1200" dirty="0">
                          <a:solidFill>
                            <a:schemeClr val="dk1"/>
                          </a:solidFill>
                          <a:latin typeface="+mn-lt"/>
                          <a:ea typeface="+mn-ea"/>
                          <a:cs typeface="+mn-cs"/>
                        </a:rPr>
                        <a:t>0,65</a:t>
                      </a:r>
                    </a:p>
                  </a:txBody>
                  <a:tcPr/>
                </a:tc>
                <a:tc>
                  <a:txBody>
                    <a:bodyPr/>
                    <a:lstStyle/>
                    <a:p>
                      <a:pPr marL="0" algn="ctr" defTabSz="914400" rtl="0" eaLnBrk="1" latinLnBrk="0" hangingPunct="1"/>
                      <a:r>
                        <a:rPr lang="pt-PT" sz="1400" kern="1200" dirty="0">
                          <a:solidFill>
                            <a:schemeClr val="dk1"/>
                          </a:solidFill>
                          <a:latin typeface="+mn-lt"/>
                          <a:ea typeface="+mn-ea"/>
                          <a:cs typeface="+mn-cs"/>
                        </a:rPr>
                        <a:t>8</a:t>
                      </a:r>
                    </a:p>
                  </a:txBody>
                  <a:tcPr/>
                </a:tc>
                <a:tc>
                  <a:txBody>
                    <a:bodyPr/>
                    <a:lstStyle/>
                    <a:p>
                      <a:pPr marL="0" algn="ctr" defTabSz="914400" rtl="0" eaLnBrk="1" latinLnBrk="0" hangingPunct="1"/>
                      <a:r>
                        <a:rPr lang="pt-PT" sz="1400" kern="1200" dirty="0">
                          <a:solidFill>
                            <a:schemeClr val="dk1"/>
                          </a:solidFill>
                          <a:latin typeface="+mn-lt"/>
                          <a:ea typeface="+mn-ea"/>
                          <a:cs typeface="+mn-cs"/>
                        </a:rPr>
                        <a:t>4</a:t>
                      </a:r>
                    </a:p>
                  </a:txBody>
                  <a:tcPr/>
                </a:tc>
                <a:tc>
                  <a:txBody>
                    <a:bodyPr/>
                    <a:lstStyle/>
                    <a:p>
                      <a:pPr marL="0" algn="ctr" defTabSz="914400" rtl="0" eaLnBrk="1" latinLnBrk="0" hangingPunct="1"/>
                      <a:r>
                        <a:rPr lang="pt-PT" sz="1400" kern="1200" dirty="0">
                          <a:solidFill>
                            <a:schemeClr val="dk1"/>
                          </a:solidFill>
                          <a:latin typeface="+mn-lt"/>
                          <a:ea typeface="+mn-ea"/>
                          <a:cs typeface="+mn-cs"/>
                        </a:rPr>
                        <a:t>96</a:t>
                      </a:r>
                    </a:p>
                  </a:txBody>
                  <a:tcPr/>
                </a:tc>
                <a:tc>
                  <a:txBody>
                    <a:bodyPr/>
                    <a:lstStyle/>
                    <a:p>
                      <a:pPr marL="0" algn="ctr" defTabSz="914400" rtl="0" eaLnBrk="1" latinLnBrk="0" hangingPunct="1"/>
                      <a:r>
                        <a:rPr lang="pt-PT" sz="1400" kern="1200" dirty="0">
                          <a:solidFill>
                            <a:schemeClr val="dk1"/>
                          </a:solidFill>
                          <a:latin typeface="+mn-lt"/>
                          <a:ea typeface="+mn-ea"/>
                          <a:cs typeface="+mn-cs"/>
                        </a:rPr>
                        <a:t>92</a:t>
                      </a:r>
                    </a:p>
                  </a:txBody>
                  <a:tcPr/>
                </a:tc>
                <a:tc>
                  <a:txBody>
                    <a:bodyPr/>
                    <a:lstStyle/>
                    <a:p>
                      <a:pPr marL="0" algn="ctr" defTabSz="914400" rtl="0" eaLnBrk="1" latinLnBrk="0" hangingPunct="1"/>
                      <a:r>
                        <a:rPr lang="pt-PT" sz="1400" kern="1200" dirty="0">
                          <a:solidFill>
                            <a:schemeClr val="dk1"/>
                          </a:solidFill>
                          <a:latin typeface="+mn-lt"/>
                          <a:ea typeface="+mn-ea"/>
                          <a:cs typeface="+mn-cs"/>
                        </a:rPr>
                        <a:t>0,04</a:t>
                      </a:r>
                    </a:p>
                  </a:txBody>
                  <a:tcPr/>
                </a:tc>
                <a:tc>
                  <a:txBody>
                    <a:bodyPr/>
                    <a:lstStyle/>
                    <a:p>
                      <a:pPr marL="0" algn="ctr" defTabSz="914400" rtl="0" eaLnBrk="1" latinLnBrk="0" hangingPunct="1"/>
                      <a:r>
                        <a:rPr lang="pt-PT" sz="1400" kern="1200" dirty="0">
                          <a:solidFill>
                            <a:schemeClr val="dk1"/>
                          </a:solidFill>
                          <a:latin typeface="+mn-lt"/>
                          <a:ea typeface="+mn-ea"/>
                          <a:cs typeface="+mn-cs"/>
                        </a:rPr>
                        <a:t>0,08</a:t>
                      </a:r>
                    </a:p>
                  </a:txBody>
                  <a:tcPr/>
                </a:tc>
                <a:extLst>
                  <a:ext uri="{0D108BD9-81ED-4DB2-BD59-A6C34878D82A}">
                    <a16:rowId xmlns:a16="http://schemas.microsoft.com/office/drawing/2014/main" val="1929566758"/>
                  </a:ext>
                </a:extLst>
              </a:tr>
            </a:tbl>
          </a:graphicData>
        </a:graphic>
      </p:graphicFrame>
      <p:sp>
        <p:nvSpPr>
          <p:cNvPr id="23" name="TextBox 22">
            <a:extLst>
              <a:ext uri="{FF2B5EF4-FFF2-40B4-BE49-F238E27FC236}">
                <a16:creationId xmlns:a16="http://schemas.microsoft.com/office/drawing/2014/main" id="{D848F675-C3CB-A5CB-5EC6-D3144688A942}"/>
              </a:ext>
            </a:extLst>
          </p:cNvPr>
          <p:cNvSpPr txBox="1"/>
          <p:nvPr/>
        </p:nvSpPr>
        <p:spPr>
          <a:xfrm>
            <a:off x="4673818" y="3788348"/>
            <a:ext cx="922763" cy="369332"/>
          </a:xfrm>
          <a:prstGeom prst="rect">
            <a:avLst/>
          </a:prstGeom>
          <a:noFill/>
        </p:spPr>
        <p:txBody>
          <a:bodyPr wrap="square">
            <a:spAutoFit/>
          </a:bodyPr>
          <a:lstStyle/>
          <a:p>
            <a:pPr marL="0" algn="ctr" defTabSz="914400" rtl="0" eaLnBrk="1" latinLnBrk="0" hangingPunct="1"/>
            <a:r>
              <a:rPr lang="pt-PT" sz="1800" kern="1200" dirty="0">
                <a:solidFill>
                  <a:schemeClr val="dk1"/>
                </a:solidFill>
                <a:latin typeface="+mn-lt"/>
                <a:ea typeface="+mn-ea"/>
                <a:cs typeface="+mn-cs"/>
              </a:rPr>
              <a:t>...</a:t>
            </a:r>
          </a:p>
        </p:txBody>
      </p:sp>
    </p:spTree>
    <p:extLst>
      <p:ext uri="{BB962C8B-B14F-4D97-AF65-F5344CB8AC3E}">
        <p14:creationId xmlns:p14="http://schemas.microsoft.com/office/powerpoint/2010/main" val="74620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112D-59F4-F54B-C8E8-71F1F539FA57}"/>
              </a:ext>
            </a:extLst>
          </p:cNvPr>
          <p:cNvSpPr>
            <a:spLocks noGrp="1"/>
          </p:cNvSpPr>
          <p:nvPr>
            <p:ph type="title"/>
          </p:nvPr>
        </p:nvSpPr>
        <p:spPr/>
        <p:txBody>
          <a:bodyPr/>
          <a:lstStyle/>
          <a:p>
            <a:endParaRPr lang="pt-PT" dirty="0"/>
          </a:p>
        </p:txBody>
      </p:sp>
      <p:sp>
        <p:nvSpPr>
          <p:cNvPr id="3" name="Text Placeholder 2">
            <a:extLst>
              <a:ext uri="{FF2B5EF4-FFF2-40B4-BE49-F238E27FC236}">
                <a16:creationId xmlns:a16="http://schemas.microsoft.com/office/drawing/2014/main" id="{B20F3B43-09E2-8791-3618-171D579A115C}"/>
              </a:ext>
            </a:extLst>
          </p:cNvPr>
          <p:cNvSpPr>
            <a:spLocks noGrp="1"/>
          </p:cNvSpPr>
          <p:nvPr>
            <p:ph type="body" sz="quarter" idx="15"/>
          </p:nvPr>
        </p:nvSpPr>
        <p:spPr/>
        <p:txBody>
          <a:bodyPr/>
          <a:lstStyle/>
          <a:p>
            <a:r>
              <a:rPr lang="pt-PT" dirty="0"/>
              <a:t>ROC CURVE</a:t>
            </a:r>
          </a:p>
        </p:txBody>
      </p:sp>
      <p:pic>
        <p:nvPicPr>
          <p:cNvPr id="8" name="Picture 7">
            <a:extLst>
              <a:ext uri="{FF2B5EF4-FFF2-40B4-BE49-F238E27FC236}">
                <a16:creationId xmlns:a16="http://schemas.microsoft.com/office/drawing/2014/main" id="{268ACEC6-B725-E6D8-BD4D-E6D3E6E1E441}"/>
              </a:ext>
            </a:extLst>
          </p:cNvPr>
          <p:cNvPicPr>
            <a:picLocks noChangeAspect="1"/>
          </p:cNvPicPr>
          <p:nvPr/>
        </p:nvPicPr>
        <p:blipFill rotWithShape="1">
          <a:blip r:embed="rId2"/>
          <a:srcRect t="173" r="-62" b="599"/>
          <a:stretch/>
        </p:blipFill>
        <p:spPr>
          <a:xfrm>
            <a:off x="3297044" y="1681611"/>
            <a:ext cx="5597912" cy="4428992"/>
          </a:xfrm>
          <a:prstGeom prst="rect">
            <a:avLst/>
          </a:prstGeom>
        </p:spPr>
      </p:pic>
    </p:spTree>
    <p:extLst>
      <p:ext uri="{BB962C8B-B14F-4D97-AF65-F5344CB8AC3E}">
        <p14:creationId xmlns:p14="http://schemas.microsoft.com/office/powerpoint/2010/main" val="347262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112D-59F4-F54B-C8E8-71F1F539FA57}"/>
              </a:ext>
            </a:extLst>
          </p:cNvPr>
          <p:cNvSpPr>
            <a:spLocks noGrp="1"/>
          </p:cNvSpPr>
          <p:nvPr>
            <p:ph type="title"/>
          </p:nvPr>
        </p:nvSpPr>
        <p:spPr/>
        <p:txBody>
          <a:bodyPr/>
          <a:lstStyle/>
          <a:p>
            <a:endParaRPr lang="pt-PT" dirty="0"/>
          </a:p>
        </p:txBody>
      </p:sp>
      <p:sp>
        <p:nvSpPr>
          <p:cNvPr id="3" name="Text Placeholder 2">
            <a:extLst>
              <a:ext uri="{FF2B5EF4-FFF2-40B4-BE49-F238E27FC236}">
                <a16:creationId xmlns:a16="http://schemas.microsoft.com/office/drawing/2014/main" id="{B20F3B43-09E2-8791-3618-171D579A115C}"/>
              </a:ext>
            </a:extLst>
          </p:cNvPr>
          <p:cNvSpPr>
            <a:spLocks noGrp="1"/>
          </p:cNvSpPr>
          <p:nvPr>
            <p:ph type="body" sz="quarter" idx="15"/>
          </p:nvPr>
        </p:nvSpPr>
        <p:spPr/>
        <p:txBody>
          <a:bodyPr/>
          <a:lstStyle/>
          <a:p>
            <a:r>
              <a:rPr lang="pt-PT" dirty="0"/>
              <a:t>ROC CURVE</a:t>
            </a:r>
          </a:p>
        </p:txBody>
      </p:sp>
      <p:pic>
        <p:nvPicPr>
          <p:cNvPr id="5" name="Picture 4">
            <a:extLst>
              <a:ext uri="{FF2B5EF4-FFF2-40B4-BE49-F238E27FC236}">
                <a16:creationId xmlns:a16="http://schemas.microsoft.com/office/drawing/2014/main" id="{861D4841-7DA4-11BC-67C0-9510CDB1EF46}"/>
              </a:ext>
            </a:extLst>
          </p:cNvPr>
          <p:cNvPicPr>
            <a:picLocks noChangeAspect="1"/>
          </p:cNvPicPr>
          <p:nvPr/>
        </p:nvPicPr>
        <p:blipFill>
          <a:blip r:embed="rId3"/>
          <a:stretch>
            <a:fillRect/>
          </a:stretch>
        </p:blipFill>
        <p:spPr>
          <a:xfrm>
            <a:off x="3847786" y="2025316"/>
            <a:ext cx="4496427" cy="3677163"/>
          </a:xfrm>
          <a:prstGeom prst="rect">
            <a:avLst/>
          </a:prstGeom>
        </p:spPr>
      </p:pic>
      <p:sp>
        <p:nvSpPr>
          <p:cNvPr id="7" name="TextBox 6">
            <a:extLst>
              <a:ext uri="{FF2B5EF4-FFF2-40B4-BE49-F238E27FC236}">
                <a16:creationId xmlns:a16="http://schemas.microsoft.com/office/drawing/2014/main" id="{AF11FF26-DC80-3F48-B28E-F3161515A4A7}"/>
              </a:ext>
            </a:extLst>
          </p:cNvPr>
          <p:cNvSpPr txBox="1"/>
          <p:nvPr/>
        </p:nvSpPr>
        <p:spPr>
          <a:xfrm>
            <a:off x="8500017" y="3841594"/>
            <a:ext cx="3048929" cy="369332"/>
          </a:xfrm>
          <a:prstGeom prst="rect">
            <a:avLst/>
          </a:prstGeom>
          <a:noFill/>
        </p:spPr>
        <p:txBody>
          <a:bodyPr wrap="square">
            <a:spAutoFit/>
          </a:bodyPr>
          <a:lstStyle/>
          <a:p>
            <a:r>
              <a:rPr lang="pt-PT" dirty="0"/>
              <a:t>http://www.navan.name/roc/</a:t>
            </a:r>
          </a:p>
        </p:txBody>
      </p:sp>
    </p:spTree>
    <p:extLst>
      <p:ext uri="{BB962C8B-B14F-4D97-AF65-F5344CB8AC3E}">
        <p14:creationId xmlns:p14="http://schemas.microsoft.com/office/powerpoint/2010/main" val="369815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3E6649C-AEE8-CA58-A1AC-2AA4A67368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6" t="30674" r="-1436" b="12896"/>
          <a:stretch/>
        </p:blipFill>
        <p:spPr bwMode="auto">
          <a:xfrm>
            <a:off x="7545613" y="3795104"/>
            <a:ext cx="2992153" cy="168851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F5B25D22-79B9-3331-01AB-3EA87B0C8C46}"/>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t="21732" b="2173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03CB0069-D113-D6EE-F456-56316D4D3072}"/>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t="21732" b="2173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1" name="Picture Placeholder 30">
            <a:extLst>
              <a:ext uri="{FF2B5EF4-FFF2-40B4-BE49-F238E27FC236}">
                <a16:creationId xmlns:a16="http://schemas.microsoft.com/office/drawing/2014/main" id="{3464048A-8F4C-9965-EC11-476F63DA9638}"/>
              </a:ext>
            </a:extLst>
          </p:cNvPr>
          <p:cNvPicPr>
            <a:picLocks noGrp="1" noChangeAspect="1"/>
          </p:cNvPicPr>
          <p:nvPr>
            <p:ph type="pic" sz="quarter" idx="12"/>
          </p:nvPr>
        </p:nvPicPr>
        <p:blipFill>
          <a:blip r:embed="rId5"/>
          <a:srcRect t="7850" b="7850"/>
          <a:stretch/>
        </p:blipFill>
        <p:spPr/>
      </p:pic>
      <p:sp>
        <p:nvSpPr>
          <p:cNvPr id="6" name="Text Placeholder 5">
            <a:extLst>
              <a:ext uri="{FF2B5EF4-FFF2-40B4-BE49-F238E27FC236}">
                <a16:creationId xmlns:a16="http://schemas.microsoft.com/office/drawing/2014/main" id="{8BDC65F5-8A50-5587-A93A-25362DA260F0}"/>
              </a:ext>
            </a:extLst>
          </p:cNvPr>
          <p:cNvSpPr>
            <a:spLocks noGrp="1"/>
          </p:cNvSpPr>
          <p:nvPr>
            <p:ph type="body" sz="quarter" idx="14"/>
          </p:nvPr>
        </p:nvSpPr>
        <p:spPr>
          <a:xfrm rot="16200000">
            <a:off x="-766150" y="3475336"/>
            <a:ext cx="4223114" cy="1585912"/>
          </a:xfrm>
        </p:spPr>
        <p:txBody>
          <a:bodyPr/>
          <a:lstStyle/>
          <a:p>
            <a:r>
              <a:rPr lang="en-US" dirty="0"/>
              <a:t>Content</a:t>
            </a:r>
          </a:p>
        </p:txBody>
      </p:sp>
      <p:sp>
        <p:nvSpPr>
          <p:cNvPr id="38" name="Text Placeholder 37">
            <a:extLst>
              <a:ext uri="{FF2B5EF4-FFF2-40B4-BE49-F238E27FC236}">
                <a16:creationId xmlns:a16="http://schemas.microsoft.com/office/drawing/2014/main" id="{B1E7C7BD-B058-C946-B1BB-8FBA7E1206BD}"/>
              </a:ext>
            </a:extLst>
          </p:cNvPr>
          <p:cNvSpPr>
            <a:spLocks noGrp="1"/>
          </p:cNvSpPr>
          <p:nvPr>
            <p:ph type="body" sz="quarter" idx="15"/>
          </p:nvPr>
        </p:nvSpPr>
        <p:spPr>
          <a:xfrm>
            <a:off x="3459480" y="2438400"/>
            <a:ext cx="3398520" cy="836613"/>
          </a:xfrm>
        </p:spPr>
        <p:txBody>
          <a:bodyPr/>
          <a:lstStyle/>
          <a:p>
            <a:r>
              <a:rPr lang="en-US" b="1" dirty="0"/>
              <a:t>Model Evaluation Metrics for Classification</a:t>
            </a:r>
            <a:endParaRPr lang="en-US" dirty="0"/>
          </a:p>
        </p:txBody>
      </p:sp>
      <p:sp>
        <p:nvSpPr>
          <p:cNvPr id="39" name="Text Placeholder 38">
            <a:extLst>
              <a:ext uri="{FF2B5EF4-FFF2-40B4-BE49-F238E27FC236}">
                <a16:creationId xmlns:a16="http://schemas.microsoft.com/office/drawing/2014/main" id="{F1B1079E-85EF-9451-9103-5C28DFC3E021}"/>
              </a:ext>
            </a:extLst>
          </p:cNvPr>
          <p:cNvSpPr>
            <a:spLocks noGrp="1"/>
          </p:cNvSpPr>
          <p:nvPr>
            <p:ph type="body" sz="quarter" idx="16"/>
          </p:nvPr>
        </p:nvSpPr>
        <p:spPr>
          <a:xfrm>
            <a:off x="7299466" y="2438400"/>
            <a:ext cx="3398520" cy="836613"/>
          </a:xfrm>
        </p:spPr>
        <p:txBody>
          <a:bodyPr/>
          <a:lstStyle/>
          <a:p>
            <a:r>
              <a:rPr lang="en-US" b="1" dirty="0"/>
              <a:t>Model Evaluation Metrics for Regression</a:t>
            </a:r>
            <a:endParaRPr lang="en-US" dirty="0"/>
          </a:p>
        </p:txBody>
      </p:sp>
      <p:sp>
        <p:nvSpPr>
          <p:cNvPr id="40" name="Text Placeholder 39">
            <a:extLst>
              <a:ext uri="{FF2B5EF4-FFF2-40B4-BE49-F238E27FC236}">
                <a16:creationId xmlns:a16="http://schemas.microsoft.com/office/drawing/2014/main" id="{DAF573DE-CB01-AB75-FAF1-31359A8CC57B}"/>
              </a:ext>
            </a:extLst>
          </p:cNvPr>
          <p:cNvSpPr>
            <a:spLocks noGrp="1"/>
          </p:cNvSpPr>
          <p:nvPr>
            <p:ph type="body" sz="quarter" idx="17"/>
          </p:nvPr>
        </p:nvSpPr>
        <p:spPr>
          <a:xfrm>
            <a:off x="3459480" y="5638800"/>
            <a:ext cx="3398520" cy="836613"/>
          </a:xfrm>
        </p:spPr>
        <p:txBody>
          <a:bodyPr/>
          <a:lstStyle/>
          <a:p>
            <a:r>
              <a:rPr lang="en-US" b="1" dirty="0"/>
              <a:t>Train-Test Split and Cross-Validation</a:t>
            </a:r>
            <a:endParaRPr lang="en-US" dirty="0"/>
          </a:p>
        </p:txBody>
      </p:sp>
      <p:sp>
        <p:nvSpPr>
          <p:cNvPr id="41" name="Text Placeholder 40">
            <a:extLst>
              <a:ext uri="{FF2B5EF4-FFF2-40B4-BE49-F238E27FC236}">
                <a16:creationId xmlns:a16="http://schemas.microsoft.com/office/drawing/2014/main" id="{62670779-A3C6-F2FC-44CF-C06B359F8B54}"/>
              </a:ext>
            </a:extLst>
          </p:cNvPr>
          <p:cNvSpPr>
            <a:spLocks noGrp="1"/>
          </p:cNvSpPr>
          <p:nvPr>
            <p:ph type="body" sz="quarter" idx="18"/>
          </p:nvPr>
        </p:nvSpPr>
        <p:spPr>
          <a:xfrm>
            <a:off x="7299466" y="5638800"/>
            <a:ext cx="3398520" cy="836613"/>
          </a:xfrm>
        </p:spPr>
        <p:txBody>
          <a:bodyPr/>
          <a:lstStyle/>
          <a:p>
            <a:r>
              <a:rPr lang="en-US" b="1" dirty="0"/>
              <a:t>Model Tuning and Optimization</a:t>
            </a:r>
            <a:endParaRPr lang="en-US" dirty="0"/>
          </a:p>
        </p:txBody>
      </p:sp>
      <p:sp>
        <p:nvSpPr>
          <p:cNvPr id="42" name="Text Placeholder 41">
            <a:extLst>
              <a:ext uri="{FF2B5EF4-FFF2-40B4-BE49-F238E27FC236}">
                <a16:creationId xmlns:a16="http://schemas.microsoft.com/office/drawing/2014/main" id="{C03AE750-EFB3-A79A-4EED-B550877501B6}"/>
              </a:ext>
            </a:extLst>
          </p:cNvPr>
          <p:cNvSpPr>
            <a:spLocks noGrp="1"/>
          </p:cNvSpPr>
          <p:nvPr>
            <p:ph type="body" sz="quarter" idx="19"/>
          </p:nvPr>
        </p:nvSpPr>
        <p:spPr/>
        <p:txBody>
          <a:bodyPr/>
          <a:lstStyle/>
          <a:p>
            <a:r>
              <a:rPr lang="en-US"/>
              <a:t>01</a:t>
            </a:r>
          </a:p>
        </p:txBody>
      </p:sp>
      <p:sp>
        <p:nvSpPr>
          <p:cNvPr id="43" name="Text Placeholder 42">
            <a:extLst>
              <a:ext uri="{FF2B5EF4-FFF2-40B4-BE49-F238E27FC236}">
                <a16:creationId xmlns:a16="http://schemas.microsoft.com/office/drawing/2014/main" id="{D4F2490C-61E6-A4DB-9A31-2EC603DBC6C6}"/>
              </a:ext>
            </a:extLst>
          </p:cNvPr>
          <p:cNvSpPr>
            <a:spLocks noGrp="1"/>
          </p:cNvSpPr>
          <p:nvPr>
            <p:ph type="body" sz="quarter" idx="20"/>
          </p:nvPr>
        </p:nvSpPr>
        <p:spPr/>
        <p:txBody>
          <a:bodyPr/>
          <a:lstStyle/>
          <a:p>
            <a:r>
              <a:rPr lang="en-US"/>
              <a:t>03</a:t>
            </a:r>
          </a:p>
        </p:txBody>
      </p:sp>
      <p:sp>
        <p:nvSpPr>
          <p:cNvPr id="44" name="Text Placeholder 43">
            <a:extLst>
              <a:ext uri="{FF2B5EF4-FFF2-40B4-BE49-F238E27FC236}">
                <a16:creationId xmlns:a16="http://schemas.microsoft.com/office/drawing/2014/main" id="{983ECC8A-E1DD-25BF-6742-CFE7638FF91F}"/>
              </a:ext>
            </a:extLst>
          </p:cNvPr>
          <p:cNvSpPr>
            <a:spLocks noGrp="1"/>
          </p:cNvSpPr>
          <p:nvPr>
            <p:ph type="body" sz="quarter" idx="21"/>
          </p:nvPr>
        </p:nvSpPr>
        <p:spPr/>
        <p:txBody>
          <a:bodyPr/>
          <a:lstStyle/>
          <a:p>
            <a:r>
              <a:rPr lang="en-US"/>
              <a:t>02</a:t>
            </a:r>
          </a:p>
        </p:txBody>
      </p:sp>
      <p:sp>
        <p:nvSpPr>
          <p:cNvPr id="45" name="Text Placeholder 44">
            <a:extLst>
              <a:ext uri="{FF2B5EF4-FFF2-40B4-BE49-F238E27FC236}">
                <a16:creationId xmlns:a16="http://schemas.microsoft.com/office/drawing/2014/main" id="{5EE3A41C-0D45-C8BF-3273-7CD54087FA1A}"/>
              </a:ext>
            </a:extLst>
          </p:cNvPr>
          <p:cNvSpPr>
            <a:spLocks noGrp="1"/>
          </p:cNvSpPr>
          <p:nvPr>
            <p:ph type="body" sz="quarter" idx="22"/>
          </p:nvPr>
        </p:nvSpPr>
        <p:spPr/>
        <p:txBody>
          <a:bodyPr/>
          <a:lstStyle/>
          <a:p>
            <a:r>
              <a:rPr lang="en-US"/>
              <a:t>04</a:t>
            </a:r>
          </a:p>
        </p:txBody>
      </p:sp>
    </p:spTree>
    <p:extLst>
      <p:ext uri="{BB962C8B-B14F-4D97-AF65-F5344CB8AC3E}">
        <p14:creationId xmlns:p14="http://schemas.microsoft.com/office/powerpoint/2010/main" val="4075850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39A9-7E23-1455-6351-17BFB3992565}"/>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8E8391A9-BC45-BC45-3D0D-D4D379C0B813}"/>
              </a:ext>
            </a:extLst>
          </p:cNvPr>
          <p:cNvSpPr>
            <a:spLocks noGrp="1"/>
          </p:cNvSpPr>
          <p:nvPr>
            <p:ph type="body" sz="quarter" idx="15"/>
          </p:nvPr>
        </p:nvSpPr>
        <p:spPr/>
        <p:txBody>
          <a:bodyPr/>
          <a:lstStyle/>
          <a:p>
            <a:r>
              <a:rPr lang="pt-PT" dirty="0"/>
              <a:t>ACCURACY</a:t>
            </a:r>
          </a:p>
        </p:txBody>
      </p:sp>
      <p:pic>
        <p:nvPicPr>
          <p:cNvPr id="5" name="Picture 4">
            <a:extLst>
              <a:ext uri="{FF2B5EF4-FFF2-40B4-BE49-F238E27FC236}">
                <a16:creationId xmlns:a16="http://schemas.microsoft.com/office/drawing/2014/main" id="{EB77BCA8-0658-85D5-F5BF-1784F5C87FF1}"/>
              </a:ext>
            </a:extLst>
          </p:cNvPr>
          <p:cNvPicPr>
            <a:picLocks noChangeAspect="1"/>
          </p:cNvPicPr>
          <p:nvPr/>
        </p:nvPicPr>
        <p:blipFill>
          <a:blip r:embed="rId2"/>
          <a:stretch>
            <a:fillRect/>
          </a:stretch>
        </p:blipFill>
        <p:spPr>
          <a:xfrm>
            <a:off x="3742996" y="1820732"/>
            <a:ext cx="4706007" cy="3943900"/>
          </a:xfrm>
          <a:prstGeom prst="rect">
            <a:avLst/>
          </a:prstGeom>
        </p:spPr>
      </p:pic>
    </p:spTree>
    <p:extLst>
      <p:ext uri="{BB962C8B-B14F-4D97-AF65-F5344CB8AC3E}">
        <p14:creationId xmlns:p14="http://schemas.microsoft.com/office/powerpoint/2010/main" val="3986096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3450-B2E8-922A-E4E4-60B06CC268F5}"/>
              </a:ext>
            </a:extLst>
          </p:cNvPr>
          <p:cNvSpPr>
            <a:spLocks noGrp="1"/>
          </p:cNvSpPr>
          <p:nvPr>
            <p:ph type="title"/>
          </p:nvPr>
        </p:nvSpPr>
        <p:spPr/>
        <p:txBody>
          <a:bodyPr/>
          <a:lstStyle/>
          <a:p>
            <a:r>
              <a:rPr lang="en-US" sz="2000" b="1" dirty="0"/>
              <a:t>Practical Application in Medicine</a:t>
            </a:r>
            <a:endParaRPr lang="pt-PT" dirty="0"/>
          </a:p>
        </p:txBody>
      </p:sp>
      <p:sp>
        <p:nvSpPr>
          <p:cNvPr id="3" name="Text Placeholder 2">
            <a:extLst>
              <a:ext uri="{FF2B5EF4-FFF2-40B4-BE49-F238E27FC236}">
                <a16:creationId xmlns:a16="http://schemas.microsoft.com/office/drawing/2014/main" id="{ABCBF5AC-A6EE-2FEA-6F90-F62A8BC47718}"/>
              </a:ext>
            </a:extLst>
          </p:cNvPr>
          <p:cNvSpPr>
            <a:spLocks noGrp="1"/>
          </p:cNvSpPr>
          <p:nvPr>
            <p:ph type="body" sz="quarter" idx="15"/>
          </p:nvPr>
        </p:nvSpPr>
        <p:spPr/>
        <p:txBody>
          <a:bodyPr/>
          <a:lstStyle/>
          <a:p>
            <a:r>
              <a:rPr lang="pt-PT" dirty="0"/>
              <a:t>AUC (AREA UNDER THE ROC CURVE)</a:t>
            </a:r>
          </a:p>
        </p:txBody>
      </p:sp>
      <p:sp>
        <p:nvSpPr>
          <p:cNvPr id="4" name="Text Placeholder 3">
            <a:extLst>
              <a:ext uri="{FF2B5EF4-FFF2-40B4-BE49-F238E27FC236}">
                <a16:creationId xmlns:a16="http://schemas.microsoft.com/office/drawing/2014/main" id="{63A22D6C-3549-A4C4-7310-9C660432C124}"/>
              </a:ext>
            </a:extLst>
          </p:cNvPr>
          <p:cNvSpPr>
            <a:spLocks noGrp="1"/>
          </p:cNvSpPr>
          <p:nvPr>
            <p:ph type="body" sz="quarter" idx="16"/>
          </p:nvPr>
        </p:nvSpPr>
        <p:spPr/>
        <p:txBody>
          <a:bodyPr/>
          <a:lstStyle/>
          <a:p>
            <a:pPr marL="0" indent="0">
              <a:buNone/>
            </a:pPr>
            <a:endParaRPr lang="en-US" b="1" dirty="0"/>
          </a:p>
          <a:p>
            <a:pPr>
              <a:buFont typeface="Arial" panose="020B0604020202020204" pitchFamily="34" charset="0"/>
              <a:buChar char="•"/>
            </a:pPr>
            <a:r>
              <a:rPr lang="en-US" sz="2000" b="1" dirty="0"/>
              <a:t>Evaluating Diagnostic Tests</a:t>
            </a:r>
            <a:r>
              <a:rPr lang="en-US" sz="2000" dirty="0"/>
              <a:t>: A higher AUC indicates better performance in distinguishing between patients with and without a condition.</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Model Comparison</a:t>
            </a:r>
          </a:p>
          <a:p>
            <a:pPr>
              <a:buFont typeface="Arial" panose="020B0604020202020204" pitchFamily="34" charset="0"/>
              <a:buChar char="•"/>
            </a:pPr>
            <a:endParaRPr lang="en-US" sz="2000" b="1" dirty="0"/>
          </a:p>
          <a:p>
            <a:pPr>
              <a:buFont typeface="Arial" panose="020B0604020202020204" pitchFamily="34" charset="0"/>
              <a:buChar char="•"/>
            </a:pPr>
            <a:r>
              <a:rPr lang="en-US" sz="2000" b="1" dirty="0"/>
              <a:t>Threshold Selection</a:t>
            </a:r>
            <a:endParaRPr lang="pt-PT" sz="2000" dirty="0"/>
          </a:p>
        </p:txBody>
      </p:sp>
    </p:spTree>
    <p:extLst>
      <p:ext uri="{BB962C8B-B14F-4D97-AF65-F5344CB8AC3E}">
        <p14:creationId xmlns:p14="http://schemas.microsoft.com/office/powerpoint/2010/main" val="4021086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B07-E033-CA18-6121-66E03B738C30}"/>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78125EDD-8ABE-E7D4-7E30-B11679D2239E}"/>
              </a:ext>
            </a:extLst>
          </p:cNvPr>
          <p:cNvSpPr>
            <a:spLocks noGrp="1"/>
          </p:cNvSpPr>
          <p:nvPr>
            <p:ph type="body" sz="quarter" idx="15"/>
          </p:nvPr>
        </p:nvSpPr>
        <p:spPr/>
        <p:txBody>
          <a:bodyPr/>
          <a:lstStyle/>
          <a:p>
            <a:r>
              <a:rPr lang="pt-PT" dirty="0"/>
              <a:t>PRECISION-RECALL CURVE</a:t>
            </a:r>
          </a:p>
        </p:txBody>
      </p:sp>
      <p:sp>
        <p:nvSpPr>
          <p:cNvPr id="4" name="Text Placeholder 3">
            <a:extLst>
              <a:ext uri="{FF2B5EF4-FFF2-40B4-BE49-F238E27FC236}">
                <a16:creationId xmlns:a16="http://schemas.microsoft.com/office/drawing/2014/main" id="{493599CD-2ED5-69C4-DC67-C26AD6F7A0B6}"/>
              </a:ext>
            </a:extLst>
          </p:cNvPr>
          <p:cNvSpPr>
            <a:spLocks noGrp="1"/>
          </p:cNvSpPr>
          <p:nvPr>
            <p:ph type="body" sz="quarter" idx="16"/>
          </p:nvPr>
        </p:nvSpPr>
        <p:spPr/>
        <p:txBody>
          <a:bodyPr/>
          <a:lstStyle/>
          <a:p>
            <a:r>
              <a:rPr lang="pt-PT" b="0" i="0" dirty="0">
                <a:solidFill>
                  <a:srgbClr val="0D0D0D"/>
                </a:solidFill>
                <a:effectLst/>
                <a:highlight>
                  <a:srgbClr val="FFFFFF"/>
                </a:highlight>
                <a:latin typeface="Söhne"/>
              </a:rPr>
              <a:t>Explanation and interpretation</a:t>
            </a:r>
            <a:endParaRPr lang="pt-PT" dirty="0"/>
          </a:p>
        </p:txBody>
      </p:sp>
    </p:spTree>
    <p:extLst>
      <p:ext uri="{BB962C8B-B14F-4D97-AF65-F5344CB8AC3E}">
        <p14:creationId xmlns:p14="http://schemas.microsoft.com/office/powerpoint/2010/main" val="3956716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0096-BB8E-87B1-643E-5D84BB085AC8}"/>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8F4C41E3-A485-00A1-FA34-CF08C6C361ED}"/>
              </a:ext>
            </a:extLst>
          </p:cNvPr>
          <p:cNvSpPr>
            <a:spLocks noGrp="1"/>
          </p:cNvSpPr>
          <p:nvPr>
            <p:ph type="body" sz="quarter" idx="15"/>
          </p:nvPr>
        </p:nvSpPr>
        <p:spPr/>
        <p:txBody>
          <a:bodyPr/>
          <a:lstStyle/>
          <a:p>
            <a:r>
              <a:rPr lang="pt-PT" dirty="0"/>
              <a:t>DISCUSSION</a:t>
            </a:r>
          </a:p>
        </p:txBody>
      </p:sp>
      <p:pic>
        <p:nvPicPr>
          <p:cNvPr id="6" name="Picture 5">
            <a:extLst>
              <a:ext uri="{FF2B5EF4-FFF2-40B4-BE49-F238E27FC236}">
                <a16:creationId xmlns:a16="http://schemas.microsoft.com/office/drawing/2014/main" id="{F6C0B428-6EAC-1BE2-5418-6698A3D7F33F}"/>
              </a:ext>
            </a:extLst>
          </p:cNvPr>
          <p:cNvPicPr>
            <a:picLocks noChangeAspect="1"/>
          </p:cNvPicPr>
          <p:nvPr/>
        </p:nvPicPr>
        <p:blipFill>
          <a:blip r:embed="rId2"/>
          <a:stretch>
            <a:fillRect/>
          </a:stretch>
        </p:blipFill>
        <p:spPr>
          <a:xfrm>
            <a:off x="875571" y="2008664"/>
            <a:ext cx="10440857" cy="3505689"/>
          </a:xfrm>
          <a:prstGeom prst="rect">
            <a:avLst/>
          </a:prstGeom>
        </p:spPr>
      </p:pic>
    </p:spTree>
    <p:extLst>
      <p:ext uri="{BB962C8B-B14F-4D97-AF65-F5344CB8AC3E}">
        <p14:creationId xmlns:p14="http://schemas.microsoft.com/office/powerpoint/2010/main" val="480665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98CA-66C8-37DD-BCC2-FE254FDBAF16}"/>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14696B42-0843-F099-B5BD-4A1EED785A12}"/>
              </a:ext>
            </a:extLst>
          </p:cNvPr>
          <p:cNvSpPr>
            <a:spLocks noGrp="1"/>
          </p:cNvSpPr>
          <p:nvPr>
            <p:ph type="body" sz="quarter" idx="15"/>
          </p:nvPr>
        </p:nvSpPr>
        <p:spPr/>
        <p:txBody>
          <a:bodyPr/>
          <a:lstStyle/>
          <a:p>
            <a:r>
              <a:rPr lang="pt-PT" dirty="0"/>
              <a:t>CASE-STUDY</a:t>
            </a:r>
          </a:p>
        </p:txBody>
      </p:sp>
      <p:pic>
        <p:nvPicPr>
          <p:cNvPr id="8" name="Picture 7">
            <a:extLst>
              <a:ext uri="{FF2B5EF4-FFF2-40B4-BE49-F238E27FC236}">
                <a16:creationId xmlns:a16="http://schemas.microsoft.com/office/drawing/2014/main" id="{90EFBC01-5024-6B88-4493-EC74FC70E8B9}"/>
              </a:ext>
            </a:extLst>
          </p:cNvPr>
          <p:cNvPicPr>
            <a:picLocks noChangeAspect="1"/>
          </p:cNvPicPr>
          <p:nvPr/>
        </p:nvPicPr>
        <p:blipFill>
          <a:blip r:embed="rId2"/>
          <a:stretch>
            <a:fillRect/>
          </a:stretch>
        </p:blipFill>
        <p:spPr>
          <a:xfrm>
            <a:off x="1159727" y="2032790"/>
            <a:ext cx="9433932" cy="3367967"/>
          </a:xfrm>
          <a:prstGeom prst="corner">
            <a:avLst>
              <a:gd name="adj1" fmla="val 79468"/>
              <a:gd name="adj2" fmla="val 240380"/>
            </a:avLst>
          </a:prstGeom>
        </p:spPr>
      </p:pic>
      <p:sp>
        <p:nvSpPr>
          <p:cNvPr id="10" name="TextBox 9">
            <a:extLst>
              <a:ext uri="{FF2B5EF4-FFF2-40B4-BE49-F238E27FC236}">
                <a16:creationId xmlns:a16="http://schemas.microsoft.com/office/drawing/2014/main" id="{727DEB33-BD8C-8840-81D9-ACDBA5878BBB}"/>
              </a:ext>
            </a:extLst>
          </p:cNvPr>
          <p:cNvSpPr txBox="1"/>
          <p:nvPr/>
        </p:nvSpPr>
        <p:spPr>
          <a:xfrm>
            <a:off x="1508203" y="5751278"/>
            <a:ext cx="6094140" cy="369332"/>
          </a:xfrm>
          <a:prstGeom prst="rect">
            <a:avLst/>
          </a:prstGeom>
          <a:noFill/>
        </p:spPr>
        <p:txBody>
          <a:bodyPr wrap="square">
            <a:spAutoFit/>
          </a:bodyPr>
          <a:lstStyle/>
          <a:p>
            <a:r>
              <a:rPr lang="pt-PT" dirty="0"/>
              <a:t>https://doi.org/10.1200/CCI.21.00055</a:t>
            </a:r>
          </a:p>
        </p:txBody>
      </p:sp>
    </p:spTree>
    <p:extLst>
      <p:ext uri="{BB962C8B-B14F-4D97-AF65-F5344CB8AC3E}">
        <p14:creationId xmlns:p14="http://schemas.microsoft.com/office/powerpoint/2010/main" val="1408311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A56AD-B63C-C50F-B3AB-3C9BEF32FD24}"/>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4BE55601-D8ED-D468-981A-CE34830B5341}"/>
              </a:ext>
            </a:extLst>
          </p:cNvPr>
          <p:cNvSpPr>
            <a:spLocks noGrp="1"/>
          </p:cNvSpPr>
          <p:nvPr>
            <p:ph type="body" sz="quarter" idx="15"/>
          </p:nvPr>
        </p:nvSpPr>
        <p:spPr/>
        <p:txBody>
          <a:bodyPr/>
          <a:lstStyle/>
          <a:p>
            <a:r>
              <a:rPr lang="pt-PT" dirty="0"/>
              <a:t>EXERCISE</a:t>
            </a:r>
          </a:p>
        </p:txBody>
      </p:sp>
      <p:sp>
        <p:nvSpPr>
          <p:cNvPr id="4" name="Text Placeholder 3">
            <a:extLst>
              <a:ext uri="{FF2B5EF4-FFF2-40B4-BE49-F238E27FC236}">
                <a16:creationId xmlns:a16="http://schemas.microsoft.com/office/drawing/2014/main" id="{3F088DD1-BD7A-06F1-AE1A-E40789A6A04E}"/>
              </a:ext>
            </a:extLst>
          </p:cNvPr>
          <p:cNvSpPr>
            <a:spLocks noGrp="1"/>
          </p:cNvSpPr>
          <p:nvPr>
            <p:ph type="body" sz="quarter" idx="16"/>
          </p:nvPr>
        </p:nvSpPr>
        <p:spPr/>
        <p:txBody>
          <a:bodyPr/>
          <a:lstStyle/>
          <a:p>
            <a:r>
              <a:rPr lang="pt-PT" b="0" i="0" dirty="0">
                <a:solidFill>
                  <a:srgbClr val="0D0D0D"/>
                </a:solidFill>
                <a:effectLst/>
                <a:highlight>
                  <a:srgbClr val="FFFFFF"/>
                </a:highlight>
                <a:latin typeface="Söhne"/>
              </a:rPr>
              <a:t>notebook</a:t>
            </a:r>
            <a:endParaRPr lang="pt-PT" dirty="0"/>
          </a:p>
        </p:txBody>
      </p:sp>
    </p:spTree>
    <p:extLst>
      <p:ext uri="{BB962C8B-B14F-4D97-AF65-F5344CB8AC3E}">
        <p14:creationId xmlns:p14="http://schemas.microsoft.com/office/powerpoint/2010/main" val="821753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48B1F-78F9-4482-3A5D-233EE0C87A0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E1745A11-DFE0-C9C7-047E-E6A99B35A284}"/>
              </a:ext>
            </a:extLst>
          </p:cNvPr>
          <p:cNvSpPr>
            <a:spLocks noGrp="1"/>
          </p:cNvSpPr>
          <p:nvPr>
            <p:ph type="body" sz="quarter" idx="15"/>
          </p:nvPr>
        </p:nvSpPr>
        <p:spPr/>
        <p:txBody>
          <a:bodyPr/>
          <a:lstStyle/>
          <a:p>
            <a:r>
              <a:rPr lang="pt-PT" dirty="0"/>
              <a:t>COMMON PITFALLS</a:t>
            </a:r>
          </a:p>
        </p:txBody>
      </p:sp>
      <p:sp>
        <p:nvSpPr>
          <p:cNvPr id="4" name="Text Placeholder 3">
            <a:extLst>
              <a:ext uri="{FF2B5EF4-FFF2-40B4-BE49-F238E27FC236}">
                <a16:creationId xmlns:a16="http://schemas.microsoft.com/office/drawing/2014/main" id="{E17DABF5-2F4B-AA52-EFC2-786CE64B95CA}"/>
              </a:ext>
            </a:extLst>
          </p:cNvPr>
          <p:cNvSpPr>
            <a:spLocks noGrp="1"/>
          </p:cNvSpPr>
          <p:nvPr>
            <p:ph type="body" sz="quarter" idx="16"/>
          </p:nvPr>
        </p:nvSpPr>
        <p:spPr/>
        <p:txBody>
          <a:bodyPr/>
          <a:lstStyle/>
          <a:p>
            <a:r>
              <a:rPr lang="en-US" b="0" i="0" dirty="0">
                <a:solidFill>
                  <a:srgbClr val="0D0D0D"/>
                </a:solidFill>
                <a:effectLst/>
                <a:highlight>
                  <a:srgbClr val="FFFFFF"/>
                </a:highlight>
                <a:latin typeface="Söhne"/>
              </a:rPr>
              <a:t>Misinterpretations and limitations of metrics</a:t>
            </a:r>
            <a:endParaRPr lang="pt-PT" dirty="0"/>
          </a:p>
        </p:txBody>
      </p:sp>
    </p:spTree>
    <p:extLst>
      <p:ext uri="{BB962C8B-B14F-4D97-AF65-F5344CB8AC3E}">
        <p14:creationId xmlns:p14="http://schemas.microsoft.com/office/powerpoint/2010/main" val="4133300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E457-D19F-5A98-1BB0-E434FDC3DF62}"/>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BEA4612D-5684-D75C-9EE5-671E3EA58866}"/>
              </a:ext>
            </a:extLst>
          </p:cNvPr>
          <p:cNvSpPr>
            <a:spLocks noGrp="1"/>
          </p:cNvSpPr>
          <p:nvPr>
            <p:ph type="body" sz="quarter" idx="15"/>
          </p:nvPr>
        </p:nvSpPr>
        <p:spPr/>
        <p:txBody>
          <a:bodyPr/>
          <a:lstStyle/>
          <a:p>
            <a:r>
              <a:rPr lang="pt-PT" dirty="0"/>
              <a:t>METRIC SELECTION</a:t>
            </a:r>
          </a:p>
        </p:txBody>
      </p:sp>
      <p:sp>
        <p:nvSpPr>
          <p:cNvPr id="4" name="Text Placeholder 3">
            <a:extLst>
              <a:ext uri="{FF2B5EF4-FFF2-40B4-BE49-F238E27FC236}">
                <a16:creationId xmlns:a16="http://schemas.microsoft.com/office/drawing/2014/main" id="{70C1786F-2278-8637-5393-EF2AFF414837}"/>
              </a:ext>
            </a:extLst>
          </p:cNvPr>
          <p:cNvSpPr>
            <a:spLocks noGrp="1"/>
          </p:cNvSpPr>
          <p:nvPr>
            <p:ph type="body" sz="quarter" idx="16"/>
          </p:nvPr>
        </p:nvSpPr>
        <p:spPr/>
        <p:txBody>
          <a:bodyPr/>
          <a:lstStyle/>
          <a:p>
            <a:endParaRPr lang="en-US" sz="1800" b="0" i="0" dirty="0">
              <a:solidFill>
                <a:srgbClr val="0D0D0D"/>
              </a:solidFill>
              <a:effectLst/>
              <a:highlight>
                <a:srgbClr val="FFFFFF"/>
              </a:highlight>
              <a:latin typeface="Söhne"/>
            </a:endParaRPr>
          </a:p>
          <a:p>
            <a:pPr marL="0" indent="0">
              <a:buNone/>
            </a:pPr>
            <a:r>
              <a:rPr lang="en-US" sz="1800" b="0" i="0" dirty="0">
                <a:solidFill>
                  <a:srgbClr val="0D0D0D"/>
                </a:solidFill>
                <a:effectLst/>
                <a:highlight>
                  <a:srgbClr val="FFFFFF"/>
                </a:highlight>
                <a:latin typeface="Söhne"/>
              </a:rPr>
              <a:t>Some considerations when selecting the right metric for the classification task:</a:t>
            </a:r>
          </a:p>
          <a:p>
            <a:pPr lvl="1"/>
            <a:r>
              <a:rPr lang="pt-PT" sz="1800" dirty="0"/>
              <a:t>Binary vs. Multiclass Classification</a:t>
            </a:r>
            <a:endParaRPr lang="en-US" sz="1800" dirty="0">
              <a:solidFill>
                <a:srgbClr val="0D0D0D"/>
              </a:solidFill>
              <a:highlight>
                <a:srgbClr val="FFFFFF"/>
              </a:highlight>
              <a:latin typeface="Söhne"/>
            </a:endParaRPr>
          </a:p>
          <a:p>
            <a:pPr lvl="1"/>
            <a:r>
              <a:rPr lang="pt-PT" sz="1800" dirty="0"/>
              <a:t>Imbalanced Classes</a:t>
            </a:r>
          </a:p>
          <a:p>
            <a:pPr lvl="1"/>
            <a:r>
              <a:rPr lang="pt-PT" sz="1800" dirty="0"/>
              <a:t>Objective of the Model (minimizing false positives or negatives)</a:t>
            </a:r>
          </a:p>
          <a:p>
            <a:pPr lvl="1"/>
            <a:r>
              <a:rPr lang="pt-PT" sz="1800" dirty="0"/>
              <a:t>Threshold-Independent or -Dependent Metrics</a:t>
            </a:r>
          </a:p>
          <a:p>
            <a:pPr lvl="1"/>
            <a:r>
              <a:rPr lang="pt-PT" sz="1800" dirty="0"/>
              <a:t>Interpretability</a:t>
            </a:r>
          </a:p>
          <a:p>
            <a:pPr lvl="1"/>
            <a:r>
              <a:rPr lang="pt-PT" sz="1800" dirty="0"/>
              <a:t>Clinical Utility</a:t>
            </a:r>
            <a:endParaRPr lang="pt-PT" dirty="0"/>
          </a:p>
        </p:txBody>
      </p:sp>
    </p:spTree>
    <p:extLst>
      <p:ext uri="{BB962C8B-B14F-4D97-AF65-F5344CB8AC3E}">
        <p14:creationId xmlns:p14="http://schemas.microsoft.com/office/powerpoint/2010/main" val="41944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246A4BC0-A482-CAB1-E42C-F3F3D9F9054F}"/>
              </a:ext>
            </a:extLst>
          </p:cNvPr>
          <p:cNvPicPr>
            <a:picLocks noGrp="1" noChangeAspect="1" noChangeArrowheads="1"/>
          </p:cNvPicPr>
          <p:nvPr>
            <p:ph type="pic" sz="quarter" idx="1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21836" b="21836"/>
          <a:stretch>
            <a:fillRect/>
          </a:stretch>
        </p:blipFill>
        <p:spPr bwMode="auto">
          <a:xfrm>
            <a:off x="0" y="-1"/>
            <a:ext cx="12192000" cy="686754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0654BA3-5C27-DD76-A72E-559CCF9E3E4B}"/>
              </a:ext>
            </a:extLst>
          </p:cNvPr>
          <p:cNvPicPr>
            <a:picLocks noGrp="1" noChangeAspect="1" noChangeArrowheads="1"/>
          </p:cNvPicPr>
          <p:nvPr>
            <p:ph type="pic" sz="quarter" idx="11"/>
          </p:nvPr>
        </p:nvPicPr>
        <p:blipFill>
          <a:blip r:embed="rId4">
            <a:extLst>
              <a:ext uri="{28A0092B-C50C-407E-A947-70E740481C1C}">
                <a14:useLocalDpi xmlns:a14="http://schemas.microsoft.com/office/drawing/2010/main" val="0"/>
              </a:ext>
            </a:extLst>
          </a:blip>
          <a:srcRect t="26611" b="2661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4B60CFB8-1AD9-3174-AA18-4B7784BD7CB2}"/>
              </a:ext>
            </a:extLst>
          </p:cNvPr>
          <p:cNvSpPr>
            <a:spLocks noGrp="1"/>
          </p:cNvSpPr>
          <p:nvPr>
            <p:ph type="body" sz="quarter" idx="12"/>
          </p:nvPr>
        </p:nvSpPr>
        <p:spPr/>
        <p:txBody>
          <a:bodyPr>
            <a:normAutofit/>
          </a:bodyPr>
          <a:lstStyle/>
          <a:p>
            <a:r>
              <a:rPr lang="en-US" sz="4400" dirty="0"/>
              <a:t>MODEL EVALUATION METRICS FOR REGRESSION</a:t>
            </a:r>
          </a:p>
        </p:txBody>
      </p:sp>
      <p:sp>
        <p:nvSpPr>
          <p:cNvPr id="5" name="Text Placeholder 4">
            <a:extLst>
              <a:ext uri="{FF2B5EF4-FFF2-40B4-BE49-F238E27FC236}">
                <a16:creationId xmlns:a16="http://schemas.microsoft.com/office/drawing/2014/main" id="{127E8E68-9009-734E-440D-991EB106B6E1}"/>
              </a:ext>
            </a:extLst>
          </p:cNvPr>
          <p:cNvSpPr>
            <a:spLocks noGrp="1"/>
          </p:cNvSpPr>
          <p:nvPr>
            <p:ph type="body" sz="quarter" idx="19"/>
          </p:nvPr>
        </p:nvSpPr>
        <p:spPr/>
        <p:txBody>
          <a:bodyPr/>
          <a:lstStyle/>
          <a:p>
            <a:r>
              <a:rPr lang="en-US" dirty="0"/>
              <a:t>02</a:t>
            </a:r>
          </a:p>
        </p:txBody>
      </p:sp>
      <p:sp>
        <p:nvSpPr>
          <p:cNvPr id="6" name="Rectangle 5">
            <a:extLst>
              <a:ext uri="{FF2B5EF4-FFF2-40B4-BE49-F238E27FC236}">
                <a16:creationId xmlns:a16="http://schemas.microsoft.com/office/drawing/2014/main" id="{97DAF0AF-C3C5-F3B8-15F7-565C2B203539}"/>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8" name="TextBox 7">
            <a:extLst>
              <a:ext uri="{FF2B5EF4-FFF2-40B4-BE49-F238E27FC236}">
                <a16:creationId xmlns:a16="http://schemas.microsoft.com/office/drawing/2014/main" id="{263502A7-F3D2-D474-8FD7-DD09C457C42D}"/>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0" name="TextBox 9">
            <a:extLst>
              <a:ext uri="{FF2B5EF4-FFF2-40B4-BE49-F238E27FC236}">
                <a16:creationId xmlns:a16="http://schemas.microsoft.com/office/drawing/2014/main" id="{3EA156BC-BCA9-2BC0-D21C-672AD5D25B87}"/>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1" name="Rectangle 10">
            <a:extLst>
              <a:ext uri="{FF2B5EF4-FFF2-40B4-BE49-F238E27FC236}">
                <a16:creationId xmlns:a16="http://schemas.microsoft.com/office/drawing/2014/main" id="{C71C8163-73BA-1477-633A-829DDD7F96D9}"/>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2" name="Rectangle 11">
            <a:extLst>
              <a:ext uri="{FF2B5EF4-FFF2-40B4-BE49-F238E27FC236}">
                <a16:creationId xmlns:a16="http://schemas.microsoft.com/office/drawing/2014/main" id="{69CCEA9A-7729-80C5-F576-86AB37BCCC3F}"/>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FFE12083-B2CD-456D-280A-41646EC5F8F2}"/>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9F19C12C-1EFD-AA0F-FC77-16BE58828419}"/>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5" name="Rectangle 14">
            <a:extLst>
              <a:ext uri="{FF2B5EF4-FFF2-40B4-BE49-F238E27FC236}">
                <a16:creationId xmlns:a16="http://schemas.microsoft.com/office/drawing/2014/main" id="{1DFB3E03-87C6-CF69-2566-32F41F606504}"/>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6" name="Rectangle 15">
            <a:extLst>
              <a:ext uri="{FF2B5EF4-FFF2-40B4-BE49-F238E27FC236}">
                <a16:creationId xmlns:a16="http://schemas.microsoft.com/office/drawing/2014/main" id="{C8446C1A-E7AE-8475-C301-0A0AC668967D}"/>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7" name="TextBox 16">
            <a:extLst>
              <a:ext uri="{FF2B5EF4-FFF2-40B4-BE49-F238E27FC236}">
                <a16:creationId xmlns:a16="http://schemas.microsoft.com/office/drawing/2014/main" id="{633EB0AA-F191-C1A6-112A-DB7BCFAAB166}"/>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8" name="TextBox 17">
            <a:extLst>
              <a:ext uri="{FF2B5EF4-FFF2-40B4-BE49-F238E27FC236}">
                <a16:creationId xmlns:a16="http://schemas.microsoft.com/office/drawing/2014/main" id="{420118FF-D2AC-2E60-83E4-59BD6F8E3D32}"/>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Tree>
    <p:extLst>
      <p:ext uri="{BB962C8B-B14F-4D97-AF65-F5344CB8AC3E}">
        <p14:creationId xmlns:p14="http://schemas.microsoft.com/office/powerpoint/2010/main" val="392559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C3FD0-3B4B-A765-64AD-67654EAEDFB0}"/>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8AB7A10C-7332-4965-4398-BC7761CABD66}"/>
              </a:ext>
            </a:extLst>
          </p:cNvPr>
          <p:cNvSpPr>
            <a:spLocks noGrp="1"/>
          </p:cNvSpPr>
          <p:nvPr>
            <p:ph type="body" sz="quarter" idx="15"/>
          </p:nvPr>
        </p:nvSpPr>
        <p:spPr/>
        <p:txBody>
          <a:bodyPr/>
          <a:lstStyle/>
          <a:p>
            <a:r>
              <a:rPr lang="pt-PT" dirty="0"/>
              <a:t>INTRODUCTION TO MODEL EVALUATION METRICS</a:t>
            </a:r>
          </a:p>
        </p:txBody>
      </p:sp>
      <p:graphicFrame>
        <p:nvGraphicFramePr>
          <p:cNvPr id="5" name="Diagram 4">
            <a:extLst>
              <a:ext uri="{FF2B5EF4-FFF2-40B4-BE49-F238E27FC236}">
                <a16:creationId xmlns:a16="http://schemas.microsoft.com/office/drawing/2014/main" id="{347F027B-0AB8-29A7-C560-A5EB56BC563F}"/>
              </a:ext>
            </a:extLst>
          </p:cNvPr>
          <p:cNvGraphicFramePr/>
          <p:nvPr/>
        </p:nvGraphicFramePr>
        <p:xfrm>
          <a:off x="2001422" y="1589102"/>
          <a:ext cx="8189157" cy="4504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024ADBD-3692-2327-9E91-1A00C4DBD414}"/>
              </a:ext>
            </a:extLst>
          </p:cNvPr>
          <p:cNvSpPr txBox="1"/>
          <p:nvPr/>
        </p:nvSpPr>
        <p:spPr>
          <a:xfrm>
            <a:off x="8575829" y="2352583"/>
            <a:ext cx="1826654" cy="369332"/>
          </a:xfrm>
          <a:prstGeom prst="rect">
            <a:avLst/>
          </a:prstGeom>
          <a:noFill/>
        </p:spPr>
        <p:txBody>
          <a:bodyPr wrap="none" rtlCol="0">
            <a:spAutoFit/>
          </a:bodyPr>
          <a:lstStyle/>
          <a:p>
            <a:r>
              <a:rPr lang="pt-PT" dirty="0">
                <a:solidFill>
                  <a:srgbClr val="006592"/>
                </a:solidFill>
              </a:rPr>
              <a:t>Generate Dataset</a:t>
            </a:r>
          </a:p>
        </p:txBody>
      </p:sp>
      <p:sp>
        <p:nvSpPr>
          <p:cNvPr id="7" name="TextBox 6">
            <a:extLst>
              <a:ext uri="{FF2B5EF4-FFF2-40B4-BE49-F238E27FC236}">
                <a16:creationId xmlns:a16="http://schemas.microsoft.com/office/drawing/2014/main" id="{D1F03F8A-2BDB-FF2E-0954-3A14995E116D}"/>
              </a:ext>
            </a:extLst>
          </p:cNvPr>
          <p:cNvSpPr txBox="1"/>
          <p:nvPr/>
        </p:nvSpPr>
        <p:spPr>
          <a:xfrm>
            <a:off x="7893728" y="5602287"/>
            <a:ext cx="1672446" cy="369332"/>
          </a:xfrm>
          <a:prstGeom prst="rect">
            <a:avLst/>
          </a:prstGeom>
          <a:noFill/>
        </p:spPr>
        <p:txBody>
          <a:bodyPr wrap="none" rtlCol="0">
            <a:spAutoFit/>
          </a:bodyPr>
          <a:lstStyle/>
          <a:p>
            <a:r>
              <a:rPr lang="pt-PT" dirty="0">
                <a:solidFill>
                  <a:srgbClr val="911A7D"/>
                </a:solidFill>
              </a:rPr>
              <a:t>Train the Model</a:t>
            </a:r>
          </a:p>
        </p:txBody>
      </p:sp>
      <p:sp>
        <p:nvSpPr>
          <p:cNvPr id="8" name="TextBox 7">
            <a:extLst>
              <a:ext uri="{FF2B5EF4-FFF2-40B4-BE49-F238E27FC236}">
                <a16:creationId xmlns:a16="http://schemas.microsoft.com/office/drawing/2014/main" id="{8F80B660-F2CB-28DA-7136-CB96E88D3EC6}"/>
              </a:ext>
            </a:extLst>
          </p:cNvPr>
          <p:cNvSpPr txBox="1"/>
          <p:nvPr/>
        </p:nvSpPr>
        <p:spPr>
          <a:xfrm>
            <a:off x="1876147" y="2975977"/>
            <a:ext cx="1871410" cy="369332"/>
          </a:xfrm>
          <a:prstGeom prst="rect">
            <a:avLst/>
          </a:prstGeom>
          <a:noFill/>
        </p:spPr>
        <p:txBody>
          <a:bodyPr wrap="none" rtlCol="0">
            <a:spAutoFit/>
          </a:bodyPr>
          <a:lstStyle/>
          <a:p>
            <a:r>
              <a:rPr lang="pt-PT" dirty="0">
                <a:solidFill>
                  <a:srgbClr val="004550"/>
                </a:solidFill>
              </a:rPr>
              <a:t>Deploy the Model</a:t>
            </a:r>
          </a:p>
        </p:txBody>
      </p:sp>
      <p:sp>
        <p:nvSpPr>
          <p:cNvPr id="9" name="Rectangle 8">
            <a:extLst>
              <a:ext uri="{FF2B5EF4-FFF2-40B4-BE49-F238E27FC236}">
                <a16:creationId xmlns:a16="http://schemas.microsoft.com/office/drawing/2014/main" id="{FE7AB912-B4C2-163D-589A-C2750A0737FF}"/>
              </a:ext>
            </a:extLst>
          </p:cNvPr>
          <p:cNvSpPr/>
          <p:nvPr/>
        </p:nvSpPr>
        <p:spPr>
          <a:xfrm>
            <a:off x="4509856" y="5268897"/>
            <a:ext cx="5264459" cy="89220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TextBox 10">
            <a:extLst>
              <a:ext uri="{FF2B5EF4-FFF2-40B4-BE49-F238E27FC236}">
                <a16:creationId xmlns:a16="http://schemas.microsoft.com/office/drawing/2014/main" id="{64401C35-5EE6-EA5E-BC7A-FD6A9A8DD867}"/>
              </a:ext>
            </a:extLst>
          </p:cNvPr>
          <p:cNvSpPr txBox="1"/>
          <p:nvPr/>
        </p:nvSpPr>
        <p:spPr>
          <a:xfrm>
            <a:off x="472440" y="6216133"/>
            <a:ext cx="6094520" cy="369332"/>
          </a:xfrm>
          <a:prstGeom prst="rect">
            <a:avLst/>
          </a:prstGeom>
          <a:noFill/>
        </p:spPr>
        <p:txBody>
          <a:bodyPr wrap="square">
            <a:spAutoFit/>
          </a:bodyPr>
          <a:lstStyle>
            <a:defPPr>
              <a:defRPr lang="pt-PT"/>
            </a:defPPr>
            <a:lvl1pPr>
              <a:defRPr sz="1200"/>
            </a:lvl1pPr>
          </a:lstStyle>
          <a:p>
            <a:r>
              <a:rPr lang="en-US" dirty="0">
                <a:hlinkClick r:id="rId7"/>
              </a:rPr>
              <a:t>Image from: What is a Machine Learning Pipeline? - </a:t>
            </a:r>
            <a:r>
              <a:rPr lang="en-US" dirty="0" err="1">
                <a:hlinkClick r:id="rId7"/>
              </a:rPr>
              <a:t>Datatron</a:t>
            </a:r>
            <a:endParaRPr lang="pt-PT" dirty="0"/>
          </a:p>
        </p:txBody>
      </p:sp>
    </p:spTree>
    <p:extLst>
      <p:ext uri="{BB962C8B-B14F-4D97-AF65-F5344CB8AC3E}">
        <p14:creationId xmlns:p14="http://schemas.microsoft.com/office/powerpoint/2010/main" val="217001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1452-4927-E095-9714-DDF7F819EC22}"/>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E48652AD-D08D-ECEA-EEDF-221D517FDCBA}"/>
              </a:ext>
            </a:extLst>
          </p:cNvPr>
          <p:cNvSpPr>
            <a:spLocks noGrp="1"/>
          </p:cNvSpPr>
          <p:nvPr>
            <p:ph type="body" sz="quarter" idx="15"/>
          </p:nvPr>
        </p:nvSpPr>
        <p:spPr/>
        <p:txBody>
          <a:bodyPr/>
          <a:lstStyle/>
          <a:p>
            <a:r>
              <a:rPr lang="pt-PT" dirty="0"/>
              <a:t>RELEVANCE TO MEDICINE</a:t>
            </a:r>
          </a:p>
        </p:txBody>
      </p:sp>
      <p:sp>
        <p:nvSpPr>
          <p:cNvPr id="6" name="TextBox 5">
            <a:extLst>
              <a:ext uri="{FF2B5EF4-FFF2-40B4-BE49-F238E27FC236}">
                <a16:creationId xmlns:a16="http://schemas.microsoft.com/office/drawing/2014/main" id="{8360395F-20AE-E71D-CF34-823999DA2C73}"/>
              </a:ext>
            </a:extLst>
          </p:cNvPr>
          <p:cNvSpPr txBox="1"/>
          <p:nvPr/>
        </p:nvSpPr>
        <p:spPr>
          <a:xfrm>
            <a:off x="959550" y="3949732"/>
            <a:ext cx="4986290" cy="461665"/>
          </a:xfrm>
          <a:prstGeom prst="rect">
            <a:avLst/>
          </a:prstGeom>
          <a:noFill/>
        </p:spPr>
        <p:txBody>
          <a:bodyPr wrap="square">
            <a:spAutoFit/>
          </a:bodyPr>
          <a:lstStyle/>
          <a:p>
            <a:pPr algn="ctr"/>
            <a:r>
              <a:rPr lang="en-US" sz="2400" dirty="0"/>
              <a:t>Accuracy and Reliability of Diagnoses</a:t>
            </a:r>
            <a:endParaRPr lang="pt-PT" sz="2400" dirty="0"/>
          </a:p>
        </p:txBody>
      </p:sp>
      <p:sp>
        <p:nvSpPr>
          <p:cNvPr id="8" name="TextBox 7">
            <a:extLst>
              <a:ext uri="{FF2B5EF4-FFF2-40B4-BE49-F238E27FC236}">
                <a16:creationId xmlns:a16="http://schemas.microsoft.com/office/drawing/2014/main" id="{5BE7F88D-5E48-3DE8-75F8-44E82F130414}"/>
              </a:ext>
            </a:extLst>
          </p:cNvPr>
          <p:cNvSpPr txBox="1"/>
          <p:nvPr/>
        </p:nvSpPr>
        <p:spPr>
          <a:xfrm>
            <a:off x="7064862" y="1822989"/>
            <a:ext cx="3104965" cy="461665"/>
          </a:xfrm>
          <a:prstGeom prst="rect">
            <a:avLst/>
          </a:prstGeom>
          <a:noFill/>
        </p:spPr>
        <p:txBody>
          <a:bodyPr wrap="square">
            <a:spAutoFit/>
          </a:bodyPr>
          <a:lstStyle/>
          <a:p>
            <a:pPr algn="ctr"/>
            <a:r>
              <a:rPr lang="pt-PT" sz="2400" dirty="0"/>
              <a:t>Patient Safety</a:t>
            </a:r>
          </a:p>
        </p:txBody>
      </p:sp>
      <p:sp>
        <p:nvSpPr>
          <p:cNvPr id="10" name="TextBox 9">
            <a:extLst>
              <a:ext uri="{FF2B5EF4-FFF2-40B4-BE49-F238E27FC236}">
                <a16:creationId xmlns:a16="http://schemas.microsoft.com/office/drawing/2014/main" id="{92813433-FA2E-0512-1499-1C2CF77EB6BB}"/>
              </a:ext>
            </a:extLst>
          </p:cNvPr>
          <p:cNvSpPr txBox="1"/>
          <p:nvPr/>
        </p:nvSpPr>
        <p:spPr>
          <a:xfrm>
            <a:off x="1885027" y="1822989"/>
            <a:ext cx="3104965" cy="461665"/>
          </a:xfrm>
          <a:prstGeom prst="rect">
            <a:avLst/>
          </a:prstGeom>
          <a:noFill/>
        </p:spPr>
        <p:txBody>
          <a:bodyPr wrap="square">
            <a:spAutoFit/>
          </a:bodyPr>
          <a:lstStyle/>
          <a:p>
            <a:pPr algn="ctr"/>
            <a:r>
              <a:rPr lang="pt-PT" sz="2400" dirty="0"/>
              <a:t>Resource Allocation</a:t>
            </a:r>
          </a:p>
        </p:txBody>
      </p:sp>
      <p:sp>
        <p:nvSpPr>
          <p:cNvPr id="12" name="TextBox 11">
            <a:extLst>
              <a:ext uri="{FF2B5EF4-FFF2-40B4-BE49-F238E27FC236}">
                <a16:creationId xmlns:a16="http://schemas.microsoft.com/office/drawing/2014/main" id="{D7F583BF-10D3-011C-D28C-6C1E6A04922D}"/>
              </a:ext>
            </a:extLst>
          </p:cNvPr>
          <p:cNvSpPr txBox="1"/>
          <p:nvPr/>
        </p:nvSpPr>
        <p:spPr>
          <a:xfrm>
            <a:off x="7202010" y="3966999"/>
            <a:ext cx="3104965" cy="461665"/>
          </a:xfrm>
          <a:prstGeom prst="rect">
            <a:avLst/>
          </a:prstGeom>
          <a:noFill/>
        </p:spPr>
        <p:txBody>
          <a:bodyPr wrap="square">
            <a:spAutoFit/>
          </a:bodyPr>
          <a:lstStyle/>
          <a:p>
            <a:pPr algn="ctr"/>
            <a:r>
              <a:rPr lang="pt-PT" sz="2400" dirty="0"/>
              <a:t>Personalized Medicine</a:t>
            </a:r>
          </a:p>
        </p:txBody>
      </p:sp>
      <p:grpSp>
        <p:nvGrpSpPr>
          <p:cNvPr id="13" name="Group 12">
            <a:extLst>
              <a:ext uri="{FF2B5EF4-FFF2-40B4-BE49-F238E27FC236}">
                <a16:creationId xmlns:a16="http://schemas.microsoft.com/office/drawing/2014/main" id="{027C33E7-D73C-9444-B992-AFC4BE5F14D4}"/>
              </a:ext>
            </a:extLst>
          </p:cNvPr>
          <p:cNvGrpSpPr/>
          <p:nvPr/>
        </p:nvGrpSpPr>
        <p:grpSpPr>
          <a:xfrm>
            <a:off x="2800118" y="2262550"/>
            <a:ext cx="1352591" cy="1256901"/>
            <a:chOff x="4993580" y="2807507"/>
            <a:chExt cx="544611" cy="506085"/>
          </a:xfrm>
          <a:solidFill>
            <a:srgbClr val="004550"/>
          </a:solidFill>
        </p:grpSpPr>
        <p:sp>
          <p:nvSpPr>
            <p:cNvPr id="14" name="Freeform: Shape 13">
              <a:extLst>
                <a:ext uri="{FF2B5EF4-FFF2-40B4-BE49-F238E27FC236}">
                  <a16:creationId xmlns:a16="http://schemas.microsoft.com/office/drawing/2014/main" id="{17922586-B31B-E28A-4842-CBA2D8668F79}"/>
                </a:ext>
              </a:extLst>
            </p:cNvPr>
            <p:cNvSpPr/>
            <p:nvPr/>
          </p:nvSpPr>
          <p:spPr>
            <a:xfrm>
              <a:off x="5187823" y="2992421"/>
              <a:ext cx="116789" cy="116789"/>
            </a:xfrm>
            <a:custGeom>
              <a:avLst/>
              <a:gdLst>
                <a:gd name="connsiteX0" fmla="*/ 58355 w 116789"/>
                <a:gd name="connsiteY0" fmla="*/ 116664 h 116789"/>
                <a:gd name="connsiteX1" fmla="*/ -40 w 116789"/>
                <a:gd name="connsiteY1" fmla="*/ 58269 h 116789"/>
                <a:gd name="connsiteX2" fmla="*/ 58355 w 116789"/>
                <a:gd name="connsiteY2" fmla="*/ -126 h 116789"/>
                <a:gd name="connsiteX3" fmla="*/ 116750 w 116789"/>
                <a:gd name="connsiteY3" fmla="*/ 58269 h 116789"/>
                <a:gd name="connsiteX4" fmla="*/ 58355 w 116789"/>
                <a:gd name="connsiteY4" fmla="*/ 116664 h 116789"/>
                <a:gd name="connsiteX5" fmla="*/ 58355 w 116789"/>
                <a:gd name="connsiteY5" fmla="*/ 19339 h 116789"/>
                <a:gd name="connsiteX6" fmla="*/ 19425 w 116789"/>
                <a:gd name="connsiteY6" fmla="*/ 58269 h 116789"/>
                <a:gd name="connsiteX7" fmla="*/ 58355 w 116789"/>
                <a:gd name="connsiteY7" fmla="*/ 97199 h 116789"/>
                <a:gd name="connsiteX8" fmla="*/ 97285 w 116789"/>
                <a:gd name="connsiteY8" fmla="*/ 58269 h 116789"/>
                <a:gd name="connsiteX9" fmla="*/ 58355 w 116789"/>
                <a:gd name="connsiteY9" fmla="*/ 19339 h 1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89" h="116789">
                  <a:moveTo>
                    <a:pt x="58355" y="116664"/>
                  </a:moveTo>
                  <a:cubicBezTo>
                    <a:pt x="26101" y="116664"/>
                    <a:pt x="-40" y="90522"/>
                    <a:pt x="-40" y="58269"/>
                  </a:cubicBezTo>
                  <a:cubicBezTo>
                    <a:pt x="-40" y="26015"/>
                    <a:pt x="26101" y="-126"/>
                    <a:pt x="58355" y="-126"/>
                  </a:cubicBezTo>
                  <a:cubicBezTo>
                    <a:pt x="90608" y="-126"/>
                    <a:pt x="116750" y="26015"/>
                    <a:pt x="116750" y="58269"/>
                  </a:cubicBezTo>
                  <a:cubicBezTo>
                    <a:pt x="116750" y="90522"/>
                    <a:pt x="90608" y="116664"/>
                    <a:pt x="58355" y="116664"/>
                  </a:cubicBezTo>
                  <a:close/>
                  <a:moveTo>
                    <a:pt x="58355" y="19339"/>
                  </a:moveTo>
                  <a:cubicBezTo>
                    <a:pt x="36856" y="19339"/>
                    <a:pt x="19425" y="36770"/>
                    <a:pt x="19425" y="58269"/>
                  </a:cubicBezTo>
                  <a:cubicBezTo>
                    <a:pt x="19425" y="79768"/>
                    <a:pt x="36856" y="97199"/>
                    <a:pt x="58355" y="97199"/>
                  </a:cubicBezTo>
                  <a:cubicBezTo>
                    <a:pt x="79854" y="97199"/>
                    <a:pt x="97285" y="79768"/>
                    <a:pt x="97285" y="58269"/>
                  </a:cubicBezTo>
                  <a:cubicBezTo>
                    <a:pt x="97285" y="36770"/>
                    <a:pt x="79854" y="19339"/>
                    <a:pt x="58355"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5" name="Freeform: Shape 14">
              <a:extLst>
                <a:ext uri="{FF2B5EF4-FFF2-40B4-BE49-F238E27FC236}">
                  <a16:creationId xmlns:a16="http://schemas.microsoft.com/office/drawing/2014/main" id="{71A43D4B-98E6-F56D-901F-0D5957DCF9BB}"/>
                </a:ext>
              </a:extLst>
            </p:cNvPr>
            <p:cNvSpPr/>
            <p:nvPr/>
          </p:nvSpPr>
          <p:spPr>
            <a:xfrm>
              <a:off x="5440867" y="3002154"/>
              <a:ext cx="97324" cy="97324"/>
            </a:xfrm>
            <a:custGeom>
              <a:avLst/>
              <a:gdLst>
                <a:gd name="connsiteX0" fmla="*/ 48622 w 97324"/>
                <a:gd name="connsiteY0" fmla="*/ 97199 h 97324"/>
                <a:gd name="connsiteX1" fmla="*/ -40 w 97324"/>
                <a:gd name="connsiteY1" fmla="*/ 48536 h 97324"/>
                <a:gd name="connsiteX2" fmla="*/ 48622 w 97324"/>
                <a:gd name="connsiteY2" fmla="*/ -126 h 97324"/>
                <a:gd name="connsiteX3" fmla="*/ 97285 w 97324"/>
                <a:gd name="connsiteY3" fmla="*/ 48536 h 97324"/>
                <a:gd name="connsiteX4" fmla="*/ 48622 w 97324"/>
                <a:gd name="connsiteY4" fmla="*/ 97199 h 97324"/>
                <a:gd name="connsiteX5" fmla="*/ 48622 w 97324"/>
                <a:gd name="connsiteY5" fmla="*/ 19339 h 97324"/>
                <a:gd name="connsiteX6" fmla="*/ 19425 w 97324"/>
                <a:gd name="connsiteY6" fmla="*/ 48536 h 97324"/>
                <a:gd name="connsiteX7" fmla="*/ 48622 w 97324"/>
                <a:gd name="connsiteY7" fmla="*/ 77734 h 97324"/>
                <a:gd name="connsiteX8" fmla="*/ 77820 w 97324"/>
                <a:gd name="connsiteY8" fmla="*/ 48536 h 97324"/>
                <a:gd name="connsiteX9" fmla="*/ 48622 w 97324"/>
                <a:gd name="connsiteY9" fmla="*/ 19339 h 9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24" h="97324">
                  <a:moveTo>
                    <a:pt x="48622" y="97199"/>
                  </a:moveTo>
                  <a:cubicBezTo>
                    <a:pt x="21751" y="97199"/>
                    <a:pt x="-40" y="75408"/>
                    <a:pt x="-40" y="48536"/>
                  </a:cubicBezTo>
                  <a:cubicBezTo>
                    <a:pt x="-40" y="21665"/>
                    <a:pt x="21751" y="-126"/>
                    <a:pt x="48622" y="-126"/>
                  </a:cubicBezTo>
                  <a:cubicBezTo>
                    <a:pt x="75494" y="-126"/>
                    <a:pt x="97285" y="21665"/>
                    <a:pt x="97285" y="48536"/>
                  </a:cubicBezTo>
                  <a:cubicBezTo>
                    <a:pt x="97285" y="75408"/>
                    <a:pt x="75494" y="97199"/>
                    <a:pt x="48622" y="97199"/>
                  </a:cubicBezTo>
                  <a:close/>
                  <a:moveTo>
                    <a:pt x="48622" y="19339"/>
                  </a:moveTo>
                  <a:cubicBezTo>
                    <a:pt x="32496" y="19339"/>
                    <a:pt x="19425" y="32410"/>
                    <a:pt x="19425" y="48536"/>
                  </a:cubicBezTo>
                  <a:cubicBezTo>
                    <a:pt x="19425" y="64663"/>
                    <a:pt x="32496" y="77734"/>
                    <a:pt x="48622" y="77734"/>
                  </a:cubicBezTo>
                  <a:cubicBezTo>
                    <a:pt x="64749" y="77734"/>
                    <a:pt x="77820" y="64663"/>
                    <a:pt x="77820" y="48536"/>
                  </a:cubicBezTo>
                  <a:cubicBezTo>
                    <a:pt x="77820" y="32410"/>
                    <a:pt x="64749" y="19339"/>
                    <a:pt x="48622"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6" name="Freeform: Shape 15">
              <a:extLst>
                <a:ext uri="{FF2B5EF4-FFF2-40B4-BE49-F238E27FC236}">
                  <a16:creationId xmlns:a16="http://schemas.microsoft.com/office/drawing/2014/main" id="{2DE44899-9BBE-2F6F-3C6F-CC34699FA4C4}"/>
                </a:ext>
              </a:extLst>
            </p:cNvPr>
            <p:cNvSpPr/>
            <p:nvPr/>
          </p:nvSpPr>
          <p:spPr>
            <a:xfrm>
              <a:off x="5032103" y="3196803"/>
              <a:ext cx="116789" cy="116789"/>
            </a:xfrm>
            <a:custGeom>
              <a:avLst/>
              <a:gdLst>
                <a:gd name="connsiteX0" fmla="*/ 58355 w 116789"/>
                <a:gd name="connsiteY0" fmla="*/ 116664 h 116789"/>
                <a:gd name="connsiteX1" fmla="*/ -40 w 116789"/>
                <a:gd name="connsiteY1" fmla="*/ 58269 h 116789"/>
                <a:gd name="connsiteX2" fmla="*/ 58355 w 116789"/>
                <a:gd name="connsiteY2" fmla="*/ -126 h 116789"/>
                <a:gd name="connsiteX3" fmla="*/ 116750 w 116789"/>
                <a:gd name="connsiteY3" fmla="*/ 58269 h 116789"/>
                <a:gd name="connsiteX4" fmla="*/ 58355 w 116789"/>
                <a:gd name="connsiteY4" fmla="*/ 116664 h 116789"/>
                <a:gd name="connsiteX5" fmla="*/ 58355 w 116789"/>
                <a:gd name="connsiteY5" fmla="*/ 19339 h 116789"/>
                <a:gd name="connsiteX6" fmla="*/ 19425 w 116789"/>
                <a:gd name="connsiteY6" fmla="*/ 58269 h 116789"/>
                <a:gd name="connsiteX7" fmla="*/ 58355 w 116789"/>
                <a:gd name="connsiteY7" fmla="*/ 97199 h 116789"/>
                <a:gd name="connsiteX8" fmla="*/ 97285 w 116789"/>
                <a:gd name="connsiteY8" fmla="*/ 58269 h 116789"/>
                <a:gd name="connsiteX9" fmla="*/ 58355 w 116789"/>
                <a:gd name="connsiteY9" fmla="*/ 19339 h 1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89" h="116789">
                  <a:moveTo>
                    <a:pt x="58355" y="116664"/>
                  </a:moveTo>
                  <a:cubicBezTo>
                    <a:pt x="26101" y="116664"/>
                    <a:pt x="-40" y="90522"/>
                    <a:pt x="-40" y="58269"/>
                  </a:cubicBezTo>
                  <a:cubicBezTo>
                    <a:pt x="-40" y="26015"/>
                    <a:pt x="26101" y="-126"/>
                    <a:pt x="58355" y="-126"/>
                  </a:cubicBezTo>
                  <a:cubicBezTo>
                    <a:pt x="90608" y="-126"/>
                    <a:pt x="116750" y="26015"/>
                    <a:pt x="116750" y="58269"/>
                  </a:cubicBezTo>
                  <a:cubicBezTo>
                    <a:pt x="116750" y="90522"/>
                    <a:pt x="90608" y="116664"/>
                    <a:pt x="58355" y="116664"/>
                  </a:cubicBezTo>
                  <a:close/>
                  <a:moveTo>
                    <a:pt x="58355" y="19339"/>
                  </a:moveTo>
                  <a:cubicBezTo>
                    <a:pt x="36856" y="19339"/>
                    <a:pt x="19425" y="36770"/>
                    <a:pt x="19425" y="58269"/>
                  </a:cubicBezTo>
                  <a:cubicBezTo>
                    <a:pt x="19425" y="79768"/>
                    <a:pt x="36856" y="97199"/>
                    <a:pt x="58355" y="97199"/>
                  </a:cubicBezTo>
                  <a:cubicBezTo>
                    <a:pt x="79854" y="97199"/>
                    <a:pt x="97285" y="79768"/>
                    <a:pt x="97285" y="58269"/>
                  </a:cubicBezTo>
                  <a:cubicBezTo>
                    <a:pt x="97285" y="36770"/>
                    <a:pt x="79854" y="19339"/>
                    <a:pt x="58355" y="1933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 name="Freeform: Shape 16">
              <a:extLst>
                <a:ext uri="{FF2B5EF4-FFF2-40B4-BE49-F238E27FC236}">
                  <a16:creationId xmlns:a16="http://schemas.microsoft.com/office/drawing/2014/main" id="{3A34FBBB-F3EB-F261-1C85-F3C7BEC73494}"/>
                </a:ext>
              </a:extLst>
            </p:cNvPr>
            <p:cNvSpPr/>
            <p:nvPr/>
          </p:nvSpPr>
          <p:spPr>
            <a:xfrm>
              <a:off x="5363007" y="3041084"/>
              <a:ext cx="58394" cy="19464"/>
            </a:xfrm>
            <a:custGeom>
              <a:avLst/>
              <a:gdLst>
                <a:gd name="connsiteX0" fmla="*/ 38890 w 58394"/>
                <a:gd name="connsiteY0" fmla="*/ 9606 h 19464"/>
                <a:gd name="connsiteX1" fmla="*/ 48622 w 58394"/>
                <a:gd name="connsiteY1" fmla="*/ -126 h 19464"/>
                <a:gd name="connsiteX2" fmla="*/ 48622 w 58394"/>
                <a:gd name="connsiteY2" fmla="*/ -126 h 19464"/>
                <a:gd name="connsiteX3" fmla="*/ 58355 w 58394"/>
                <a:gd name="connsiteY3" fmla="*/ 9606 h 19464"/>
                <a:gd name="connsiteX4" fmla="*/ 58355 w 58394"/>
                <a:gd name="connsiteY4" fmla="*/ 9606 h 19464"/>
                <a:gd name="connsiteX5" fmla="*/ 48622 w 58394"/>
                <a:gd name="connsiteY5" fmla="*/ 19339 h 19464"/>
                <a:gd name="connsiteX6" fmla="*/ 48622 w 58394"/>
                <a:gd name="connsiteY6" fmla="*/ 19339 h 19464"/>
                <a:gd name="connsiteX7" fmla="*/ 38890 w 58394"/>
                <a:gd name="connsiteY7" fmla="*/ 9606 h 19464"/>
                <a:gd name="connsiteX8" fmla="*/ -40 w 58394"/>
                <a:gd name="connsiteY8" fmla="*/ 9606 h 19464"/>
                <a:gd name="connsiteX9" fmla="*/ 9692 w 58394"/>
                <a:gd name="connsiteY9" fmla="*/ -126 h 19464"/>
                <a:gd name="connsiteX10" fmla="*/ 9692 w 58394"/>
                <a:gd name="connsiteY10" fmla="*/ -126 h 19464"/>
                <a:gd name="connsiteX11" fmla="*/ 19425 w 58394"/>
                <a:gd name="connsiteY11" fmla="*/ 9606 h 19464"/>
                <a:gd name="connsiteX12" fmla="*/ 19425 w 58394"/>
                <a:gd name="connsiteY12" fmla="*/ 9606 h 19464"/>
                <a:gd name="connsiteX13" fmla="*/ 9692 w 58394"/>
                <a:gd name="connsiteY13" fmla="*/ 19339 h 19464"/>
                <a:gd name="connsiteX14" fmla="*/ 9692 w 58394"/>
                <a:gd name="connsiteY14" fmla="*/ 19339 h 19464"/>
                <a:gd name="connsiteX15" fmla="*/ -40 w 58394"/>
                <a:gd name="connsiteY15" fmla="*/ 9606 h 1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4" h="19464">
                  <a:moveTo>
                    <a:pt x="38890" y="9606"/>
                  </a:moveTo>
                  <a:cubicBezTo>
                    <a:pt x="38890" y="4234"/>
                    <a:pt x="43250" y="-126"/>
                    <a:pt x="48622" y="-126"/>
                  </a:cubicBezTo>
                  <a:lnTo>
                    <a:pt x="48622" y="-126"/>
                  </a:lnTo>
                  <a:cubicBezTo>
                    <a:pt x="53995" y="-126"/>
                    <a:pt x="58355" y="4234"/>
                    <a:pt x="58355" y="9606"/>
                  </a:cubicBezTo>
                  <a:lnTo>
                    <a:pt x="58355" y="9606"/>
                  </a:lnTo>
                  <a:cubicBezTo>
                    <a:pt x="58355" y="14979"/>
                    <a:pt x="53995" y="19339"/>
                    <a:pt x="48622" y="19339"/>
                  </a:cubicBezTo>
                  <a:lnTo>
                    <a:pt x="48622" y="19339"/>
                  </a:lnTo>
                  <a:cubicBezTo>
                    <a:pt x="43250" y="19339"/>
                    <a:pt x="38890" y="14979"/>
                    <a:pt x="38890" y="9606"/>
                  </a:cubicBezTo>
                  <a:close/>
                  <a:moveTo>
                    <a:pt x="-40" y="9606"/>
                  </a:moveTo>
                  <a:cubicBezTo>
                    <a:pt x="-40" y="4234"/>
                    <a:pt x="4320" y="-126"/>
                    <a:pt x="9692" y="-126"/>
                  </a:cubicBezTo>
                  <a:lnTo>
                    <a:pt x="9692" y="-126"/>
                  </a:lnTo>
                  <a:cubicBezTo>
                    <a:pt x="15065" y="-126"/>
                    <a:pt x="19425" y="4234"/>
                    <a:pt x="19425" y="9606"/>
                  </a:cubicBezTo>
                  <a:lnTo>
                    <a:pt x="19425" y="9606"/>
                  </a:lnTo>
                  <a:cubicBezTo>
                    <a:pt x="19425" y="14979"/>
                    <a:pt x="15065" y="19339"/>
                    <a:pt x="9692" y="19339"/>
                  </a:cubicBezTo>
                  <a:lnTo>
                    <a:pt x="9692" y="19339"/>
                  </a:lnTo>
                  <a:cubicBezTo>
                    <a:pt x="4320" y="19339"/>
                    <a:pt x="-40" y="14979"/>
                    <a:pt x="-40" y="960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8" name="Freeform: Shape 17">
              <a:extLst>
                <a:ext uri="{FF2B5EF4-FFF2-40B4-BE49-F238E27FC236}">
                  <a16:creationId xmlns:a16="http://schemas.microsoft.com/office/drawing/2014/main" id="{21070C48-332F-C5DA-FD45-09723C8E4F4F}"/>
                </a:ext>
              </a:extLst>
            </p:cNvPr>
            <p:cNvSpPr/>
            <p:nvPr/>
          </p:nvSpPr>
          <p:spPr>
            <a:xfrm>
              <a:off x="5136240" y="3141679"/>
              <a:ext cx="43115" cy="50356"/>
            </a:xfrm>
            <a:custGeom>
              <a:avLst/>
              <a:gdLst>
                <a:gd name="connsiteX0" fmla="*/ 3853 w 43115"/>
                <a:gd name="connsiteY0" fmla="*/ 48283 h 50356"/>
                <a:gd name="connsiteX1" fmla="*/ -40 w 43115"/>
                <a:gd name="connsiteY1" fmla="*/ 40400 h 50356"/>
                <a:gd name="connsiteX2" fmla="*/ -40 w 43115"/>
                <a:gd name="connsiteY2" fmla="*/ 40400 h 50356"/>
                <a:gd name="connsiteX3" fmla="*/ 2004 w 43115"/>
                <a:gd name="connsiteY3" fmla="*/ 34658 h 50356"/>
                <a:gd name="connsiteX4" fmla="*/ 2004 w 43115"/>
                <a:gd name="connsiteY4" fmla="*/ 34658 h 50356"/>
                <a:gd name="connsiteX5" fmla="*/ 15630 w 43115"/>
                <a:gd name="connsiteY5" fmla="*/ 32809 h 50356"/>
                <a:gd name="connsiteX6" fmla="*/ 15630 w 43115"/>
                <a:gd name="connsiteY6" fmla="*/ 32809 h 50356"/>
                <a:gd name="connsiteX7" fmla="*/ 19425 w 43115"/>
                <a:gd name="connsiteY7" fmla="*/ 40595 h 50356"/>
                <a:gd name="connsiteX8" fmla="*/ 19425 w 43115"/>
                <a:gd name="connsiteY8" fmla="*/ 40595 h 50356"/>
                <a:gd name="connsiteX9" fmla="*/ 17479 w 43115"/>
                <a:gd name="connsiteY9" fmla="*/ 46434 h 50356"/>
                <a:gd name="connsiteX10" fmla="*/ 17479 w 43115"/>
                <a:gd name="connsiteY10" fmla="*/ 46434 h 50356"/>
                <a:gd name="connsiteX11" fmla="*/ 9693 w 43115"/>
                <a:gd name="connsiteY11" fmla="*/ 50230 h 50356"/>
                <a:gd name="connsiteX12" fmla="*/ 9693 w 43115"/>
                <a:gd name="connsiteY12" fmla="*/ 50230 h 50356"/>
                <a:gd name="connsiteX13" fmla="*/ 3853 w 43115"/>
                <a:gd name="connsiteY13" fmla="*/ 48283 h 50356"/>
                <a:gd name="connsiteX14" fmla="*/ 27406 w 43115"/>
                <a:gd name="connsiteY14" fmla="*/ 17334 h 50356"/>
                <a:gd name="connsiteX15" fmla="*/ 23610 w 43115"/>
                <a:gd name="connsiteY15" fmla="*/ 9451 h 50356"/>
                <a:gd name="connsiteX16" fmla="*/ 23610 w 43115"/>
                <a:gd name="connsiteY16" fmla="*/ 9451 h 50356"/>
                <a:gd name="connsiteX17" fmla="*/ 25557 w 43115"/>
                <a:gd name="connsiteY17" fmla="*/ 3709 h 50356"/>
                <a:gd name="connsiteX18" fmla="*/ 25557 w 43115"/>
                <a:gd name="connsiteY18" fmla="*/ 3709 h 50356"/>
                <a:gd name="connsiteX19" fmla="*/ 39182 w 43115"/>
                <a:gd name="connsiteY19" fmla="*/ 1859 h 50356"/>
                <a:gd name="connsiteX20" fmla="*/ 39182 w 43115"/>
                <a:gd name="connsiteY20" fmla="*/ 1859 h 50356"/>
                <a:gd name="connsiteX21" fmla="*/ 43075 w 43115"/>
                <a:gd name="connsiteY21" fmla="*/ 9645 h 50356"/>
                <a:gd name="connsiteX22" fmla="*/ 43075 w 43115"/>
                <a:gd name="connsiteY22" fmla="*/ 9645 h 50356"/>
                <a:gd name="connsiteX23" fmla="*/ 41031 w 43115"/>
                <a:gd name="connsiteY23" fmla="*/ 15485 h 50356"/>
                <a:gd name="connsiteX24" fmla="*/ 41031 w 43115"/>
                <a:gd name="connsiteY24" fmla="*/ 15485 h 50356"/>
                <a:gd name="connsiteX25" fmla="*/ 33245 w 43115"/>
                <a:gd name="connsiteY25" fmla="*/ 19281 h 50356"/>
                <a:gd name="connsiteX26" fmla="*/ 33245 w 43115"/>
                <a:gd name="connsiteY26" fmla="*/ 19281 h 50356"/>
                <a:gd name="connsiteX27" fmla="*/ 27406 w 43115"/>
                <a:gd name="connsiteY27" fmla="*/ 17334 h 5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115" h="50356">
                  <a:moveTo>
                    <a:pt x="3853" y="48283"/>
                  </a:moveTo>
                  <a:cubicBezTo>
                    <a:pt x="1372" y="46425"/>
                    <a:pt x="-69" y="43495"/>
                    <a:pt x="-40" y="40400"/>
                  </a:cubicBezTo>
                  <a:lnTo>
                    <a:pt x="-40" y="40400"/>
                  </a:lnTo>
                  <a:cubicBezTo>
                    <a:pt x="9" y="38317"/>
                    <a:pt x="729" y="36303"/>
                    <a:pt x="2004" y="34658"/>
                  </a:cubicBezTo>
                  <a:lnTo>
                    <a:pt x="2004" y="34658"/>
                  </a:lnTo>
                  <a:cubicBezTo>
                    <a:pt x="5255" y="30385"/>
                    <a:pt x="11357" y="29558"/>
                    <a:pt x="15630" y="32809"/>
                  </a:cubicBezTo>
                  <a:lnTo>
                    <a:pt x="15630" y="32809"/>
                  </a:lnTo>
                  <a:cubicBezTo>
                    <a:pt x="18043" y="34668"/>
                    <a:pt x="19445" y="37548"/>
                    <a:pt x="19425" y="40595"/>
                  </a:cubicBezTo>
                  <a:lnTo>
                    <a:pt x="19425" y="40595"/>
                  </a:lnTo>
                  <a:cubicBezTo>
                    <a:pt x="19425" y="42697"/>
                    <a:pt x="18744" y="44751"/>
                    <a:pt x="17479" y="46434"/>
                  </a:cubicBezTo>
                  <a:lnTo>
                    <a:pt x="17479" y="46434"/>
                  </a:lnTo>
                  <a:cubicBezTo>
                    <a:pt x="15620" y="48848"/>
                    <a:pt x="12739" y="50249"/>
                    <a:pt x="9693" y="50230"/>
                  </a:cubicBezTo>
                  <a:lnTo>
                    <a:pt x="9693" y="50230"/>
                  </a:lnTo>
                  <a:cubicBezTo>
                    <a:pt x="7591" y="50230"/>
                    <a:pt x="5537" y="49549"/>
                    <a:pt x="3853" y="48283"/>
                  </a:cubicBezTo>
                  <a:close/>
                  <a:moveTo>
                    <a:pt x="27406" y="17334"/>
                  </a:moveTo>
                  <a:cubicBezTo>
                    <a:pt x="24963" y="15456"/>
                    <a:pt x="23552" y="12536"/>
                    <a:pt x="23610" y="9451"/>
                  </a:cubicBezTo>
                  <a:lnTo>
                    <a:pt x="23610" y="9451"/>
                  </a:lnTo>
                  <a:cubicBezTo>
                    <a:pt x="23630" y="7378"/>
                    <a:pt x="24311" y="5363"/>
                    <a:pt x="25557" y="3709"/>
                  </a:cubicBezTo>
                  <a:lnTo>
                    <a:pt x="25557" y="3709"/>
                  </a:lnTo>
                  <a:cubicBezTo>
                    <a:pt x="28807" y="-564"/>
                    <a:pt x="34909" y="-1391"/>
                    <a:pt x="39182" y="1859"/>
                  </a:cubicBezTo>
                  <a:lnTo>
                    <a:pt x="39182" y="1859"/>
                  </a:lnTo>
                  <a:cubicBezTo>
                    <a:pt x="41635" y="3699"/>
                    <a:pt x="43075" y="6580"/>
                    <a:pt x="43075" y="9645"/>
                  </a:cubicBezTo>
                  <a:lnTo>
                    <a:pt x="43075" y="9645"/>
                  </a:lnTo>
                  <a:cubicBezTo>
                    <a:pt x="43046" y="11767"/>
                    <a:pt x="42326" y="13811"/>
                    <a:pt x="41031" y="15485"/>
                  </a:cubicBezTo>
                  <a:lnTo>
                    <a:pt x="41031" y="15485"/>
                  </a:lnTo>
                  <a:cubicBezTo>
                    <a:pt x="39172" y="17899"/>
                    <a:pt x="36292" y="19300"/>
                    <a:pt x="33245" y="19281"/>
                  </a:cubicBezTo>
                  <a:lnTo>
                    <a:pt x="33245" y="19281"/>
                  </a:lnTo>
                  <a:cubicBezTo>
                    <a:pt x="31143" y="19281"/>
                    <a:pt x="29090" y="18599"/>
                    <a:pt x="27406" y="17334"/>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9" name="Freeform: Shape 18">
              <a:extLst>
                <a:ext uri="{FF2B5EF4-FFF2-40B4-BE49-F238E27FC236}">
                  <a16:creationId xmlns:a16="http://schemas.microsoft.com/office/drawing/2014/main" id="{D440254E-4DD8-221F-19E0-369581709DA8}"/>
                </a:ext>
              </a:extLst>
            </p:cNvPr>
            <p:cNvSpPr/>
            <p:nvPr/>
          </p:nvSpPr>
          <p:spPr>
            <a:xfrm>
              <a:off x="5070928" y="2807507"/>
              <a:ext cx="370815" cy="457425"/>
            </a:xfrm>
            <a:custGeom>
              <a:avLst/>
              <a:gdLst>
                <a:gd name="connsiteX0" fmla="*/ 321236 w 370815"/>
                <a:gd name="connsiteY0" fmla="*/ 145859 h 457425"/>
                <a:gd name="connsiteX1" fmla="*/ 370774 w 370815"/>
                <a:gd name="connsiteY1" fmla="*/ 96904 h 457425"/>
                <a:gd name="connsiteX2" fmla="*/ 321820 w 370815"/>
                <a:gd name="connsiteY2" fmla="*/ 47366 h 457425"/>
                <a:gd name="connsiteX3" fmla="*/ 272282 w 370815"/>
                <a:gd name="connsiteY3" fmla="*/ 96320 h 457425"/>
                <a:gd name="connsiteX4" fmla="*/ 282306 w 370815"/>
                <a:gd name="connsiteY4" fmla="*/ 126394 h 457425"/>
                <a:gd name="connsiteX5" fmla="*/ 241527 w 370815"/>
                <a:gd name="connsiteY5" fmla="*/ 172428 h 457425"/>
                <a:gd name="connsiteX6" fmla="*/ 130480 w 370815"/>
                <a:gd name="connsiteY6" fmla="*/ 156856 h 457425"/>
                <a:gd name="connsiteX7" fmla="*/ 82693 w 370815"/>
                <a:gd name="connsiteY7" fmla="*/ 83279 h 457425"/>
                <a:gd name="connsiteX8" fmla="*/ 83365 w 370815"/>
                <a:gd name="connsiteY8" fmla="*/ 14460 h 457425"/>
                <a:gd name="connsiteX9" fmla="*/ 14547 w 370815"/>
                <a:gd name="connsiteY9" fmla="*/ 13789 h 457425"/>
                <a:gd name="connsiteX10" fmla="*/ 13875 w 370815"/>
                <a:gd name="connsiteY10" fmla="*/ 82607 h 457425"/>
                <a:gd name="connsiteX11" fmla="*/ 48727 w 370815"/>
                <a:gd name="connsiteY11" fmla="*/ 97196 h 457425"/>
                <a:gd name="connsiteX12" fmla="*/ 66537 w 370815"/>
                <a:gd name="connsiteY12" fmla="*/ 93693 h 457425"/>
                <a:gd name="connsiteX13" fmla="*/ 114324 w 370815"/>
                <a:gd name="connsiteY13" fmla="*/ 167367 h 457425"/>
                <a:gd name="connsiteX14" fmla="*/ 100835 w 370815"/>
                <a:gd name="connsiteY14" fmla="*/ 304342 h 457425"/>
                <a:gd name="connsiteX15" fmla="*/ 228875 w 370815"/>
                <a:gd name="connsiteY15" fmla="*/ 324352 h 457425"/>
                <a:gd name="connsiteX16" fmla="*/ 266053 w 370815"/>
                <a:gd name="connsiteY16" fmla="*/ 375837 h 457425"/>
                <a:gd name="connsiteX17" fmla="*/ 269206 w 370815"/>
                <a:gd name="connsiteY17" fmla="*/ 444587 h 457425"/>
                <a:gd name="connsiteX18" fmla="*/ 337947 w 370815"/>
                <a:gd name="connsiteY18" fmla="*/ 441434 h 457425"/>
                <a:gd name="connsiteX19" fmla="*/ 334803 w 370815"/>
                <a:gd name="connsiteY19" fmla="*/ 372684 h 457425"/>
                <a:gd name="connsiteX20" fmla="*/ 301771 w 370815"/>
                <a:gd name="connsiteY20" fmla="*/ 359973 h 457425"/>
                <a:gd name="connsiteX21" fmla="*/ 281820 w 370815"/>
                <a:gd name="connsiteY21" fmla="*/ 364353 h 457425"/>
                <a:gd name="connsiteX22" fmla="*/ 243960 w 370815"/>
                <a:gd name="connsiteY22" fmla="*/ 311992 h 457425"/>
                <a:gd name="connsiteX23" fmla="*/ 254666 w 370815"/>
                <a:gd name="connsiteY23" fmla="*/ 187124 h 457425"/>
                <a:gd name="connsiteX24" fmla="*/ 297099 w 370815"/>
                <a:gd name="connsiteY24" fmla="*/ 139143 h 457425"/>
                <a:gd name="connsiteX25" fmla="*/ 321236 w 370815"/>
                <a:gd name="connsiteY25" fmla="*/ 145859 h 457425"/>
                <a:gd name="connsiteX26" fmla="*/ 64591 w 370815"/>
                <a:gd name="connsiteY26" fmla="*/ 72962 h 457425"/>
                <a:gd name="connsiteX27" fmla="*/ 64591 w 370815"/>
                <a:gd name="connsiteY27" fmla="*/ 72962 h 457425"/>
                <a:gd name="connsiteX28" fmla="*/ 48727 w 370815"/>
                <a:gd name="connsiteY28" fmla="*/ 77731 h 457425"/>
                <a:gd name="connsiteX29" fmla="*/ 19403 w 370815"/>
                <a:gd name="connsiteY29" fmla="*/ 48660 h 457425"/>
                <a:gd name="connsiteX30" fmla="*/ 48474 w 370815"/>
                <a:gd name="connsiteY30" fmla="*/ 19336 h 457425"/>
                <a:gd name="connsiteX31" fmla="*/ 77798 w 370815"/>
                <a:gd name="connsiteY31" fmla="*/ 48407 h 457425"/>
                <a:gd name="connsiteX32" fmla="*/ 64591 w 370815"/>
                <a:gd name="connsiteY32" fmla="*/ 72962 h 457425"/>
                <a:gd name="connsiteX33" fmla="*/ 284642 w 370815"/>
                <a:gd name="connsiteY33" fmla="*/ 385083 h 457425"/>
                <a:gd name="connsiteX34" fmla="*/ 284642 w 370815"/>
                <a:gd name="connsiteY34" fmla="*/ 385083 h 457425"/>
                <a:gd name="connsiteX35" fmla="*/ 301771 w 370815"/>
                <a:gd name="connsiteY35" fmla="*/ 379438 h 457425"/>
                <a:gd name="connsiteX36" fmla="*/ 331095 w 370815"/>
                <a:gd name="connsiteY36" fmla="*/ 408509 h 457425"/>
                <a:gd name="connsiteX37" fmla="*/ 302024 w 370815"/>
                <a:gd name="connsiteY37" fmla="*/ 437833 h 457425"/>
                <a:gd name="connsiteX38" fmla="*/ 272700 w 370815"/>
                <a:gd name="connsiteY38" fmla="*/ 408762 h 457425"/>
                <a:gd name="connsiteX39" fmla="*/ 284642 w 370815"/>
                <a:gd name="connsiteY39" fmla="*/ 385083 h 457425"/>
                <a:gd name="connsiteX40" fmla="*/ 175249 w 370815"/>
                <a:gd name="connsiteY40" fmla="*/ 321043 h 457425"/>
                <a:gd name="connsiteX41" fmla="*/ 97389 w 370815"/>
                <a:gd name="connsiteY41" fmla="*/ 243183 h 457425"/>
                <a:gd name="connsiteX42" fmla="*/ 175249 w 370815"/>
                <a:gd name="connsiteY42" fmla="*/ 165324 h 457425"/>
                <a:gd name="connsiteX43" fmla="*/ 253109 w 370815"/>
                <a:gd name="connsiteY43" fmla="*/ 243183 h 457425"/>
                <a:gd name="connsiteX44" fmla="*/ 175249 w 370815"/>
                <a:gd name="connsiteY44" fmla="*/ 321043 h 457425"/>
                <a:gd name="connsiteX45" fmla="*/ 321236 w 370815"/>
                <a:gd name="connsiteY45" fmla="*/ 67999 h 457425"/>
                <a:gd name="connsiteX46" fmla="*/ 350434 w 370815"/>
                <a:gd name="connsiteY46" fmla="*/ 97196 h 457425"/>
                <a:gd name="connsiteX47" fmla="*/ 321236 w 370815"/>
                <a:gd name="connsiteY47" fmla="*/ 126394 h 457425"/>
                <a:gd name="connsiteX48" fmla="*/ 301771 w 370815"/>
                <a:gd name="connsiteY48" fmla="*/ 118997 h 457425"/>
                <a:gd name="connsiteX49" fmla="*/ 301771 w 370815"/>
                <a:gd name="connsiteY49" fmla="*/ 118997 h 457425"/>
                <a:gd name="connsiteX50" fmla="*/ 292039 w 370815"/>
                <a:gd name="connsiteY50" fmla="*/ 97294 h 457425"/>
                <a:gd name="connsiteX51" fmla="*/ 321139 w 370815"/>
                <a:gd name="connsiteY51" fmla="*/ 67999 h 457425"/>
                <a:gd name="connsiteX52" fmla="*/ 321236 w 370815"/>
                <a:gd name="connsiteY52" fmla="*/ 67999 h 4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70815" h="457425">
                  <a:moveTo>
                    <a:pt x="321236" y="145859"/>
                  </a:moveTo>
                  <a:cubicBezTo>
                    <a:pt x="348438" y="146024"/>
                    <a:pt x="370609" y="124107"/>
                    <a:pt x="370774" y="96904"/>
                  </a:cubicBezTo>
                  <a:cubicBezTo>
                    <a:pt x="370930" y="69712"/>
                    <a:pt x="349013" y="47531"/>
                    <a:pt x="321820" y="47366"/>
                  </a:cubicBezTo>
                  <a:cubicBezTo>
                    <a:pt x="294618" y="47210"/>
                    <a:pt x="272447" y="69128"/>
                    <a:pt x="272282" y="96320"/>
                  </a:cubicBezTo>
                  <a:cubicBezTo>
                    <a:pt x="272214" y="107172"/>
                    <a:pt x="275746" y="117751"/>
                    <a:pt x="282306" y="126394"/>
                  </a:cubicBezTo>
                  <a:lnTo>
                    <a:pt x="241527" y="172428"/>
                  </a:lnTo>
                  <a:cubicBezTo>
                    <a:pt x="211609" y="144097"/>
                    <a:pt x="167035" y="137849"/>
                    <a:pt x="130480" y="156856"/>
                  </a:cubicBezTo>
                  <a:lnTo>
                    <a:pt x="82693" y="83279"/>
                  </a:lnTo>
                  <a:cubicBezTo>
                    <a:pt x="101886" y="64466"/>
                    <a:pt x="102187" y="33653"/>
                    <a:pt x="83365" y="14460"/>
                  </a:cubicBezTo>
                  <a:cubicBezTo>
                    <a:pt x="64552" y="-4722"/>
                    <a:pt x="33739" y="-5024"/>
                    <a:pt x="14547" y="13789"/>
                  </a:cubicBezTo>
                  <a:cubicBezTo>
                    <a:pt x="-4636" y="32602"/>
                    <a:pt x="-4938" y="63415"/>
                    <a:pt x="13875" y="82607"/>
                  </a:cubicBezTo>
                  <a:cubicBezTo>
                    <a:pt x="23053" y="91960"/>
                    <a:pt x="35617" y="97226"/>
                    <a:pt x="48727" y="97196"/>
                  </a:cubicBezTo>
                  <a:cubicBezTo>
                    <a:pt x="54839" y="97196"/>
                    <a:pt x="60883" y="95999"/>
                    <a:pt x="66537" y="93693"/>
                  </a:cubicBezTo>
                  <a:lnTo>
                    <a:pt x="114324" y="167367"/>
                  </a:lnTo>
                  <a:cubicBezTo>
                    <a:pt x="72776" y="201470"/>
                    <a:pt x="66732" y="262794"/>
                    <a:pt x="100835" y="304342"/>
                  </a:cubicBezTo>
                  <a:cubicBezTo>
                    <a:pt x="132222" y="342591"/>
                    <a:pt x="187317" y="351204"/>
                    <a:pt x="228875" y="324352"/>
                  </a:cubicBezTo>
                  <a:lnTo>
                    <a:pt x="266053" y="375837"/>
                  </a:lnTo>
                  <a:cubicBezTo>
                    <a:pt x="247941" y="395691"/>
                    <a:pt x="249352" y="426465"/>
                    <a:pt x="269206" y="444587"/>
                  </a:cubicBezTo>
                  <a:cubicBezTo>
                    <a:pt x="289061" y="462699"/>
                    <a:pt x="319834" y="461288"/>
                    <a:pt x="337947" y="441434"/>
                  </a:cubicBezTo>
                  <a:cubicBezTo>
                    <a:pt x="356069" y="421580"/>
                    <a:pt x="354657" y="390796"/>
                    <a:pt x="334803" y="372684"/>
                  </a:cubicBezTo>
                  <a:cubicBezTo>
                    <a:pt x="325771" y="364450"/>
                    <a:pt x="313985" y="359915"/>
                    <a:pt x="301771" y="359973"/>
                  </a:cubicBezTo>
                  <a:cubicBezTo>
                    <a:pt x="294890" y="360002"/>
                    <a:pt x="288087" y="361501"/>
                    <a:pt x="281820" y="364353"/>
                  </a:cubicBezTo>
                  <a:lnTo>
                    <a:pt x="243960" y="311992"/>
                  </a:lnTo>
                  <a:cubicBezTo>
                    <a:pt x="277420" y="278512"/>
                    <a:pt x="281936" y="225811"/>
                    <a:pt x="254666" y="187124"/>
                  </a:cubicBezTo>
                  <a:lnTo>
                    <a:pt x="297099" y="139143"/>
                  </a:lnTo>
                  <a:cubicBezTo>
                    <a:pt x="304399" y="143513"/>
                    <a:pt x="312730" y="145829"/>
                    <a:pt x="321236" y="145859"/>
                  </a:cubicBezTo>
                  <a:close/>
                  <a:moveTo>
                    <a:pt x="64591" y="72962"/>
                  </a:moveTo>
                  <a:lnTo>
                    <a:pt x="64591" y="72962"/>
                  </a:lnTo>
                  <a:cubicBezTo>
                    <a:pt x="59870" y="76048"/>
                    <a:pt x="54362" y="77702"/>
                    <a:pt x="48727" y="77731"/>
                  </a:cubicBezTo>
                  <a:cubicBezTo>
                    <a:pt x="32600" y="77799"/>
                    <a:pt x="19471" y="64787"/>
                    <a:pt x="19403" y="48660"/>
                  </a:cubicBezTo>
                  <a:cubicBezTo>
                    <a:pt x="19335" y="32534"/>
                    <a:pt x="32347" y="19405"/>
                    <a:pt x="48474" y="19336"/>
                  </a:cubicBezTo>
                  <a:cubicBezTo>
                    <a:pt x="64591" y="19268"/>
                    <a:pt x="77720" y="32281"/>
                    <a:pt x="77798" y="48407"/>
                  </a:cubicBezTo>
                  <a:cubicBezTo>
                    <a:pt x="77837" y="58296"/>
                    <a:pt x="72873" y="67541"/>
                    <a:pt x="64591" y="72962"/>
                  </a:cubicBezTo>
                  <a:close/>
                  <a:moveTo>
                    <a:pt x="284642" y="385083"/>
                  </a:moveTo>
                  <a:lnTo>
                    <a:pt x="284642" y="385083"/>
                  </a:lnTo>
                  <a:cubicBezTo>
                    <a:pt x="289586" y="381394"/>
                    <a:pt x="295601" y="379409"/>
                    <a:pt x="301771" y="379438"/>
                  </a:cubicBezTo>
                  <a:cubicBezTo>
                    <a:pt x="317898" y="379370"/>
                    <a:pt x="331027" y="392382"/>
                    <a:pt x="331095" y="408509"/>
                  </a:cubicBezTo>
                  <a:cubicBezTo>
                    <a:pt x="331163" y="424636"/>
                    <a:pt x="318151" y="437765"/>
                    <a:pt x="302024" y="437833"/>
                  </a:cubicBezTo>
                  <a:cubicBezTo>
                    <a:pt x="285897" y="437901"/>
                    <a:pt x="272768" y="424889"/>
                    <a:pt x="272700" y="408762"/>
                  </a:cubicBezTo>
                  <a:cubicBezTo>
                    <a:pt x="272661" y="399409"/>
                    <a:pt x="277099" y="390611"/>
                    <a:pt x="284642" y="385083"/>
                  </a:cubicBezTo>
                  <a:close/>
                  <a:moveTo>
                    <a:pt x="175249" y="321043"/>
                  </a:moveTo>
                  <a:cubicBezTo>
                    <a:pt x="132251" y="321043"/>
                    <a:pt x="97389" y="286181"/>
                    <a:pt x="97389" y="243183"/>
                  </a:cubicBezTo>
                  <a:cubicBezTo>
                    <a:pt x="97389" y="200185"/>
                    <a:pt x="132251" y="165324"/>
                    <a:pt x="175249" y="165324"/>
                  </a:cubicBezTo>
                  <a:cubicBezTo>
                    <a:pt x="218247" y="165324"/>
                    <a:pt x="253109" y="200185"/>
                    <a:pt x="253109" y="243183"/>
                  </a:cubicBezTo>
                  <a:cubicBezTo>
                    <a:pt x="253109" y="286181"/>
                    <a:pt x="218247" y="321043"/>
                    <a:pt x="175249" y="321043"/>
                  </a:cubicBezTo>
                  <a:close/>
                  <a:moveTo>
                    <a:pt x="321236" y="67999"/>
                  </a:moveTo>
                  <a:cubicBezTo>
                    <a:pt x="337363" y="67999"/>
                    <a:pt x="350434" y="81070"/>
                    <a:pt x="350434" y="97196"/>
                  </a:cubicBezTo>
                  <a:cubicBezTo>
                    <a:pt x="350434" y="113323"/>
                    <a:pt x="337363" y="126394"/>
                    <a:pt x="321236" y="126394"/>
                  </a:cubicBezTo>
                  <a:cubicBezTo>
                    <a:pt x="314063" y="126403"/>
                    <a:pt x="307134" y="123776"/>
                    <a:pt x="301771" y="118997"/>
                  </a:cubicBezTo>
                  <a:lnTo>
                    <a:pt x="301771" y="118997"/>
                  </a:lnTo>
                  <a:cubicBezTo>
                    <a:pt x="295591" y="113469"/>
                    <a:pt x="292058" y="105586"/>
                    <a:pt x="292039" y="97294"/>
                  </a:cubicBezTo>
                  <a:cubicBezTo>
                    <a:pt x="291980" y="81167"/>
                    <a:pt x="305012" y="68057"/>
                    <a:pt x="321139" y="67999"/>
                  </a:cubicBezTo>
                  <a:cubicBezTo>
                    <a:pt x="321168" y="67999"/>
                    <a:pt x="321207" y="67999"/>
                    <a:pt x="321236" y="6799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0" name="Freeform: Shape 19">
              <a:extLst>
                <a:ext uri="{FF2B5EF4-FFF2-40B4-BE49-F238E27FC236}">
                  <a16:creationId xmlns:a16="http://schemas.microsoft.com/office/drawing/2014/main" id="{2BC72031-F1E0-74D0-8448-1759DBC749A8}"/>
                </a:ext>
              </a:extLst>
            </p:cNvPr>
            <p:cNvSpPr/>
            <p:nvPr/>
          </p:nvSpPr>
          <p:spPr>
            <a:xfrm>
              <a:off x="5041800" y="2972236"/>
              <a:ext cx="48073" cy="157121"/>
            </a:xfrm>
            <a:custGeom>
              <a:avLst/>
              <a:gdLst>
                <a:gd name="connsiteX0" fmla="*/ 38244 w 48073"/>
                <a:gd name="connsiteY0" fmla="*/ 156995 h 157121"/>
                <a:gd name="connsiteX1" fmla="*/ 31334 w 48073"/>
                <a:gd name="connsiteY1" fmla="*/ 154173 h 157121"/>
                <a:gd name="connsiteX2" fmla="*/ 31295 w 48073"/>
                <a:gd name="connsiteY2" fmla="*/ 2774 h 157121"/>
                <a:gd name="connsiteX3" fmla="*/ 31334 w 48073"/>
                <a:gd name="connsiteY3" fmla="*/ 2735 h 157121"/>
                <a:gd name="connsiteX4" fmla="*/ 45154 w 48073"/>
                <a:gd name="connsiteY4" fmla="*/ 2735 h 157121"/>
                <a:gd name="connsiteX5" fmla="*/ 45154 w 48073"/>
                <a:gd name="connsiteY5" fmla="*/ 16555 h 157121"/>
                <a:gd name="connsiteX6" fmla="*/ 45154 w 48073"/>
                <a:gd name="connsiteY6" fmla="*/ 140353 h 157121"/>
                <a:gd name="connsiteX7" fmla="*/ 45212 w 48073"/>
                <a:gd name="connsiteY7" fmla="*/ 154114 h 157121"/>
                <a:gd name="connsiteX8" fmla="*/ 45154 w 48073"/>
                <a:gd name="connsiteY8" fmla="*/ 154173 h 157121"/>
                <a:gd name="connsiteX9" fmla="*/ 38244 w 48073"/>
                <a:gd name="connsiteY9" fmla="*/ 156995 h 15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73" h="157121">
                  <a:moveTo>
                    <a:pt x="38244" y="156995"/>
                  </a:moveTo>
                  <a:cubicBezTo>
                    <a:pt x="35655" y="157015"/>
                    <a:pt x="33173" y="155993"/>
                    <a:pt x="31334" y="154173"/>
                  </a:cubicBezTo>
                  <a:cubicBezTo>
                    <a:pt x="-10487" y="112372"/>
                    <a:pt x="-10496" y="44585"/>
                    <a:pt x="31295" y="2774"/>
                  </a:cubicBezTo>
                  <a:cubicBezTo>
                    <a:pt x="31314" y="2755"/>
                    <a:pt x="31324" y="2745"/>
                    <a:pt x="31334" y="2735"/>
                  </a:cubicBezTo>
                  <a:cubicBezTo>
                    <a:pt x="35149" y="-1080"/>
                    <a:pt x="41339" y="-1080"/>
                    <a:pt x="45154" y="2735"/>
                  </a:cubicBezTo>
                  <a:cubicBezTo>
                    <a:pt x="48969" y="6550"/>
                    <a:pt x="48969" y="12740"/>
                    <a:pt x="45154" y="16555"/>
                  </a:cubicBezTo>
                  <a:cubicBezTo>
                    <a:pt x="11003" y="50755"/>
                    <a:pt x="11003" y="106153"/>
                    <a:pt x="45154" y="140353"/>
                  </a:cubicBezTo>
                  <a:cubicBezTo>
                    <a:pt x="48969" y="144138"/>
                    <a:pt x="48998" y="150299"/>
                    <a:pt x="45212" y="154114"/>
                  </a:cubicBezTo>
                  <a:cubicBezTo>
                    <a:pt x="45193" y="154134"/>
                    <a:pt x="45173" y="154153"/>
                    <a:pt x="45154" y="154173"/>
                  </a:cubicBezTo>
                  <a:cubicBezTo>
                    <a:pt x="43314" y="155993"/>
                    <a:pt x="40833" y="157015"/>
                    <a:pt x="38244" y="156995"/>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1" name="Freeform: Shape 20">
              <a:extLst>
                <a:ext uri="{FF2B5EF4-FFF2-40B4-BE49-F238E27FC236}">
                  <a16:creationId xmlns:a16="http://schemas.microsoft.com/office/drawing/2014/main" id="{FD228578-DF95-E0BA-F5F7-32F5E0B6E3B9}"/>
                </a:ext>
              </a:extLst>
            </p:cNvPr>
            <p:cNvSpPr/>
            <p:nvPr/>
          </p:nvSpPr>
          <p:spPr>
            <a:xfrm>
              <a:off x="5090303" y="3013150"/>
              <a:ext cx="29393" cy="74941"/>
            </a:xfrm>
            <a:custGeom>
              <a:avLst/>
              <a:gdLst>
                <a:gd name="connsiteX0" fmla="*/ 19620 w 29393"/>
                <a:gd name="connsiteY0" fmla="*/ 74816 h 74941"/>
                <a:gd name="connsiteX1" fmla="*/ 12223 w 29393"/>
                <a:gd name="connsiteY1" fmla="*/ 71409 h 74941"/>
                <a:gd name="connsiteX2" fmla="*/ 12223 w 29393"/>
                <a:gd name="connsiteY2" fmla="*/ 3282 h 74941"/>
                <a:gd name="connsiteX3" fmla="*/ 25946 w 29393"/>
                <a:gd name="connsiteY3" fmla="*/ 2211 h 74941"/>
                <a:gd name="connsiteX4" fmla="*/ 27016 w 29393"/>
                <a:gd name="connsiteY4" fmla="*/ 15934 h 74941"/>
                <a:gd name="connsiteX5" fmla="*/ 27016 w 29393"/>
                <a:gd name="connsiteY5" fmla="*/ 58368 h 74941"/>
                <a:gd name="connsiteX6" fmla="*/ 25946 w 29393"/>
                <a:gd name="connsiteY6" fmla="*/ 72091 h 74941"/>
                <a:gd name="connsiteX7" fmla="*/ 19620 w 29393"/>
                <a:gd name="connsiteY7" fmla="*/ 74426 h 7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93" h="74941">
                  <a:moveTo>
                    <a:pt x="19620" y="74816"/>
                  </a:moveTo>
                  <a:cubicBezTo>
                    <a:pt x="16778" y="74816"/>
                    <a:pt x="14072" y="73570"/>
                    <a:pt x="12223" y="71409"/>
                  </a:cubicBezTo>
                  <a:cubicBezTo>
                    <a:pt x="-4128" y="51643"/>
                    <a:pt x="-4128" y="23049"/>
                    <a:pt x="12223" y="3282"/>
                  </a:cubicBezTo>
                  <a:cubicBezTo>
                    <a:pt x="15717" y="-806"/>
                    <a:pt x="21858" y="-1283"/>
                    <a:pt x="25946" y="2211"/>
                  </a:cubicBezTo>
                  <a:cubicBezTo>
                    <a:pt x="30033" y="5705"/>
                    <a:pt x="30510" y="11847"/>
                    <a:pt x="27016" y="15934"/>
                  </a:cubicBezTo>
                  <a:cubicBezTo>
                    <a:pt x="17206" y="28372"/>
                    <a:pt x="17206" y="45930"/>
                    <a:pt x="27016" y="58368"/>
                  </a:cubicBezTo>
                  <a:cubicBezTo>
                    <a:pt x="30510" y="62455"/>
                    <a:pt x="30033" y="68597"/>
                    <a:pt x="25946" y="72091"/>
                  </a:cubicBezTo>
                  <a:cubicBezTo>
                    <a:pt x="24184" y="73599"/>
                    <a:pt x="21936" y="74426"/>
                    <a:pt x="19620" y="74426"/>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2" name="Freeform: Shape 21">
              <a:extLst>
                <a:ext uri="{FF2B5EF4-FFF2-40B4-BE49-F238E27FC236}">
                  <a16:creationId xmlns:a16="http://schemas.microsoft.com/office/drawing/2014/main" id="{3253E548-80AE-3E5A-150D-FB27C8498996}"/>
                </a:ext>
              </a:extLst>
            </p:cNvPr>
            <p:cNvSpPr/>
            <p:nvPr/>
          </p:nvSpPr>
          <p:spPr>
            <a:xfrm>
              <a:off x="4993580" y="2931688"/>
              <a:ext cx="64810" cy="238941"/>
            </a:xfrm>
            <a:custGeom>
              <a:avLst/>
              <a:gdLst>
                <a:gd name="connsiteX0" fmla="*/ 54931 w 64810"/>
                <a:gd name="connsiteY0" fmla="*/ 238809 h 238941"/>
                <a:gd name="connsiteX1" fmla="*/ 48216 w 64810"/>
                <a:gd name="connsiteY1" fmla="*/ 235792 h 238941"/>
                <a:gd name="connsiteX2" fmla="*/ 48216 w 64810"/>
                <a:gd name="connsiteY2" fmla="*/ 2212 h 238941"/>
                <a:gd name="connsiteX3" fmla="*/ 61939 w 64810"/>
                <a:gd name="connsiteY3" fmla="*/ 3273 h 238941"/>
                <a:gd name="connsiteX4" fmla="*/ 61939 w 64810"/>
                <a:gd name="connsiteY4" fmla="*/ 15935 h 238941"/>
                <a:gd name="connsiteX5" fmla="*/ 61871 w 64810"/>
                <a:gd name="connsiteY5" fmla="*/ 222390 h 238941"/>
                <a:gd name="connsiteX6" fmla="*/ 61939 w 64810"/>
                <a:gd name="connsiteY6" fmla="*/ 222458 h 238941"/>
                <a:gd name="connsiteX7" fmla="*/ 61939 w 64810"/>
                <a:gd name="connsiteY7" fmla="*/ 236181 h 238941"/>
                <a:gd name="connsiteX8" fmla="*/ 54931 w 64810"/>
                <a:gd name="connsiteY8" fmla="*/ 238809 h 23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810" h="238941">
                  <a:moveTo>
                    <a:pt x="54931" y="238809"/>
                  </a:moveTo>
                  <a:cubicBezTo>
                    <a:pt x="52382" y="238721"/>
                    <a:pt x="49978" y="237641"/>
                    <a:pt x="48216" y="235792"/>
                  </a:cubicBezTo>
                  <a:cubicBezTo>
                    <a:pt x="-16125" y="171226"/>
                    <a:pt x="-16125" y="66777"/>
                    <a:pt x="48216" y="2212"/>
                  </a:cubicBezTo>
                  <a:cubicBezTo>
                    <a:pt x="52294" y="-1282"/>
                    <a:pt x="58445" y="-805"/>
                    <a:pt x="61939" y="3273"/>
                  </a:cubicBezTo>
                  <a:cubicBezTo>
                    <a:pt x="65063" y="6913"/>
                    <a:pt x="65063" y="12295"/>
                    <a:pt x="61939" y="15935"/>
                  </a:cubicBezTo>
                  <a:cubicBezTo>
                    <a:pt x="4906" y="72928"/>
                    <a:pt x="4877" y="165358"/>
                    <a:pt x="61871" y="222390"/>
                  </a:cubicBezTo>
                  <a:cubicBezTo>
                    <a:pt x="61890" y="222409"/>
                    <a:pt x="61919" y="222439"/>
                    <a:pt x="61939" y="222458"/>
                  </a:cubicBezTo>
                  <a:cubicBezTo>
                    <a:pt x="65715" y="226254"/>
                    <a:pt x="65715" y="232385"/>
                    <a:pt x="61939" y="236181"/>
                  </a:cubicBezTo>
                  <a:cubicBezTo>
                    <a:pt x="60051" y="237952"/>
                    <a:pt x="57520" y="238906"/>
                    <a:pt x="54931" y="238809"/>
                  </a:cubicBezTo>
                  <a:close/>
                </a:path>
              </a:pathLst>
            </a:custGeom>
            <a:grpFill/>
            <a:ln w="97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entury Gothic"/>
                <a:ea typeface="+mn-ea"/>
                <a:cs typeface="+mn-cs"/>
              </a:endParaRPr>
            </a:p>
          </p:txBody>
        </p:sp>
      </p:grpSp>
      <p:grpSp>
        <p:nvGrpSpPr>
          <p:cNvPr id="23" name="Graphic 1038">
            <a:extLst>
              <a:ext uri="{FF2B5EF4-FFF2-40B4-BE49-F238E27FC236}">
                <a16:creationId xmlns:a16="http://schemas.microsoft.com/office/drawing/2014/main" id="{64D0BFB9-171C-BE97-658D-C8FA4B3A4E7A}"/>
              </a:ext>
            </a:extLst>
          </p:cNvPr>
          <p:cNvGrpSpPr/>
          <p:nvPr/>
        </p:nvGrpSpPr>
        <p:grpSpPr>
          <a:xfrm>
            <a:off x="2770712" y="4467363"/>
            <a:ext cx="1351438" cy="1257942"/>
            <a:chOff x="6508396" y="2798869"/>
            <a:chExt cx="438149" cy="432129"/>
          </a:xfrm>
          <a:solidFill>
            <a:srgbClr val="004550"/>
          </a:solidFill>
        </p:grpSpPr>
        <p:sp>
          <p:nvSpPr>
            <p:cNvPr id="24" name="Freeform: Shape 23">
              <a:extLst>
                <a:ext uri="{FF2B5EF4-FFF2-40B4-BE49-F238E27FC236}">
                  <a16:creationId xmlns:a16="http://schemas.microsoft.com/office/drawing/2014/main" id="{0519E792-E7E5-F402-62B8-0563E44D3ADF}"/>
                </a:ext>
              </a:extLst>
            </p:cNvPr>
            <p:cNvSpPr/>
            <p:nvPr/>
          </p:nvSpPr>
          <p:spPr>
            <a:xfrm>
              <a:off x="6630245" y="3059182"/>
              <a:ext cx="259711" cy="171816"/>
            </a:xfrm>
            <a:custGeom>
              <a:avLst/>
              <a:gdLst>
                <a:gd name="connsiteX0" fmla="*/ 129916 w 259711"/>
                <a:gd name="connsiteY0" fmla="*/ 171816 h 171816"/>
                <a:gd name="connsiteX1" fmla="*/ 0 w 259711"/>
                <a:gd name="connsiteY1" fmla="*/ 42021 h 171816"/>
                <a:gd name="connsiteX2" fmla="*/ 0 w 259711"/>
                <a:gd name="connsiteY2" fmla="*/ 9030 h 171816"/>
                <a:gd name="connsiteX3" fmla="*/ 9030 w 259711"/>
                <a:gd name="connsiteY3" fmla="*/ 0 h 171816"/>
                <a:gd name="connsiteX4" fmla="*/ 18061 w 259711"/>
                <a:gd name="connsiteY4" fmla="*/ 9030 h 171816"/>
                <a:gd name="connsiteX5" fmla="*/ 18061 w 259711"/>
                <a:gd name="connsiteY5" fmla="*/ 42021 h 171816"/>
                <a:gd name="connsiteX6" fmla="*/ 129916 w 259711"/>
                <a:gd name="connsiteY6" fmla="*/ 153756 h 171816"/>
                <a:gd name="connsiteX7" fmla="*/ 241651 w 259711"/>
                <a:gd name="connsiteY7" fmla="*/ 42021 h 171816"/>
                <a:gd name="connsiteX8" fmla="*/ 241651 w 259711"/>
                <a:gd name="connsiteY8" fmla="*/ 9030 h 171816"/>
                <a:gd name="connsiteX9" fmla="*/ 250681 w 259711"/>
                <a:gd name="connsiteY9" fmla="*/ 0 h 171816"/>
                <a:gd name="connsiteX10" fmla="*/ 259711 w 259711"/>
                <a:gd name="connsiteY10" fmla="*/ 9030 h 171816"/>
                <a:gd name="connsiteX11" fmla="*/ 259711 w 259711"/>
                <a:gd name="connsiteY11" fmla="*/ 42021 h 171816"/>
                <a:gd name="connsiteX12" fmla="*/ 129916 w 259711"/>
                <a:gd name="connsiteY12" fmla="*/ 171816 h 17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711" h="171816">
                  <a:moveTo>
                    <a:pt x="129916" y="171816"/>
                  </a:moveTo>
                  <a:cubicBezTo>
                    <a:pt x="58276" y="171816"/>
                    <a:pt x="0" y="113541"/>
                    <a:pt x="0" y="42021"/>
                  </a:cubicBezTo>
                  <a:lnTo>
                    <a:pt x="0" y="9030"/>
                  </a:lnTo>
                  <a:cubicBezTo>
                    <a:pt x="0" y="4094"/>
                    <a:pt x="4094" y="0"/>
                    <a:pt x="9030" y="0"/>
                  </a:cubicBezTo>
                  <a:cubicBezTo>
                    <a:pt x="13967" y="0"/>
                    <a:pt x="18061" y="4094"/>
                    <a:pt x="18061" y="9030"/>
                  </a:cubicBezTo>
                  <a:lnTo>
                    <a:pt x="18061" y="42021"/>
                  </a:lnTo>
                  <a:cubicBezTo>
                    <a:pt x="18061" y="103668"/>
                    <a:pt x="68269" y="153756"/>
                    <a:pt x="129916" y="153756"/>
                  </a:cubicBezTo>
                  <a:cubicBezTo>
                    <a:pt x="191563" y="153756"/>
                    <a:pt x="241651" y="103668"/>
                    <a:pt x="241651" y="42021"/>
                  </a:cubicBezTo>
                  <a:lnTo>
                    <a:pt x="241651" y="9030"/>
                  </a:lnTo>
                  <a:cubicBezTo>
                    <a:pt x="241651" y="4094"/>
                    <a:pt x="245744" y="0"/>
                    <a:pt x="250681" y="0"/>
                  </a:cubicBezTo>
                  <a:cubicBezTo>
                    <a:pt x="255618" y="0"/>
                    <a:pt x="259711" y="4094"/>
                    <a:pt x="259711" y="9030"/>
                  </a:cubicBezTo>
                  <a:lnTo>
                    <a:pt x="259711" y="42021"/>
                  </a:lnTo>
                  <a:cubicBezTo>
                    <a:pt x="259711" y="113661"/>
                    <a:pt x="201436" y="171816"/>
                    <a:pt x="129916" y="171816"/>
                  </a:cubicBezTo>
                  <a:close/>
                </a:path>
              </a:pathLst>
            </a:custGeom>
            <a:grpFill/>
            <a:ln w="1203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9D13A0-6851-17A8-FD2A-8C40A5EA8C4A}"/>
                </a:ext>
              </a:extLst>
            </p:cNvPr>
            <p:cNvSpPr/>
            <p:nvPr/>
          </p:nvSpPr>
          <p:spPr>
            <a:xfrm>
              <a:off x="6815306" y="2946002"/>
              <a:ext cx="131240" cy="131240"/>
            </a:xfrm>
            <a:custGeom>
              <a:avLst/>
              <a:gdLst>
                <a:gd name="connsiteX0" fmla="*/ 65620 w 131240"/>
                <a:gd name="connsiteY0" fmla="*/ 131240 h 131240"/>
                <a:gd name="connsiteX1" fmla="*/ 0 w 131240"/>
                <a:gd name="connsiteY1" fmla="*/ 65620 h 131240"/>
                <a:gd name="connsiteX2" fmla="*/ 65620 w 131240"/>
                <a:gd name="connsiteY2" fmla="*/ 0 h 131240"/>
                <a:gd name="connsiteX3" fmla="*/ 131240 w 131240"/>
                <a:gd name="connsiteY3" fmla="*/ 65620 h 131240"/>
                <a:gd name="connsiteX4" fmla="*/ 65620 w 131240"/>
                <a:gd name="connsiteY4" fmla="*/ 131240 h 131240"/>
                <a:gd name="connsiteX5" fmla="*/ 65620 w 131240"/>
                <a:gd name="connsiteY5" fmla="*/ 18061 h 131240"/>
                <a:gd name="connsiteX6" fmla="*/ 18061 w 131240"/>
                <a:gd name="connsiteY6" fmla="*/ 65620 h 131240"/>
                <a:gd name="connsiteX7" fmla="*/ 65620 w 131240"/>
                <a:gd name="connsiteY7" fmla="*/ 113180 h 131240"/>
                <a:gd name="connsiteX8" fmla="*/ 113180 w 131240"/>
                <a:gd name="connsiteY8" fmla="*/ 65620 h 131240"/>
                <a:gd name="connsiteX9" fmla="*/ 65620 w 131240"/>
                <a:gd name="connsiteY9" fmla="*/ 18061 h 13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40" h="131240">
                  <a:moveTo>
                    <a:pt x="65620" y="131240"/>
                  </a:moveTo>
                  <a:cubicBezTo>
                    <a:pt x="29499" y="131240"/>
                    <a:pt x="0" y="101862"/>
                    <a:pt x="0" y="65620"/>
                  </a:cubicBezTo>
                  <a:cubicBezTo>
                    <a:pt x="0" y="29379"/>
                    <a:pt x="29379" y="0"/>
                    <a:pt x="65620" y="0"/>
                  </a:cubicBezTo>
                  <a:cubicBezTo>
                    <a:pt x="101862" y="0"/>
                    <a:pt x="131240" y="29379"/>
                    <a:pt x="131240" y="65620"/>
                  </a:cubicBezTo>
                  <a:cubicBezTo>
                    <a:pt x="131240" y="101862"/>
                    <a:pt x="101862" y="131240"/>
                    <a:pt x="65620" y="131240"/>
                  </a:cubicBezTo>
                  <a:close/>
                  <a:moveTo>
                    <a:pt x="65620" y="18061"/>
                  </a:moveTo>
                  <a:cubicBezTo>
                    <a:pt x="39372" y="18061"/>
                    <a:pt x="18061" y="39372"/>
                    <a:pt x="18061" y="65620"/>
                  </a:cubicBezTo>
                  <a:cubicBezTo>
                    <a:pt x="18061" y="91868"/>
                    <a:pt x="39372" y="113180"/>
                    <a:pt x="65620" y="113180"/>
                  </a:cubicBezTo>
                  <a:cubicBezTo>
                    <a:pt x="91868" y="113180"/>
                    <a:pt x="113180" y="91868"/>
                    <a:pt x="113180" y="65620"/>
                  </a:cubicBezTo>
                  <a:cubicBezTo>
                    <a:pt x="113180" y="39372"/>
                    <a:pt x="91868" y="18061"/>
                    <a:pt x="65620" y="18061"/>
                  </a:cubicBezTo>
                  <a:close/>
                </a:path>
              </a:pathLst>
            </a:custGeom>
            <a:grpFill/>
            <a:ln w="1203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64CE3D4-8780-74E7-EFF4-5479502181B9}"/>
                </a:ext>
              </a:extLst>
            </p:cNvPr>
            <p:cNvSpPr/>
            <p:nvPr/>
          </p:nvSpPr>
          <p:spPr>
            <a:xfrm>
              <a:off x="6508396" y="2819578"/>
              <a:ext cx="139909" cy="257664"/>
            </a:xfrm>
            <a:custGeom>
              <a:avLst/>
              <a:gdLst>
                <a:gd name="connsiteX0" fmla="*/ 130879 w 139909"/>
                <a:gd name="connsiteY0" fmla="*/ 257664 h 257664"/>
                <a:gd name="connsiteX1" fmla="*/ 0 w 139909"/>
                <a:gd name="connsiteY1" fmla="*/ 126785 h 257664"/>
                <a:gd name="connsiteX2" fmla="*/ 0 w 139909"/>
                <a:gd name="connsiteY2" fmla="*/ 57794 h 257664"/>
                <a:gd name="connsiteX3" fmla="*/ 57794 w 139909"/>
                <a:gd name="connsiteY3" fmla="*/ 0 h 257664"/>
                <a:gd name="connsiteX4" fmla="*/ 72002 w 139909"/>
                <a:gd name="connsiteY4" fmla="*/ 0 h 257664"/>
                <a:gd name="connsiteX5" fmla="*/ 81032 w 139909"/>
                <a:gd name="connsiteY5" fmla="*/ 9030 h 257664"/>
                <a:gd name="connsiteX6" fmla="*/ 72002 w 139909"/>
                <a:gd name="connsiteY6" fmla="*/ 18061 h 257664"/>
                <a:gd name="connsiteX7" fmla="*/ 57794 w 139909"/>
                <a:gd name="connsiteY7" fmla="*/ 18061 h 257664"/>
                <a:gd name="connsiteX8" fmla="*/ 18061 w 139909"/>
                <a:gd name="connsiteY8" fmla="*/ 57794 h 257664"/>
                <a:gd name="connsiteX9" fmla="*/ 18061 w 139909"/>
                <a:gd name="connsiteY9" fmla="*/ 126785 h 257664"/>
                <a:gd name="connsiteX10" fmla="*/ 130879 w 139909"/>
                <a:gd name="connsiteY10" fmla="*/ 239604 h 257664"/>
                <a:gd name="connsiteX11" fmla="*/ 139909 w 139909"/>
                <a:gd name="connsiteY11" fmla="*/ 248634 h 257664"/>
                <a:gd name="connsiteX12" fmla="*/ 130879 w 139909"/>
                <a:gd name="connsiteY12" fmla="*/ 257664 h 25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909" h="257664">
                  <a:moveTo>
                    <a:pt x="130879" y="257664"/>
                  </a:moveTo>
                  <a:cubicBezTo>
                    <a:pt x="58757" y="257664"/>
                    <a:pt x="0" y="198907"/>
                    <a:pt x="0" y="126785"/>
                  </a:cubicBezTo>
                  <a:lnTo>
                    <a:pt x="0" y="57794"/>
                  </a:lnTo>
                  <a:cubicBezTo>
                    <a:pt x="0" y="25887"/>
                    <a:pt x="25887" y="0"/>
                    <a:pt x="57794" y="0"/>
                  </a:cubicBezTo>
                  <a:lnTo>
                    <a:pt x="72002" y="0"/>
                  </a:lnTo>
                  <a:cubicBezTo>
                    <a:pt x="76938" y="0"/>
                    <a:pt x="81032" y="4094"/>
                    <a:pt x="81032" y="9030"/>
                  </a:cubicBezTo>
                  <a:cubicBezTo>
                    <a:pt x="81032" y="13967"/>
                    <a:pt x="76938" y="18061"/>
                    <a:pt x="72002" y="18061"/>
                  </a:cubicBezTo>
                  <a:lnTo>
                    <a:pt x="57794" y="18061"/>
                  </a:lnTo>
                  <a:cubicBezTo>
                    <a:pt x="35880" y="18061"/>
                    <a:pt x="18061" y="35880"/>
                    <a:pt x="18061" y="57794"/>
                  </a:cubicBezTo>
                  <a:lnTo>
                    <a:pt x="18061" y="126785"/>
                  </a:lnTo>
                  <a:cubicBezTo>
                    <a:pt x="18061" y="189034"/>
                    <a:pt x="68630" y="239604"/>
                    <a:pt x="130879" y="239604"/>
                  </a:cubicBezTo>
                  <a:cubicBezTo>
                    <a:pt x="135816" y="239604"/>
                    <a:pt x="139909" y="243698"/>
                    <a:pt x="139909" y="248634"/>
                  </a:cubicBezTo>
                  <a:cubicBezTo>
                    <a:pt x="139909" y="253571"/>
                    <a:pt x="135816" y="257664"/>
                    <a:pt x="130879" y="257664"/>
                  </a:cubicBezTo>
                  <a:close/>
                </a:path>
              </a:pathLst>
            </a:custGeom>
            <a:grpFill/>
            <a:ln w="1203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E741D09-A1F2-E30A-BC82-F4DF4F11EE04}"/>
                </a:ext>
              </a:extLst>
            </p:cNvPr>
            <p:cNvSpPr/>
            <p:nvPr/>
          </p:nvSpPr>
          <p:spPr>
            <a:xfrm>
              <a:off x="6571367" y="2798869"/>
              <a:ext cx="18060" cy="59720"/>
            </a:xfrm>
            <a:custGeom>
              <a:avLst/>
              <a:gdLst>
                <a:gd name="connsiteX0" fmla="*/ 9030 w 18060"/>
                <a:gd name="connsiteY0" fmla="*/ 59720 h 59720"/>
                <a:gd name="connsiteX1" fmla="*/ 0 w 18060"/>
                <a:gd name="connsiteY1" fmla="*/ 50690 h 59720"/>
                <a:gd name="connsiteX2" fmla="*/ 0 w 18060"/>
                <a:gd name="connsiteY2" fmla="*/ 9030 h 59720"/>
                <a:gd name="connsiteX3" fmla="*/ 9030 w 18060"/>
                <a:gd name="connsiteY3" fmla="*/ 0 h 59720"/>
                <a:gd name="connsiteX4" fmla="*/ 18061 w 18060"/>
                <a:gd name="connsiteY4" fmla="*/ 9030 h 59720"/>
                <a:gd name="connsiteX5" fmla="*/ 18061 w 18060"/>
                <a:gd name="connsiteY5" fmla="*/ 50690 h 59720"/>
                <a:gd name="connsiteX6" fmla="*/ 9030 w 18060"/>
                <a:gd name="connsiteY6" fmla="*/ 59720 h 5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59720">
                  <a:moveTo>
                    <a:pt x="9030" y="59720"/>
                  </a:moveTo>
                  <a:cubicBezTo>
                    <a:pt x="4094" y="59720"/>
                    <a:pt x="0" y="55627"/>
                    <a:pt x="0" y="50690"/>
                  </a:cubicBezTo>
                  <a:lnTo>
                    <a:pt x="0" y="9030"/>
                  </a:lnTo>
                  <a:cubicBezTo>
                    <a:pt x="0" y="4094"/>
                    <a:pt x="4094" y="0"/>
                    <a:pt x="9030" y="0"/>
                  </a:cubicBezTo>
                  <a:cubicBezTo>
                    <a:pt x="13967" y="0"/>
                    <a:pt x="18061" y="4094"/>
                    <a:pt x="18061" y="9030"/>
                  </a:cubicBezTo>
                  <a:lnTo>
                    <a:pt x="18061" y="50690"/>
                  </a:lnTo>
                  <a:cubicBezTo>
                    <a:pt x="18061" y="55627"/>
                    <a:pt x="13967" y="59720"/>
                    <a:pt x="9030" y="59720"/>
                  </a:cubicBezTo>
                  <a:close/>
                </a:path>
              </a:pathLst>
            </a:custGeom>
            <a:grpFill/>
            <a:ln w="1203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7863AB2-4D3F-26AF-6DA9-2642567573D8}"/>
                </a:ext>
              </a:extLst>
            </p:cNvPr>
            <p:cNvSpPr/>
            <p:nvPr/>
          </p:nvSpPr>
          <p:spPr>
            <a:xfrm>
              <a:off x="6630245" y="2819578"/>
              <a:ext cx="139909" cy="257664"/>
            </a:xfrm>
            <a:custGeom>
              <a:avLst/>
              <a:gdLst>
                <a:gd name="connsiteX0" fmla="*/ 9030 w 139909"/>
                <a:gd name="connsiteY0" fmla="*/ 257664 h 257664"/>
                <a:gd name="connsiteX1" fmla="*/ 0 w 139909"/>
                <a:gd name="connsiteY1" fmla="*/ 248634 h 257664"/>
                <a:gd name="connsiteX2" fmla="*/ 9030 w 139909"/>
                <a:gd name="connsiteY2" fmla="*/ 239604 h 257664"/>
                <a:gd name="connsiteX3" fmla="*/ 121849 w 139909"/>
                <a:gd name="connsiteY3" fmla="*/ 126785 h 257664"/>
                <a:gd name="connsiteX4" fmla="*/ 121849 w 139909"/>
                <a:gd name="connsiteY4" fmla="*/ 57794 h 257664"/>
                <a:gd name="connsiteX5" fmla="*/ 82115 w 139909"/>
                <a:gd name="connsiteY5" fmla="*/ 18061 h 257664"/>
                <a:gd name="connsiteX6" fmla="*/ 67908 w 139909"/>
                <a:gd name="connsiteY6" fmla="*/ 18061 h 257664"/>
                <a:gd name="connsiteX7" fmla="*/ 58878 w 139909"/>
                <a:gd name="connsiteY7" fmla="*/ 9030 h 257664"/>
                <a:gd name="connsiteX8" fmla="*/ 67908 w 139909"/>
                <a:gd name="connsiteY8" fmla="*/ 0 h 257664"/>
                <a:gd name="connsiteX9" fmla="*/ 82115 w 139909"/>
                <a:gd name="connsiteY9" fmla="*/ 0 h 257664"/>
                <a:gd name="connsiteX10" fmla="*/ 139909 w 139909"/>
                <a:gd name="connsiteY10" fmla="*/ 57794 h 257664"/>
                <a:gd name="connsiteX11" fmla="*/ 139909 w 139909"/>
                <a:gd name="connsiteY11" fmla="*/ 126785 h 257664"/>
                <a:gd name="connsiteX12" fmla="*/ 9030 w 139909"/>
                <a:gd name="connsiteY12" fmla="*/ 257664 h 25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909" h="257664">
                  <a:moveTo>
                    <a:pt x="9030" y="257664"/>
                  </a:moveTo>
                  <a:cubicBezTo>
                    <a:pt x="4094" y="257664"/>
                    <a:pt x="0" y="253571"/>
                    <a:pt x="0" y="248634"/>
                  </a:cubicBezTo>
                  <a:cubicBezTo>
                    <a:pt x="0" y="243698"/>
                    <a:pt x="4094" y="239604"/>
                    <a:pt x="9030" y="239604"/>
                  </a:cubicBezTo>
                  <a:cubicBezTo>
                    <a:pt x="71279" y="239604"/>
                    <a:pt x="121849" y="189034"/>
                    <a:pt x="121849" y="126785"/>
                  </a:cubicBezTo>
                  <a:lnTo>
                    <a:pt x="121849" y="57794"/>
                  </a:lnTo>
                  <a:cubicBezTo>
                    <a:pt x="121849" y="35880"/>
                    <a:pt x="104029" y="18061"/>
                    <a:pt x="82115" y="18061"/>
                  </a:cubicBezTo>
                  <a:lnTo>
                    <a:pt x="67908" y="18061"/>
                  </a:lnTo>
                  <a:cubicBezTo>
                    <a:pt x="62971" y="18061"/>
                    <a:pt x="58878" y="13967"/>
                    <a:pt x="58878" y="9030"/>
                  </a:cubicBezTo>
                  <a:cubicBezTo>
                    <a:pt x="58878" y="4094"/>
                    <a:pt x="62971" y="0"/>
                    <a:pt x="67908" y="0"/>
                  </a:cubicBezTo>
                  <a:lnTo>
                    <a:pt x="82115" y="0"/>
                  </a:lnTo>
                  <a:cubicBezTo>
                    <a:pt x="114023" y="0"/>
                    <a:pt x="139909" y="25887"/>
                    <a:pt x="139909" y="57794"/>
                  </a:cubicBezTo>
                  <a:lnTo>
                    <a:pt x="139909" y="126785"/>
                  </a:lnTo>
                  <a:cubicBezTo>
                    <a:pt x="139909" y="198907"/>
                    <a:pt x="81152" y="257664"/>
                    <a:pt x="9030" y="257664"/>
                  </a:cubicBezTo>
                  <a:close/>
                </a:path>
              </a:pathLst>
            </a:custGeom>
            <a:grpFill/>
            <a:ln w="1203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241CE0B-4233-7628-C615-3236A92EFA1F}"/>
                </a:ext>
              </a:extLst>
            </p:cNvPr>
            <p:cNvSpPr/>
            <p:nvPr/>
          </p:nvSpPr>
          <p:spPr>
            <a:xfrm>
              <a:off x="6556558" y="2905306"/>
              <a:ext cx="63072" cy="117995"/>
            </a:xfrm>
            <a:custGeom>
              <a:avLst/>
              <a:gdLst>
                <a:gd name="connsiteX0" fmla="*/ 54061 w 63072"/>
                <a:gd name="connsiteY0" fmla="*/ 117996 h 117995"/>
                <a:gd name="connsiteX1" fmla="*/ 50570 w 63072"/>
                <a:gd name="connsiteY1" fmla="*/ 117273 h 117995"/>
                <a:gd name="connsiteX2" fmla="*/ 0 w 63072"/>
                <a:gd name="connsiteY2" fmla="*/ 41058 h 117995"/>
                <a:gd name="connsiteX3" fmla="*/ 0 w 63072"/>
                <a:gd name="connsiteY3" fmla="*/ 9030 h 117995"/>
                <a:gd name="connsiteX4" fmla="*/ 9030 w 63072"/>
                <a:gd name="connsiteY4" fmla="*/ 0 h 117995"/>
                <a:gd name="connsiteX5" fmla="*/ 18061 w 63072"/>
                <a:gd name="connsiteY5" fmla="*/ 9030 h 117995"/>
                <a:gd name="connsiteX6" fmla="*/ 18061 w 63072"/>
                <a:gd name="connsiteY6" fmla="*/ 41058 h 117995"/>
                <a:gd name="connsiteX7" fmla="*/ 57553 w 63072"/>
                <a:gd name="connsiteY7" fmla="*/ 100658 h 117995"/>
                <a:gd name="connsiteX8" fmla="*/ 62369 w 63072"/>
                <a:gd name="connsiteY8" fmla="*/ 112457 h 117995"/>
                <a:gd name="connsiteX9" fmla="*/ 54061 w 63072"/>
                <a:gd name="connsiteY9" fmla="*/ 117996 h 11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072" h="117995">
                  <a:moveTo>
                    <a:pt x="54061" y="117996"/>
                  </a:moveTo>
                  <a:cubicBezTo>
                    <a:pt x="52857" y="117996"/>
                    <a:pt x="51653" y="117755"/>
                    <a:pt x="50570" y="117273"/>
                  </a:cubicBezTo>
                  <a:cubicBezTo>
                    <a:pt x="19867" y="104270"/>
                    <a:pt x="0" y="74410"/>
                    <a:pt x="0" y="41058"/>
                  </a:cubicBezTo>
                  <a:lnTo>
                    <a:pt x="0" y="9030"/>
                  </a:lnTo>
                  <a:cubicBezTo>
                    <a:pt x="0" y="4094"/>
                    <a:pt x="4094" y="0"/>
                    <a:pt x="9030" y="0"/>
                  </a:cubicBezTo>
                  <a:cubicBezTo>
                    <a:pt x="13967" y="0"/>
                    <a:pt x="18061" y="4094"/>
                    <a:pt x="18061" y="9030"/>
                  </a:cubicBezTo>
                  <a:lnTo>
                    <a:pt x="18061" y="41058"/>
                  </a:lnTo>
                  <a:cubicBezTo>
                    <a:pt x="18061" y="67065"/>
                    <a:pt x="33593" y="90423"/>
                    <a:pt x="57553" y="100658"/>
                  </a:cubicBezTo>
                  <a:cubicBezTo>
                    <a:pt x="62128" y="102584"/>
                    <a:pt x="64296" y="107882"/>
                    <a:pt x="62369" y="112457"/>
                  </a:cubicBezTo>
                  <a:cubicBezTo>
                    <a:pt x="60924" y="115949"/>
                    <a:pt x="57553" y="117996"/>
                    <a:pt x="54061" y="117996"/>
                  </a:cubicBezTo>
                  <a:close/>
                </a:path>
              </a:pathLst>
            </a:custGeom>
            <a:grpFill/>
            <a:ln w="1203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055E010-1D93-8327-6F4A-E3D2A0FB8EF4}"/>
                </a:ext>
              </a:extLst>
            </p:cNvPr>
            <p:cNvSpPr/>
            <p:nvPr/>
          </p:nvSpPr>
          <p:spPr>
            <a:xfrm>
              <a:off x="6689122" y="2798869"/>
              <a:ext cx="18060" cy="59720"/>
            </a:xfrm>
            <a:custGeom>
              <a:avLst/>
              <a:gdLst>
                <a:gd name="connsiteX0" fmla="*/ 9030 w 18060"/>
                <a:gd name="connsiteY0" fmla="*/ 59720 h 59720"/>
                <a:gd name="connsiteX1" fmla="*/ 0 w 18060"/>
                <a:gd name="connsiteY1" fmla="*/ 50690 h 59720"/>
                <a:gd name="connsiteX2" fmla="*/ 0 w 18060"/>
                <a:gd name="connsiteY2" fmla="*/ 9030 h 59720"/>
                <a:gd name="connsiteX3" fmla="*/ 9030 w 18060"/>
                <a:gd name="connsiteY3" fmla="*/ 0 h 59720"/>
                <a:gd name="connsiteX4" fmla="*/ 18061 w 18060"/>
                <a:gd name="connsiteY4" fmla="*/ 9030 h 59720"/>
                <a:gd name="connsiteX5" fmla="*/ 18061 w 18060"/>
                <a:gd name="connsiteY5" fmla="*/ 50690 h 59720"/>
                <a:gd name="connsiteX6" fmla="*/ 9030 w 18060"/>
                <a:gd name="connsiteY6" fmla="*/ 59720 h 5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60" h="59720">
                  <a:moveTo>
                    <a:pt x="9030" y="59720"/>
                  </a:moveTo>
                  <a:cubicBezTo>
                    <a:pt x="4094" y="59720"/>
                    <a:pt x="0" y="55627"/>
                    <a:pt x="0" y="50690"/>
                  </a:cubicBezTo>
                  <a:lnTo>
                    <a:pt x="0" y="9030"/>
                  </a:lnTo>
                  <a:cubicBezTo>
                    <a:pt x="0" y="4094"/>
                    <a:pt x="4094" y="0"/>
                    <a:pt x="9030" y="0"/>
                  </a:cubicBezTo>
                  <a:cubicBezTo>
                    <a:pt x="13967" y="0"/>
                    <a:pt x="18061" y="4094"/>
                    <a:pt x="18061" y="9030"/>
                  </a:cubicBezTo>
                  <a:lnTo>
                    <a:pt x="18061" y="50690"/>
                  </a:lnTo>
                  <a:cubicBezTo>
                    <a:pt x="18061" y="55627"/>
                    <a:pt x="13967" y="59720"/>
                    <a:pt x="9030" y="59720"/>
                  </a:cubicBezTo>
                  <a:close/>
                </a:path>
              </a:pathLst>
            </a:custGeom>
            <a:grpFill/>
            <a:ln w="1203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24296E7-D195-681B-A3BC-F7FD933AE0FA}"/>
                </a:ext>
              </a:extLst>
            </p:cNvPr>
            <p:cNvSpPr/>
            <p:nvPr/>
          </p:nvSpPr>
          <p:spPr>
            <a:xfrm>
              <a:off x="6862865" y="2993923"/>
              <a:ext cx="36121" cy="35880"/>
            </a:xfrm>
            <a:custGeom>
              <a:avLst/>
              <a:gdLst>
                <a:gd name="connsiteX0" fmla="*/ 18061 w 36121"/>
                <a:gd name="connsiteY0" fmla="*/ 35880 h 35880"/>
                <a:gd name="connsiteX1" fmla="*/ 5298 w 36121"/>
                <a:gd name="connsiteY1" fmla="*/ 30583 h 35880"/>
                <a:gd name="connsiteX2" fmla="*/ 3010 w 36121"/>
                <a:gd name="connsiteY2" fmla="*/ 27813 h 35880"/>
                <a:gd name="connsiteX3" fmla="*/ 1324 w 36121"/>
                <a:gd name="connsiteY3" fmla="*/ 24683 h 35880"/>
                <a:gd name="connsiteX4" fmla="*/ 361 w 36121"/>
                <a:gd name="connsiteY4" fmla="*/ 21312 h 35880"/>
                <a:gd name="connsiteX5" fmla="*/ 0 w 36121"/>
                <a:gd name="connsiteY5" fmla="*/ 17820 h 35880"/>
                <a:gd name="connsiteX6" fmla="*/ 361 w 36121"/>
                <a:gd name="connsiteY6" fmla="*/ 14208 h 35880"/>
                <a:gd name="connsiteX7" fmla="*/ 1324 w 36121"/>
                <a:gd name="connsiteY7" fmla="*/ 10836 h 35880"/>
                <a:gd name="connsiteX8" fmla="*/ 3010 w 36121"/>
                <a:gd name="connsiteY8" fmla="*/ 7826 h 35880"/>
                <a:gd name="connsiteX9" fmla="*/ 5298 w 36121"/>
                <a:gd name="connsiteY9" fmla="*/ 5057 h 35880"/>
                <a:gd name="connsiteX10" fmla="*/ 30823 w 36121"/>
                <a:gd name="connsiteY10" fmla="*/ 5057 h 35880"/>
                <a:gd name="connsiteX11" fmla="*/ 33111 w 36121"/>
                <a:gd name="connsiteY11" fmla="*/ 7826 h 35880"/>
                <a:gd name="connsiteX12" fmla="*/ 34676 w 36121"/>
                <a:gd name="connsiteY12" fmla="*/ 10836 h 35880"/>
                <a:gd name="connsiteX13" fmla="*/ 35760 w 36121"/>
                <a:gd name="connsiteY13" fmla="*/ 14208 h 35880"/>
                <a:gd name="connsiteX14" fmla="*/ 36121 w 36121"/>
                <a:gd name="connsiteY14" fmla="*/ 17820 h 35880"/>
                <a:gd name="connsiteX15" fmla="*/ 35760 w 36121"/>
                <a:gd name="connsiteY15" fmla="*/ 21312 h 35880"/>
                <a:gd name="connsiteX16" fmla="*/ 34676 w 36121"/>
                <a:gd name="connsiteY16" fmla="*/ 24683 h 35880"/>
                <a:gd name="connsiteX17" fmla="*/ 33111 w 36121"/>
                <a:gd name="connsiteY17" fmla="*/ 27813 h 35880"/>
                <a:gd name="connsiteX18" fmla="*/ 30823 w 36121"/>
                <a:gd name="connsiteY18" fmla="*/ 30583 h 35880"/>
                <a:gd name="connsiteX19" fmla="*/ 18061 w 36121"/>
                <a:gd name="connsiteY19" fmla="*/ 35880 h 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21" h="35880">
                  <a:moveTo>
                    <a:pt x="18061" y="35880"/>
                  </a:moveTo>
                  <a:cubicBezTo>
                    <a:pt x="13244" y="35880"/>
                    <a:pt x="8669" y="33954"/>
                    <a:pt x="5298" y="30583"/>
                  </a:cubicBezTo>
                  <a:cubicBezTo>
                    <a:pt x="4455" y="29740"/>
                    <a:pt x="3733" y="28777"/>
                    <a:pt x="3010" y="27813"/>
                  </a:cubicBezTo>
                  <a:cubicBezTo>
                    <a:pt x="2408" y="26850"/>
                    <a:pt x="1806" y="25767"/>
                    <a:pt x="1324" y="24683"/>
                  </a:cubicBezTo>
                  <a:cubicBezTo>
                    <a:pt x="963" y="23599"/>
                    <a:pt x="602" y="22516"/>
                    <a:pt x="361" y="21312"/>
                  </a:cubicBezTo>
                  <a:cubicBezTo>
                    <a:pt x="120" y="20108"/>
                    <a:pt x="0" y="19024"/>
                    <a:pt x="0" y="17820"/>
                  </a:cubicBezTo>
                  <a:cubicBezTo>
                    <a:pt x="0" y="16616"/>
                    <a:pt x="0" y="15412"/>
                    <a:pt x="361" y="14208"/>
                  </a:cubicBezTo>
                  <a:cubicBezTo>
                    <a:pt x="602" y="13124"/>
                    <a:pt x="963" y="11920"/>
                    <a:pt x="1324" y="10836"/>
                  </a:cubicBezTo>
                  <a:cubicBezTo>
                    <a:pt x="1806" y="9753"/>
                    <a:pt x="2408" y="8790"/>
                    <a:pt x="3010" y="7826"/>
                  </a:cubicBezTo>
                  <a:cubicBezTo>
                    <a:pt x="3733" y="6743"/>
                    <a:pt x="4455" y="5900"/>
                    <a:pt x="5298" y="5057"/>
                  </a:cubicBezTo>
                  <a:cubicBezTo>
                    <a:pt x="11920" y="-1686"/>
                    <a:pt x="24081" y="-1686"/>
                    <a:pt x="30823" y="5057"/>
                  </a:cubicBezTo>
                  <a:cubicBezTo>
                    <a:pt x="31666" y="5900"/>
                    <a:pt x="32389" y="6743"/>
                    <a:pt x="33111" y="7826"/>
                  </a:cubicBezTo>
                  <a:cubicBezTo>
                    <a:pt x="33713" y="8790"/>
                    <a:pt x="34315" y="9753"/>
                    <a:pt x="34676" y="10836"/>
                  </a:cubicBezTo>
                  <a:cubicBezTo>
                    <a:pt x="35158" y="11920"/>
                    <a:pt x="35519" y="13124"/>
                    <a:pt x="35760" y="14208"/>
                  </a:cubicBezTo>
                  <a:cubicBezTo>
                    <a:pt x="36001" y="15412"/>
                    <a:pt x="36121" y="16616"/>
                    <a:pt x="36121" y="17820"/>
                  </a:cubicBezTo>
                  <a:cubicBezTo>
                    <a:pt x="36121" y="19024"/>
                    <a:pt x="36001" y="20108"/>
                    <a:pt x="35760" y="21312"/>
                  </a:cubicBezTo>
                  <a:cubicBezTo>
                    <a:pt x="35519" y="22516"/>
                    <a:pt x="35158" y="23599"/>
                    <a:pt x="34676" y="24683"/>
                  </a:cubicBezTo>
                  <a:cubicBezTo>
                    <a:pt x="34315" y="25767"/>
                    <a:pt x="33713" y="26850"/>
                    <a:pt x="33111" y="27813"/>
                  </a:cubicBezTo>
                  <a:cubicBezTo>
                    <a:pt x="32389" y="28777"/>
                    <a:pt x="31666" y="29740"/>
                    <a:pt x="30823" y="30583"/>
                  </a:cubicBezTo>
                  <a:cubicBezTo>
                    <a:pt x="27452" y="33954"/>
                    <a:pt x="22756" y="35880"/>
                    <a:pt x="18061" y="35880"/>
                  </a:cubicBezTo>
                  <a:close/>
                </a:path>
              </a:pathLst>
            </a:custGeom>
            <a:grpFill/>
            <a:ln w="12032" cap="flat">
              <a:noFill/>
              <a:prstDash val="solid"/>
              <a:miter/>
            </a:ln>
          </p:spPr>
          <p:txBody>
            <a:bodyPr rtlCol="0" anchor="ctr"/>
            <a:lstStyle/>
            <a:p>
              <a:endParaRPr lang="en-US"/>
            </a:p>
          </p:txBody>
        </p:sp>
      </p:grpSp>
      <p:grpSp>
        <p:nvGrpSpPr>
          <p:cNvPr id="32" name="Graphic 1038">
            <a:extLst>
              <a:ext uri="{FF2B5EF4-FFF2-40B4-BE49-F238E27FC236}">
                <a16:creationId xmlns:a16="http://schemas.microsoft.com/office/drawing/2014/main" id="{5DB187C5-6A14-CDAE-DB8F-3CD807431730}"/>
              </a:ext>
            </a:extLst>
          </p:cNvPr>
          <p:cNvGrpSpPr/>
          <p:nvPr/>
        </p:nvGrpSpPr>
        <p:grpSpPr>
          <a:xfrm>
            <a:off x="7996996" y="2274375"/>
            <a:ext cx="1351438" cy="1257942"/>
            <a:chOff x="8123976" y="3610271"/>
            <a:chExt cx="457481" cy="434417"/>
          </a:xfrm>
          <a:solidFill>
            <a:srgbClr val="004550"/>
          </a:solidFill>
        </p:grpSpPr>
        <p:sp>
          <p:nvSpPr>
            <p:cNvPr id="33" name="Freeform: Shape 32">
              <a:extLst>
                <a:ext uri="{FF2B5EF4-FFF2-40B4-BE49-F238E27FC236}">
                  <a16:creationId xmlns:a16="http://schemas.microsoft.com/office/drawing/2014/main" id="{0A615B54-9076-03B9-A3F6-465BE5A3857C}"/>
                </a:ext>
              </a:extLst>
            </p:cNvPr>
            <p:cNvSpPr/>
            <p:nvPr/>
          </p:nvSpPr>
          <p:spPr>
            <a:xfrm>
              <a:off x="8270507" y="3610271"/>
              <a:ext cx="239242" cy="239242"/>
            </a:xfrm>
            <a:custGeom>
              <a:avLst/>
              <a:gdLst>
                <a:gd name="connsiteX0" fmla="*/ 145327 w 239242"/>
                <a:gd name="connsiteY0" fmla="*/ 239243 h 239242"/>
                <a:gd name="connsiteX1" fmla="*/ 93915 w 239242"/>
                <a:gd name="connsiteY1" fmla="*/ 239243 h 239242"/>
                <a:gd name="connsiteX2" fmla="*/ 69473 w 239242"/>
                <a:gd name="connsiteY2" fmla="*/ 214801 h 239242"/>
                <a:gd name="connsiteX3" fmla="*/ 69473 w 239242"/>
                <a:gd name="connsiteY3" fmla="*/ 169769 h 239242"/>
                <a:gd name="connsiteX4" fmla="*/ 24442 w 239242"/>
                <a:gd name="connsiteY4" fmla="*/ 169769 h 239242"/>
                <a:gd name="connsiteX5" fmla="*/ 0 w 239242"/>
                <a:gd name="connsiteY5" fmla="*/ 145327 h 239242"/>
                <a:gd name="connsiteX6" fmla="*/ 0 w 239242"/>
                <a:gd name="connsiteY6" fmla="*/ 93915 h 239242"/>
                <a:gd name="connsiteX7" fmla="*/ 24442 w 239242"/>
                <a:gd name="connsiteY7" fmla="*/ 69473 h 239242"/>
                <a:gd name="connsiteX8" fmla="*/ 69473 w 239242"/>
                <a:gd name="connsiteY8" fmla="*/ 69473 h 239242"/>
                <a:gd name="connsiteX9" fmla="*/ 69473 w 239242"/>
                <a:gd name="connsiteY9" fmla="*/ 24442 h 239242"/>
                <a:gd name="connsiteX10" fmla="*/ 93915 w 239242"/>
                <a:gd name="connsiteY10" fmla="*/ 0 h 239242"/>
                <a:gd name="connsiteX11" fmla="*/ 145327 w 239242"/>
                <a:gd name="connsiteY11" fmla="*/ 0 h 239242"/>
                <a:gd name="connsiteX12" fmla="*/ 169770 w 239242"/>
                <a:gd name="connsiteY12" fmla="*/ 24442 h 239242"/>
                <a:gd name="connsiteX13" fmla="*/ 169770 w 239242"/>
                <a:gd name="connsiteY13" fmla="*/ 69473 h 239242"/>
                <a:gd name="connsiteX14" fmla="*/ 214801 w 239242"/>
                <a:gd name="connsiteY14" fmla="*/ 69473 h 239242"/>
                <a:gd name="connsiteX15" fmla="*/ 239243 w 239242"/>
                <a:gd name="connsiteY15" fmla="*/ 93915 h 239242"/>
                <a:gd name="connsiteX16" fmla="*/ 239243 w 239242"/>
                <a:gd name="connsiteY16" fmla="*/ 145327 h 239242"/>
                <a:gd name="connsiteX17" fmla="*/ 214801 w 239242"/>
                <a:gd name="connsiteY17" fmla="*/ 169769 h 239242"/>
                <a:gd name="connsiteX18" fmla="*/ 169770 w 239242"/>
                <a:gd name="connsiteY18" fmla="*/ 169769 h 239242"/>
                <a:gd name="connsiteX19" fmla="*/ 169770 w 239242"/>
                <a:gd name="connsiteY19" fmla="*/ 214801 h 239242"/>
                <a:gd name="connsiteX20" fmla="*/ 145327 w 239242"/>
                <a:gd name="connsiteY20" fmla="*/ 239243 h 239242"/>
                <a:gd name="connsiteX21" fmla="*/ 24442 w 239242"/>
                <a:gd name="connsiteY21" fmla="*/ 87413 h 239242"/>
                <a:gd name="connsiteX22" fmla="*/ 18061 w 239242"/>
                <a:gd name="connsiteY22" fmla="*/ 93795 h 239242"/>
                <a:gd name="connsiteX23" fmla="*/ 18061 w 239242"/>
                <a:gd name="connsiteY23" fmla="*/ 145207 h 239242"/>
                <a:gd name="connsiteX24" fmla="*/ 24442 w 239242"/>
                <a:gd name="connsiteY24" fmla="*/ 151589 h 239242"/>
                <a:gd name="connsiteX25" fmla="*/ 78503 w 239242"/>
                <a:gd name="connsiteY25" fmla="*/ 151589 h 239242"/>
                <a:gd name="connsiteX26" fmla="*/ 87534 w 239242"/>
                <a:gd name="connsiteY26" fmla="*/ 160619 h 239242"/>
                <a:gd name="connsiteX27" fmla="*/ 87534 w 239242"/>
                <a:gd name="connsiteY27" fmla="*/ 214680 h 239242"/>
                <a:gd name="connsiteX28" fmla="*/ 93915 w 239242"/>
                <a:gd name="connsiteY28" fmla="*/ 221062 h 239242"/>
                <a:gd name="connsiteX29" fmla="*/ 145327 w 239242"/>
                <a:gd name="connsiteY29" fmla="*/ 221062 h 239242"/>
                <a:gd name="connsiteX30" fmla="*/ 151709 w 239242"/>
                <a:gd name="connsiteY30" fmla="*/ 214680 h 239242"/>
                <a:gd name="connsiteX31" fmla="*/ 151709 w 239242"/>
                <a:gd name="connsiteY31" fmla="*/ 160619 h 239242"/>
                <a:gd name="connsiteX32" fmla="*/ 160739 w 239242"/>
                <a:gd name="connsiteY32" fmla="*/ 151589 h 239242"/>
                <a:gd name="connsiteX33" fmla="*/ 214801 w 239242"/>
                <a:gd name="connsiteY33" fmla="*/ 151589 h 239242"/>
                <a:gd name="connsiteX34" fmla="*/ 221182 w 239242"/>
                <a:gd name="connsiteY34" fmla="*/ 145207 h 239242"/>
                <a:gd name="connsiteX35" fmla="*/ 221182 w 239242"/>
                <a:gd name="connsiteY35" fmla="*/ 93795 h 239242"/>
                <a:gd name="connsiteX36" fmla="*/ 214801 w 239242"/>
                <a:gd name="connsiteY36" fmla="*/ 87413 h 239242"/>
                <a:gd name="connsiteX37" fmla="*/ 160739 w 239242"/>
                <a:gd name="connsiteY37" fmla="*/ 87413 h 239242"/>
                <a:gd name="connsiteX38" fmla="*/ 151709 w 239242"/>
                <a:gd name="connsiteY38" fmla="*/ 78383 h 239242"/>
                <a:gd name="connsiteX39" fmla="*/ 151709 w 239242"/>
                <a:gd name="connsiteY39" fmla="*/ 24321 h 239242"/>
                <a:gd name="connsiteX40" fmla="*/ 145327 w 239242"/>
                <a:gd name="connsiteY40" fmla="*/ 17940 h 239242"/>
                <a:gd name="connsiteX41" fmla="*/ 93915 w 239242"/>
                <a:gd name="connsiteY41" fmla="*/ 17940 h 239242"/>
                <a:gd name="connsiteX42" fmla="*/ 87534 w 239242"/>
                <a:gd name="connsiteY42" fmla="*/ 24321 h 239242"/>
                <a:gd name="connsiteX43" fmla="*/ 87534 w 239242"/>
                <a:gd name="connsiteY43" fmla="*/ 78383 h 239242"/>
                <a:gd name="connsiteX44" fmla="*/ 78503 w 239242"/>
                <a:gd name="connsiteY44" fmla="*/ 87413 h 239242"/>
                <a:gd name="connsiteX45" fmla="*/ 24442 w 239242"/>
                <a:gd name="connsiteY45" fmla="*/ 87413 h 23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39242" h="239242">
                  <a:moveTo>
                    <a:pt x="145327" y="239243"/>
                  </a:moveTo>
                  <a:lnTo>
                    <a:pt x="93915" y="239243"/>
                  </a:lnTo>
                  <a:cubicBezTo>
                    <a:pt x="80430" y="239243"/>
                    <a:pt x="69473" y="228286"/>
                    <a:pt x="69473" y="214801"/>
                  </a:cubicBezTo>
                  <a:lnTo>
                    <a:pt x="69473" y="169769"/>
                  </a:lnTo>
                  <a:lnTo>
                    <a:pt x="24442" y="169769"/>
                  </a:lnTo>
                  <a:cubicBezTo>
                    <a:pt x="10957" y="169769"/>
                    <a:pt x="0" y="158813"/>
                    <a:pt x="0" y="145327"/>
                  </a:cubicBezTo>
                  <a:lnTo>
                    <a:pt x="0" y="93915"/>
                  </a:lnTo>
                  <a:cubicBezTo>
                    <a:pt x="0" y="80430"/>
                    <a:pt x="10957" y="69473"/>
                    <a:pt x="24442" y="69473"/>
                  </a:cubicBezTo>
                  <a:lnTo>
                    <a:pt x="69473" y="69473"/>
                  </a:lnTo>
                  <a:lnTo>
                    <a:pt x="69473" y="24442"/>
                  </a:lnTo>
                  <a:cubicBezTo>
                    <a:pt x="69473" y="10957"/>
                    <a:pt x="80430" y="0"/>
                    <a:pt x="93915" y="0"/>
                  </a:cubicBezTo>
                  <a:lnTo>
                    <a:pt x="145327" y="0"/>
                  </a:lnTo>
                  <a:cubicBezTo>
                    <a:pt x="158813" y="0"/>
                    <a:pt x="169770" y="10957"/>
                    <a:pt x="169770" y="24442"/>
                  </a:cubicBezTo>
                  <a:lnTo>
                    <a:pt x="169770" y="69473"/>
                  </a:lnTo>
                  <a:lnTo>
                    <a:pt x="214801" y="69473"/>
                  </a:lnTo>
                  <a:cubicBezTo>
                    <a:pt x="228286" y="69473"/>
                    <a:pt x="239243" y="80430"/>
                    <a:pt x="239243" y="93915"/>
                  </a:cubicBezTo>
                  <a:lnTo>
                    <a:pt x="239243" y="145327"/>
                  </a:lnTo>
                  <a:cubicBezTo>
                    <a:pt x="239243" y="158813"/>
                    <a:pt x="228286" y="169769"/>
                    <a:pt x="214801" y="169769"/>
                  </a:cubicBezTo>
                  <a:lnTo>
                    <a:pt x="169770" y="169769"/>
                  </a:lnTo>
                  <a:lnTo>
                    <a:pt x="169770" y="214801"/>
                  </a:lnTo>
                  <a:cubicBezTo>
                    <a:pt x="169770" y="228286"/>
                    <a:pt x="158813" y="239243"/>
                    <a:pt x="145327" y="239243"/>
                  </a:cubicBezTo>
                  <a:close/>
                  <a:moveTo>
                    <a:pt x="24442" y="87413"/>
                  </a:moveTo>
                  <a:cubicBezTo>
                    <a:pt x="20950" y="87413"/>
                    <a:pt x="18061" y="90303"/>
                    <a:pt x="18061" y="93795"/>
                  </a:cubicBezTo>
                  <a:lnTo>
                    <a:pt x="18061" y="145207"/>
                  </a:lnTo>
                  <a:cubicBezTo>
                    <a:pt x="18061" y="148699"/>
                    <a:pt x="20950" y="151589"/>
                    <a:pt x="24442" y="151589"/>
                  </a:cubicBezTo>
                  <a:lnTo>
                    <a:pt x="78503" y="151589"/>
                  </a:lnTo>
                  <a:cubicBezTo>
                    <a:pt x="83440" y="151589"/>
                    <a:pt x="87534" y="155682"/>
                    <a:pt x="87534" y="160619"/>
                  </a:cubicBezTo>
                  <a:lnTo>
                    <a:pt x="87534" y="214680"/>
                  </a:lnTo>
                  <a:cubicBezTo>
                    <a:pt x="87534" y="218172"/>
                    <a:pt x="90423" y="221062"/>
                    <a:pt x="93915" y="221062"/>
                  </a:cubicBezTo>
                  <a:lnTo>
                    <a:pt x="145327" y="221062"/>
                  </a:lnTo>
                  <a:cubicBezTo>
                    <a:pt x="148819" y="221062"/>
                    <a:pt x="151709" y="218172"/>
                    <a:pt x="151709" y="214680"/>
                  </a:cubicBezTo>
                  <a:lnTo>
                    <a:pt x="151709" y="160619"/>
                  </a:lnTo>
                  <a:cubicBezTo>
                    <a:pt x="151709" y="155682"/>
                    <a:pt x="155803" y="151589"/>
                    <a:pt x="160739" y="151589"/>
                  </a:cubicBezTo>
                  <a:lnTo>
                    <a:pt x="214801" y="151589"/>
                  </a:lnTo>
                  <a:cubicBezTo>
                    <a:pt x="218292" y="151589"/>
                    <a:pt x="221182" y="148699"/>
                    <a:pt x="221182" y="145207"/>
                  </a:cubicBezTo>
                  <a:lnTo>
                    <a:pt x="221182" y="93795"/>
                  </a:lnTo>
                  <a:cubicBezTo>
                    <a:pt x="221182" y="90303"/>
                    <a:pt x="218292" y="87413"/>
                    <a:pt x="214801" y="87413"/>
                  </a:cubicBezTo>
                  <a:lnTo>
                    <a:pt x="160739" y="87413"/>
                  </a:lnTo>
                  <a:cubicBezTo>
                    <a:pt x="155803" y="87413"/>
                    <a:pt x="151709" y="83319"/>
                    <a:pt x="151709" y="78383"/>
                  </a:cubicBezTo>
                  <a:lnTo>
                    <a:pt x="151709" y="24321"/>
                  </a:lnTo>
                  <a:cubicBezTo>
                    <a:pt x="151709" y="20830"/>
                    <a:pt x="148819" y="17940"/>
                    <a:pt x="145327" y="17940"/>
                  </a:cubicBezTo>
                  <a:lnTo>
                    <a:pt x="93915" y="17940"/>
                  </a:lnTo>
                  <a:cubicBezTo>
                    <a:pt x="90423" y="17940"/>
                    <a:pt x="87534" y="20830"/>
                    <a:pt x="87534" y="24321"/>
                  </a:cubicBezTo>
                  <a:lnTo>
                    <a:pt x="87534" y="78383"/>
                  </a:lnTo>
                  <a:cubicBezTo>
                    <a:pt x="87534" y="83319"/>
                    <a:pt x="83440" y="87413"/>
                    <a:pt x="78503" y="87413"/>
                  </a:cubicBezTo>
                  <a:lnTo>
                    <a:pt x="24442" y="87413"/>
                  </a:lnTo>
                  <a:close/>
                </a:path>
              </a:pathLst>
            </a:custGeom>
            <a:grpFill/>
            <a:ln w="1203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2B3A88E-AF87-66D0-532E-60A4CCAEA14C}"/>
                </a:ext>
              </a:extLst>
            </p:cNvPr>
            <p:cNvSpPr/>
            <p:nvPr/>
          </p:nvSpPr>
          <p:spPr>
            <a:xfrm>
              <a:off x="8200985" y="3864408"/>
              <a:ext cx="221802" cy="104064"/>
            </a:xfrm>
            <a:custGeom>
              <a:avLst/>
              <a:gdLst>
                <a:gd name="connsiteX0" fmla="*/ 210636 w 221802"/>
                <a:gd name="connsiteY0" fmla="*/ 104065 h 104064"/>
                <a:gd name="connsiteX1" fmla="*/ 209432 w 221802"/>
                <a:gd name="connsiteY1" fmla="*/ 104065 h 104064"/>
                <a:gd name="connsiteX2" fmla="*/ 201726 w 221802"/>
                <a:gd name="connsiteY2" fmla="*/ 93830 h 104064"/>
                <a:gd name="connsiteX3" fmla="*/ 203532 w 221802"/>
                <a:gd name="connsiteY3" fmla="*/ 80706 h 104064"/>
                <a:gd name="connsiteX4" fmla="*/ 181137 w 221802"/>
                <a:gd name="connsiteY4" fmla="*/ 50003 h 104064"/>
                <a:gd name="connsiteX5" fmla="*/ 128881 w 221802"/>
                <a:gd name="connsiteY5" fmla="*/ 37000 h 104064"/>
                <a:gd name="connsiteX6" fmla="*/ 62178 w 221802"/>
                <a:gd name="connsiteY6" fmla="*/ 20263 h 104064"/>
                <a:gd name="connsiteX7" fmla="*/ 12932 w 221802"/>
                <a:gd name="connsiteY7" fmla="*/ 24116 h 104064"/>
                <a:gd name="connsiteX8" fmla="*/ 892 w 221802"/>
                <a:gd name="connsiteY8" fmla="*/ 19902 h 104064"/>
                <a:gd name="connsiteX9" fmla="*/ 5106 w 221802"/>
                <a:gd name="connsiteY9" fmla="*/ 7862 h 104064"/>
                <a:gd name="connsiteX10" fmla="*/ 66994 w 221802"/>
                <a:gd name="connsiteY10" fmla="*/ 2925 h 104064"/>
                <a:gd name="connsiteX11" fmla="*/ 133096 w 221802"/>
                <a:gd name="connsiteY11" fmla="*/ 19420 h 104064"/>
                <a:gd name="connsiteX12" fmla="*/ 185833 w 221802"/>
                <a:gd name="connsiteY12" fmla="*/ 32545 h 104064"/>
                <a:gd name="connsiteX13" fmla="*/ 221352 w 221802"/>
                <a:gd name="connsiteY13" fmla="*/ 83114 h 104064"/>
                <a:gd name="connsiteX14" fmla="*/ 219545 w 221802"/>
                <a:gd name="connsiteY14" fmla="*/ 96238 h 104064"/>
                <a:gd name="connsiteX15" fmla="*/ 210636 w 221802"/>
                <a:gd name="connsiteY15" fmla="*/ 104065 h 10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802" h="104064">
                  <a:moveTo>
                    <a:pt x="210636" y="104065"/>
                  </a:moveTo>
                  <a:cubicBezTo>
                    <a:pt x="210636" y="104065"/>
                    <a:pt x="209793" y="104065"/>
                    <a:pt x="209432" y="104065"/>
                  </a:cubicBezTo>
                  <a:cubicBezTo>
                    <a:pt x="204495" y="103342"/>
                    <a:pt x="201003" y="98767"/>
                    <a:pt x="201726" y="93830"/>
                  </a:cubicBezTo>
                  <a:lnTo>
                    <a:pt x="203532" y="80706"/>
                  </a:lnTo>
                  <a:cubicBezTo>
                    <a:pt x="205579" y="66258"/>
                    <a:pt x="196789" y="54217"/>
                    <a:pt x="181137" y="50003"/>
                  </a:cubicBezTo>
                  <a:cubicBezTo>
                    <a:pt x="167892" y="46391"/>
                    <a:pt x="148989" y="41816"/>
                    <a:pt x="128881" y="37000"/>
                  </a:cubicBezTo>
                  <a:cubicBezTo>
                    <a:pt x="106005" y="31461"/>
                    <a:pt x="82285" y="25802"/>
                    <a:pt x="62178" y="20263"/>
                  </a:cubicBezTo>
                  <a:cubicBezTo>
                    <a:pt x="47007" y="16049"/>
                    <a:pt x="26297" y="17735"/>
                    <a:pt x="12932" y="24116"/>
                  </a:cubicBezTo>
                  <a:cubicBezTo>
                    <a:pt x="8477" y="26284"/>
                    <a:pt x="3059" y="24357"/>
                    <a:pt x="892" y="19902"/>
                  </a:cubicBezTo>
                  <a:cubicBezTo>
                    <a:pt x="-1275" y="15447"/>
                    <a:pt x="651" y="10029"/>
                    <a:pt x="5106" y="7862"/>
                  </a:cubicBezTo>
                  <a:cubicBezTo>
                    <a:pt x="22324" y="-326"/>
                    <a:pt x="47729" y="-2373"/>
                    <a:pt x="66994" y="2925"/>
                  </a:cubicBezTo>
                  <a:cubicBezTo>
                    <a:pt x="86740" y="8343"/>
                    <a:pt x="110339" y="14002"/>
                    <a:pt x="133096" y="19420"/>
                  </a:cubicBezTo>
                  <a:cubicBezTo>
                    <a:pt x="153323" y="24237"/>
                    <a:pt x="172347" y="28812"/>
                    <a:pt x="185833" y="32545"/>
                  </a:cubicBezTo>
                  <a:cubicBezTo>
                    <a:pt x="210034" y="39046"/>
                    <a:pt x="224603" y="59756"/>
                    <a:pt x="221352" y="83114"/>
                  </a:cubicBezTo>
                  <a:lnTo>
                    <a:pt x="219545" y="96238"/>
                  </a:lnTo>
                  <a:cubicBezTo>
                    <a:pt x="218944" y="100814"/>
                    <a:pt x="215091" y="104065"/>
                    <a:pt x="210636" y="104065"/>
                  </a:cubicBezTo>
                  <a:close/>
                </a:path>
              </a:pathLst>
            </a:custGeom>
            <a:grpFill/>
            <a:ln w="1203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0DC1688-940E-5865-C3C3-0EEA3B444A3C}"/>
                </a:ext>
              </a:extLst>
            </p:cNvPr>
            <p:cNvSpPr/>
            <p:nvPr/>
          </p:nvSpPr>
          <p:spPr>
            <a:xfrm>
              <a:off x="8251509" y="3908624"/>
              <a:ext cx="329948" cy="136063"/>
            </a:xfrm>
            <a:custGeom>
              <a:avLst/>
              <a:gdLst>
                <a:gd name="connsiteX0" fmla="*/ 161195 w 329948"/>
                <a:gd name="connsiteY0" fmla="*/ 136064 h 136063"/>
                <a:gd name="connsiteX1" fmla="*/ 144579 w 329948"/>
                <a:gd name="connsiteY1" fmla="*/ 134860 h 136063"/>
                <a:gd name="connsiteX2" fmla="*/ 7801 w 329948"/>
                <a:gd name="connsiteY2" fmla="*/ 115716 h 136063"/>
                <a:gd name="connsiteX3" fmla="*/ 95 w 329948"/>
                <a:gd name="connsiteY3" fmla="*/ 105481 h 136063"/>
                <a:gd name="connsiteX4" fmla="*/ 10329 w 329948"/>
                <a:gd name="connsiteY4" fmla="*/ 97776 h 136063"/>
                <a:gd name="connsiteX5" fmla="*/ 147108 w 329948"/>
                <a:gd name="connsiteY5" fmla="*/ 116920 h 136063"/>
                <a:gd name="connsiteX6" fmla="*/ 196594 w 329948"/>
                <a:gd name="connsiteY6" fmla="*/ 109334 h 136063"/>
                <a:gd name="connsiteX7" fmla="*/ 242588 w 329948"/>
                <a:gd name="connsiteY7" fmla="*/ 80317 h 136063"/>
                <a:gd name="connsiteX8" fmla="*/ 301827 w 329948"/>
                <a:gd name="connsiteY8" fmla="*/ 43594 h 136063"/>
                <a:gd name="connsiteX9" fmla="*/ 312182 w 329948"/>
                <a:gd name="connsiteY9" fmla="*/ 36731 h 136063"/>
                <a:gd name="connsiteX10" fmla="*/ 291713 w 329948"/>
                <a:gd name="connsiteY10" fmla="*/ 19754 h 136063"/>
                <a:gd name="connsiteX11" fmla="*/ 263539 w 329948"/>
                <a:gd name="connsiteY11" fmla="*/ 22643 h 136063"/>
                <a:gd name="connsiteX12" fmla="*/ 189731 w 329948"/>
                <a:gd name="connsiteY12" fmla="*/ 62377 h 136063"/>
                <a:gd name="connsiteX13" fmla="*/ 183711 w 329948"/>
                <a:gd name="connsiteY13" fmla="*/ 63701 h 136063"/>
                <a:gd name="connsiteX14" fmla="*/ 51989 w 329948"/>
                <a:gd name="connsiteY14" fmla="*/ 45279 h 136063"/>
                <a:gd name="connsiteX15" fmla="*/ 44283 w 329948"/>
                <a:gd name="connsiteY15" fmla="*/ 35045 h 136063"/>
                <a:gd name="connsiteX16" fmla="*/ 54517 w 329948"/>
                <a:gd name="connsiteY16" fmla="*/ 27339 h 136063"/>
                <a:gd name="connsiteX17" fmla="*/ 182988 w 329948"/>
                <a:gd name="connsiteY17" fmla="*/ 45279 h 136063"/>
                <a:gd name="connsiteX18" fmla="*/ 256435 w 329948"/>
                <a:gd name="connsiteY18" fmla="*/ 5907 h 136063"/>
                <a:gd name="connsiteX19" fmla="*/ 296529 w 329948"/>
                <a:gd name="connsiteY19" fmla="*/ 2175 h 136063"/>
                <a:gd name="connsiteX20" fmla="*/ 329640 w 329948"/>
                <a:gd name="connsiteY20" fmla="*/ 40463 h 136063"/>
                <a:gd name="connsiteX21" fmla="*/ 310617 w 329948"/>
                <a:gd name="connsiteY21" fmla="*/ 59126 h 136063"/>
                <a:gd name="connsiteX22" fmla="*/ 252341 w 329948"/>
                <a:gd name="connsiteY22" fmla="*/ 95247 h 136063"/>
                <a:gd name="connsiteX23" fmla="*/ 205383 w 329948"/>
                <a:gd name="connsiteY23" fmla="*/ 124746 h 136063"/>
                <a:gd name="connsiteX24" fmla="*/ 161075 w 329948"/>
                <a:gd name="connsiteY24" fmla="*/ 135703 h 13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9948" h="136063">
                  <a:moveTo>
                    <a:pt x="161195" y="136064"/>
                  </a:moveTo>
                  <a:cubicBezTo>
                    <a:pt x="156018" y="136064"/>
                    <a:pt x="150479" y="135703"/>
                    <a:pt x="144579" y="134860"/>
                  </a:cubicBezTo>
                  <a:lnTo>
                    <a:pt x="7801" y="115716"/>
                  </a:lnTo>
                  <a:cubicBezTo>
                    <a:pt x="2864" y="114993"/>
                    <a:pt x="-628" y="110418"/>
                    <a:pt x="95" y="105481"/>
                  </a:cubicBezTo>
                  <a:cubicBezTo>
                    <a:pt x="817" y="100545"/>
                    <a:pt x="5392" y="97174"/>
                    <a:pt x="10329" y="97776"/>
                  </a:cubicBezTo>
                  <a:lnTo>
                    <a:pt x="147108" y="116920"/>
                  </a:lnTo>
                  <a:cubicBezTo>
                    <a:pt x="171189" y="120291"/>
                    <a:pt x="187323" y="114632"/>
                    <a:pt x="196594" y="109334"/>
                  </a:cubicBezTo>
                  <a:cubicBezTo>
                    <a:pt x="210440" y="101388"/>
                    <a:pt x="226093" y="91153"/>
                    <a:pt x="242588" y="80317"/>
                  </a:cubicBezTo>
                  <a:cubicBezTo>
                    <a:pt x="262575" y="67193"/>
                    <a:pt x="283285" y="53708"/>
                    <a:pt x="301827" y="43594"/>
                  </a:cubicBezTo>
                  <a:cubicBezTo>
                    <a:pt x="304837" y="41908"/>
                    <a:pt x="311098" y="38657"/>
                    <a:pt x="312182" y="36731"/>
                  </a:cubicBezTo>
                  <a:cubicBezTo>
                    <a:pt x="312543" y="34202"/>
                    <a:pt x="304235" y="23246"/>
                    <a:pt x="291713" y="19754"/>
                  </a:cubicBezTo>
                  <a:cubicBezTo>
                    <a:pt x="282201" y="17105"/>
                    <a:pt x="274857" y="17827"/>
                    <a:pt x="263539" y="22643"/>
                  </a:cubicBezTo>
                  <a:cubicBezTo>
                    <a:pt x="232233" y="35888"/>
                    <a:pt x="190213" y="62136"/>
                    <a:pt x="189731" y="62377"/>
                  </a:cubicBezTo>
                  <a:cubicBezTo>
                    <a:pt x="187925" y="63460"/>
                    <a:pt x="185758" y="63942"/>
                    <a:pt x="183711" y="63701"/>
                  </a:cubicBezTo>
                  <a:lnTo>
                    <a:pt x="51989" y="45279"/>
                  </a:lnTo>
                  <a:cubicBezTo>
                    <a:pt x="47052" y="44557"/>
                    <a:pt x="43561" y="39982"/>
                    <a:pt x="44283" y="35045"/>
                  </a:cubicBezTo>
                  <a:cubicBezTo>
                    <a:pt x="45005" y="30109"/>
                    <a:pt x="49460" y="26737"/>
                    <a:pt x="54517" y="27339"/>
                  </a:cubicBezTo>
                  <a:lnTo>
                    <a:pt x="182988" y="45279"/>
                  </a:lnTo>
                  <a:cubicBezTo>
                    <a:pt x="193102" y="39018"/>
                    <a:pt x="228260" y="17948"/>
                    <a:pt x="256435" y="5907"/>
                  </a:cubicBezTo>
                  <a:cubicBezTo>
                    <a:pt x="271726" y="-594"/>
                    <a:pt x="282924" y="-1558"/>
                    <a:pt x="296529" y="2175"/>
                  </a:cubicBezTo>
                  <a:cubicBezTo>
                    <a:pt x="314590" y="7232"/>
                    <a:pt x="332530" y="24570"/>
                    <a:pt x="329640" y="40463"/>
                  </a:cubicBezTo>
                  <a:cubicBezTo>
                    <a:pt x="327834" y="49975"/>
                    <a:pt x="317841" y="55273"/>
                    <a:pt x="310617" y="59126"/>
                  </a:cubicBezTo>
                  <a:cubicBezTo>
                    <a:pt x="292315" y="68999"/>
                    <a:pt x="271967" y="82244"/>
                    <a:pt x="252341" y="95247"/>
                  </a:cubicBezTo>
                  <a:cubicBezTo>
                    <a:pt x="235605" y="106204"/>
                    <a:pt x="219712" y="116559"/>
                    <a:pt x="205383" y="124746"/>
                  </a:cubicBezTo>
                  <a:cubicBezTo>
                    <a:pt x="195992" y="130044"/>
                    <a:pt x="181423" y="135703"/>
                    <a:pt x="161075" y="135703"/>
                  </a:cubicBezTo>
                  <a:close/>
                </a:path>
              </a:pathLst>
            </a:custGeom>
            <a:grpFill/>
            <a:ln w="1203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AF1CD6-C565-8273-A118-2C08FBEADF00}"/>
                </a:ext>
              </a:extLst>
            </p:cNvPr>
            <p:cNvSpPr/>
            <p:nvPr/>
          </p:nvSpPr>
          <p:spPr>
            <a:xfrm>
              <a:off x="8123976" y="3856858"/>
              <a:ext cx="95119" cy="179762"/>
            </a:xfrm>
            <a:custGeom>
              <a:avLst/>
              <a:gdLst>
                <a:gd name="connsiteX0" fmla="*/ 86089 w 95119"/>
                <a:gd name="connsiteY0" fmla="*/ 179763 h 179762"/>
                <a:gd name="connsiteX1" fmla="*/ 9030 w 95119"/>
                <a:gd name="connsiteY1" fmla="*/ 179763 h 179762"/>
                <a:gd name="connsiteX2" fmla="*/ 0 w 95119"/>
                <a:gd name="connsiteY2" fmla="*/ 170733 h 179762"/>
                <a:gd name="connsiteX3" fmla="*/ 0 w 95119"/>
                <a:gd name="connsiteY3" fmla="*/ 9030 h 179762"/>
                <a:gd name="connsiteX4" fmla="*/ 9030 w 95119"/>
                <a:gd name="connsiteY4" fmla="*/ 0 h 179762"/>
                <a:gd name="connsiteX5" fmla="*/ 86089 w 95119"/>
                <a:gd name="connsiteY5" fmla="*/ 0 h 179762"/>
                <a:gd name="connsiteX6" fmla="*/ 95119 w 95119"/>
                <a:gd name="connsiteY6" fmla="*/ 9030 h 179762"/>
                <a:gd name="connsiteX7" fmla="*/ 95119 w 95119"/>
                <a:gd name="connsiteY7" fmla="*/ 170733 h 179762"/>
                <a:gd name="connsiteX8" fmla="*/ 86089 w 95119"/>
                <a:gd name="connsiteY8" fmla="*/ 179763 h 179762"/>
                <a:gd name="connsiteX9" fmla="*/ 18061 w 95119"/>
                <a:gd name="connsiteY9" fmla="*/ 161702 h 179762"/>
                <a:gd name="connsiteX10" fmla="*/ 77058 w 95119"/>
                <a:gd name="connsiteY10" fmla="*/ 161702 h 179762"/>
                <a:gd name="connsiteX11" fmla="*/ 77058 w 95119"/>
                <a:gd name="connsiteY11" fmla="*/ 18061 h 179762"/>
                <a:gd name="connsiteX12" fmla="*/ 18061 w 95119"/>
                <a:gd name="connsiteY12" fmla="*/ 18061 h 179762"/>
                <a:gd name="connsiteX13" fmla="*/ 18061 w 95119"/>
                <a:gd name="connsiteY13" fmla="*/ 161702 h 17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119" h="179762">
                  <a:moveTo>
                    <a:pt x="86089" y="179763"/>
                  </a:moveTo>
                  <a:lnTo>
                    <a:pt x="9030" y="179763"/>
                  </a:lnTo>
                  <a:cubicBezTo>
                    <a:pt x="4094" y="179763"/>
                    <a:pt x="0" y="175669"/>
                    <a:pt x="0" y="170733"/>
                  </a:cubicBezTo>
                  <a:lnTo>
                    <a:pt x="0" y="9030"/>
                  </a:lnTo>
                  <a:cubicBezTo>
                    <a:pt x="0" y="4094"/>
                    <a:pt x="4094" y="0"/>
                    <a:pt x="9030" y="0"/>
                  </a:cubicBezTo>
                  <a:lnTo>
                    <a:pt x="86089" y="0"/>
                  </a:lnTo>
                  <a:cubicBezTo>
                    <a:pt x="91025" y="0"/>
                    <a:pt x="95119" y="4094"/>
                    <a:pt x="95119" y="9030"/>
                  </a:cubicBezTo>
                  <a:lnTo>
                    <a:pt x="95119" y="170733"/>
                  </a:lnTo>
                  <a:cubicBezTo>
                    <a:pt x="95119" y="175669"/>
                    <a:pt x="91025" y="179763"/>
                    <a:pt x="86089" y="179763"/>
                  </a:cubicBezTo>
                  <a:close/>
                  <a:moveTo>
                    <a:pt x="18061" y="161702"/>
                  </a:moveTo>
                  <a:lnTo>
                    <a:pt x="77058" y="161702"/>
                  </a:lnTo>
                  <a:lnTo>
                    <a:pt x="77058" y="18061"/>
                  </a:lnTo>
                  <a:lnTo>
                    <a:pt x="18061" y="18061"/>
                  </a:lnTo>
                  <a:lnTo>
                    <a:pt x="18061" y="161702"/>
                  </a:lnTo>
                  <a:close/>
                </a:path>
              </a:pathLst>
            </a:custGeom>
            <a:grpFill/>
            <a:ln w="12032" cap="flat">
              <a:noFill/>
              <a:prstDash val="solid"/>
              <a:miter/>
            </a:ln>
          </p:spPr>
          <p:txBody>
            <a:bodyPr rtlCol="0" anchor="ctr"/>
            <a:lstStyle/>
            <a:p>
              <a:endParaRPr lang="en-US"/>
            </a:p>
          </p:txBody>
        </p:sp>
      </p:grpSp>
      <p:grpSp>
        <p:nvGrpSpPr>
          <p:cNvPr id="37" name="Graphic 1038">
            <a:extLst>
              <a:ext uri="{FF2B5EF4-FFF2-40B4-BE49-F238E27FC236}">
                <a16:creationId xmlns:a16="http://schemas.microsoft.com/office/drawing/2014/main" id="{AB971A2B-524C-03C6-F65D-048E68BA44BD}"/>
              </a:ext>
            </a:extLst>
          </p:cNvPr>
          <p:cNvGrpSpPr/>
          <p:nvPr/>
        </p:nvGrpSpPr>
        <p:grpSpPr>
          <a:xfrm>
            <a:off x="8117834" y="4498313"/>
            <a:ext cx="1351438" cy="1257942"/>
            <a:chOff x="9755810" y="4424803"/>
            <a:chExt cx="442364" cy="442364"/>
          </a:xfrm>
          <a:solidFill>
            <a:srgbClr val="004550"/>
          </a:solidFill>
        </p:grpSpPr>
        <p:sp>
          <p:nvSpPr>
            <p:cNvPr id="38" name="Freeform: Shape 37">
              <a:extLst>
                <a:ext uri="{FF2B5EF4-FFF2-40B4-BE49-F238E27FC236}">
                  <a16:creationId xmlns:a16="http://schemas.microsoft.com/office/drawing/2014/main" id="{0E02E283-D390-6BCB-C9D2-C64087AB5303}"/>
                </a:ext>
              </a:extLst>
            </p:cNvPr>
            <p:cNvSpPr/>
            <p:nvPr/>
          </p:nvSpPr>
          <p:spPr>
            <a:xfrm>
              <a:off x="9805657" y="4515829"/>
              <a:ext cx="342669" cy="260433"/>
            </a:xfrm>
            <a:custGeom>
              <a:avLst/>
              <a:gdLst>
                <a:gd name="connsiteX0" fmla="*/ 171335 w 342669"/>
                <a:gd name="connsiteY0" fmla="*/ 260434 h 260433"/>
                <a:gd name="connsiteX1" fmla="*/ 361 w 342669"/>
                <a:gd name="connsiteY1" fmla="*/ 132806 h 260433"/>
                <a:gd name="connsiteX2" fmla="*/ 361 w 342669"/>
                <a:gd name="connsiteY2" fmla="*/ 127628 h 260433"/>
                <a:gd name="connsiteX3" fmla="*/ 171335 w 342669"/>
                <a:gd name="connsiteY3" fmla="*/ 0 h 260433"/>
                <a:gd name="connsiteX4" fmla="*/ 342308 w 342669"/>
                <a:gd name="connsiteY4" fmla="*/ 127628 h 260433"/>
                <a:gd name="connsiteX5" fmla="*/ 342308 w 342669"/>
                <a:gd name="connsiteY5" fmla="*/ 132806 h 260433"/>
                <a:gd name="connsiteX6" fmla="*/ 171335 w 342669"/>
                <a:gd name="connsiteY6" fmla="*/ 260434 h 260433"/>
                <a:gd name="connsiteX7" fmla="*/ 18542 w 342669"/>
                <a:gd name="connsiteY7" fmla="*/ 130277 h 260433"/>
                <a:gd name="connsiteX8" fmla="*/ 171335 w 342669"/>
                <a:gd name="connsiteY8" fmla="*/ 242373 h 260433"/>
                <a:gd name="connsiteX9" fmla="*/ 324128 w 342669"/>
                <a:gd name="connsiteY9" fmla="*/ 130277 h 260433"/>
                <a:gd name="connsiteX10" fmla="*/ 171335 w 342669"/>
                <a:gd name="connsiteY10" fmla="*/ 18181 h 260433"/>
                <a:gd name="connsiteX11" fmla="*/ 18542 w 342669"/>
                <a:gd name="connsiteY11" fmla="*/ 130277 h 260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669" h="260433">
                  <a:moveTo>
                    <a:pt x="171335" y="260434"/>
                  </a:moveTo>
                  <a:cubicBezTo>
                    <a:pt x="40094" y="260434"/>
                    <a:pt x="722" y="134130"/>
                    <a:pt x="361" y="132806"/>
                  </a:cubicBezTo>
                  <a:cubicBezTo>
                    <a:pt x="-120" y="131120"/>
                    <a:pt x="-120" y="129314"/>
                    <a:pt x="361" y="127628"/>
                  </a:cubicBezTo>
                  <a:cubicBezTo>
                    <a:pt x="722" y="126304"/>
                    <a:pt x="40094" y="0"/>
                    <a:pt x="171335" y="0"/>
                  </a:cubicBezTo>
                  <a:cubicBezTo>
                    <a:pt x="302575" y="0"/>
                    <a:pt x="341947" y="126304"/>
                    <a:pt x="342308" y="127628"/>
                  </a:cubicBezTo>
                  <a:cubicBezTo>
                    <a:pt x="342790" y="129314"/>
                    <a:pt x="342790" y="131120"/>
                    <a:pt x="342308" y="132806"/>
                  </a:cubicBezTo>
                  <a:cubicBezTo>
                    <a:pt x="341947" y="134130"/>
                    <a:pt x="302575" y="260434"/>
                    <a:pt x="171335" y="260434"/>
                  </a:cubicBezTo>
                  <a:close/>
                  <a:moveTo>
                    <a:pt x="18542" y="130277"/>
                  </a:moveTo>
                  <a:cubicBezTo>
                    <a:pt x="24563" y="147736"/>
                    <a:pt x="62369" y="242373"/>
                    <a:pt x="171335" y="242373"/>
                  </a:cubicBezTo>
                  <a:cubicBezTo>
                    <a:pt x="280300" y="242373"/>
                    <a:pt x="318107" y="147736"/>
                    <a:pt x="324128" y="130277"/>
                  </a:cubicBezTo>
                  <a:cubicBezTo>
                    <a:pt x="318107" y="112818"/>
                    <a:pt x="280300" y="18181"/>
                    <a:pt x="171335" y="18181"/>
                  </a:cubicBezTo>
                  <a:cubicBezTo>
                    <a:pt x="62369" y="18181"/>
                    <a:pt x="24563" y="112818"/>
                    <a:pt x="18542" y="130277"/>
                  </a:cubicBezTo>
                  <a:close/>
                </a:path>
              </a:pathLst>
            </a:custGeom>
            <a:grpFill/>
            <a:ln w="1203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31D82E0-56C3-49B2-A389-EFF11354CC9E}"/>
                </a:ext>
              </a:extLst>
            </p:cNvPr>
            <p:cNvSpPr/>
            <p:nvPr/>
          </p:nvSpPr>
          <p:spPr>
            <a:xfrm>
              <a:off x="9907639" y="4576633"/>
              <a:ext cx="138705" cy="138705"/>
            </a:xfrm>
            <a:custGeom>
              <a:avLst/>
              <a:gdLst>
                <a:gd name="connsiteX0" fmla="*/ 69353 w 138705"/>
                <a:gd name="connsiteY0" fmla="*/ 138705 h 138705"/>
                <a:gd name="connsiteX1" fmla="*/ 0 w 138705"/>
                <a:gd name="connsiteY1" fmla="*/ 69353 h 138705"/>
                <a:gd name="connsiteX2" fmla="*/ 69353 w 138705"/>
                <a:gd name="connsiteY2" fmla="*/ 0 h 138705"/>
                <a:gd name="connsiteX3" fmla="*/ 138705 w 138705"/>
                <a:gd name="connsiteY3" fmla="*/ 69353 h 138705"/>
                <a:gd name="connsiteX4" fmla="*/ 69353 w 138705"/>
                <a:gd name="connsiteY4" fmla="*/ 138705 h 138705"/>
                <a:gd name="connsiteX5" fmla="*/ 69353 w 138705"/>
                <a:gd name="connsiteY5" fmla="*/ 18061 h 138705"/>
                <a:gd name="connsiteX6" fmla="*/ 18061 w 138705"/>
                <a:gd name="connsiteY6" fmla="*/ 69353 h 138705"/>
                <a:gd name="connsiteX7" fmla="*/ 69353 w 138705"/>
                <a:gd name="connsiteY7" fmla="*/ 120645 h 138705"/>
                <a:gd name="connsiteX8" fmla="*/ 120645 w 138705"/>
                <a:gd name="connsiteY8" fmla="*/ 69353 h 138705"/>
                <a:gd name="connsiteX9" fmla="*/ 69353 w 138705"/>
                <a:gd name="connsiteY9" fmla="*/ 18061 h 13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05" h="138705">
                  <a:moveTo>
                    <a:pt x="69353" y="138705"/>
                  </a:moveTo>
                  <a:cubicBezTo>
                    <a:pt x="31064" y="138705"/>
                    <a:pt x="0" y="107641"/>
                    <a:pt x="0" y="69353"/>
                  </a:cubicBezTo>
                  <a:cubicBezTo>
                    <a:pt x="0" y="31064"/>
                    <a:pt x="31064" y="0"/>
                    <a:pt x="69353" y="0"/>
                  </a:cubicBezTo>
                  <a:cubicBezTo>
                    <a:pt x="107641" y="0"/>
                    <a:pt x="138705" y="31064"/>
                    <a:pt x="138705" y="69353"/>
                  </a:cubicBezTo>
                  <a:cubicBezTo>
                    <a:pt x="138705" y="107641"/>
                    <a:pt x="107641" y="138705"/>
                    <a:pt x="69353" y="138705"/>
                  </a:cubicBezTo>
                  <a:close/>
                  <a:moveTo>
                    <a:pt x="69353" y="18061"/>
                  </a:moveTo>
                  <a:cubicBezTo>
                    <a:pt x="41058" y="18061"/>
                    <a:pt x="18061" y="41058"/>
                    <a:pt x="18061" y="69353"/>
                  </a:cubicBezTo>
                  <a:cubicBezTo>
                    <a:pt x="18061" y="97648"/>
                    <a:pt x="41058" y="120645"/>
                    <a:pt x="69353" y="120645"/>
                  </a:cubicBezTo>
                  <a:cubicBezTo>
                    <a:pt x="97647" y="120645"/>
                    <a:pt x="120645" y="97648"/>
                    <a:pt x="120645" y="69353"/>
                  </a:cubicBezTo>
                  <a:cubicBezTo>
                    <a:pt x="120645" y="41058"/>
                    <a:pt x="97647" y="18061"/>
                    <a:pt x="69353" y="18061"/>
                  </a:cubicBezTo>
                  <a:close/>
                </a:path>
              </a:pathLst>
            </a:custGeom>
            <a:grpFill/>
            <a:ln w="1203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8B2A39A-51DC-5F96-063A-E013B7C765BB}"/>
                </a:ext>
              </a:extLst>
            </p:cNvPr>
            <p:cNvSpPr/>
            <p:nvPr/>
          </p:nvSpPr>
          <p:spPr>
            <a:xfrm>
              <a:off x="9755810" y="4745319"/>
              <a:ext cx="157970" cy="121848"/>
            </a:xfrm>
            <a:custGeom>
              <a:avLst/>
              <a:gdLst>
                <a:gd name="connsiteX0" fmla="*/ 148940 w 157970"/>
                <a:gd name="connsiteY0" fmla="*/ 121849 h 121848"/>
                <a:gd name="connsiteX1" fmla="*/ 56229 w 157970"/>
                <a:gd name="connsiteY1" fmla="*/ 121849 h 121848"/>
                <a:gd name="connsiteX2" fmla="*/ 0 w 157970"/>
                <a:gd name="connsiteY2" fmla="*/ 65620 h 121848"/>
                <a:gd name="connsiteX3" fmla="*/ 0 w 157970"/>
                <a:gd name="connsiteY3" fmla="*/ 9030 h 121848"/>
                <a:gd name="connsiteX4" fmla="*/ 9030 w 157970"/>
                <a:gd name="connsiteY4" fmla="*/ 0 h 121848"/>
                <a:gd name="connsiteX5" fmla="*/ 18061 w 157970"/>
                <a:gd name="connsiteY5" fmla="*/ 9030 h 121848"/>
                <a:gd name="connsiteX6" fmla="*/ 18061 w 157970"/>
                <a:gd name="connsiteY6" fmla="*/ 65620 h 121848"/>
                <a:gd name="connsiteX7" fmla="*/ 56229 w 157970"/>
                <a:gd name="connsiteY7" fmla="*/ 103788 h 121848"/>
                <a:gd name="connsiteX8" fmla="*/ 148940 w 157970"/>
                <a:gd name="connsiteY8" fmla="*/ 103788 h 121848"/>
                <a:gd name="connsiteX9" fmla="*/ 157970 w 157970"/>
                <a:gd name="connsiteY9" fmla="*/ 112819 h 121848"/>
                <a:gd name="connsiteX10" fmla="*/ 148940 w 157970"/>
                <a:gd name="connsiteY10" fmla="*/ 121849 h 1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970" h="121848">
                  <a:moveTo>
                    <a:pt x="148940" y="121849"/>
                  </a:moveTo>
                  <a:lnTo>
                    <a:pt x="56229" y="121849"/>
                  </a:lnTo>
                  <a:cubicBezTo>
                    <a:pt x="25165" y="121849"/>
                    <a:pt x="0" y="96564"/>
                    <a:pt x="0" y="65620"/>
                  </a:cubicBezTo>
                  <a:lnTo>
                    <a:pt x="0" y="9030"/>
                  </a:lnTo>
                  <a:cubicBezTo>
                    <a:pt x="0" y="4094"/>
                    <a:pt x="4094" y="0"/>
                    <a:pt x="9030" y="0"/>
                  </a:cubicBezTo>
                  <a:cubicBezTo>
                    <a:pt x="13967" y="0"/>
                    <a:pt x="18061" y="4094"/>
                    <a:pt x="18061" y="9030"/>
                  </a:cubicBezTo>
                  <a:lnTo>
                    <a:pt x="18061" y="65620"/>
                  </a:lnTo>
                  <a:cubicBezTo>
                    <a:pt x="18061" y="86691"/>
                    <a:pt x="35158" y="103788"/>
                    <a:pt x="56229" y="103788"/>
                  </a:cubicBezTo>
                  <a:lnTo>
                    <a:pt x="148940" y="103788"/>
                  </a:lnTo>
                  <a:cubicBezTo>
                    <a:pt x="153876" y="103788"/>
                    <a:pt x="157970" y="107882"/>
                    <a:pt x="157970" y="112819"/>
                  </a:cubicBezTo>
                  <a:cubicBezTo>
                    <a:pt x="157970" y="117755"/>
                    <a:pt x="153876" y="121849"/>
                    <a:pt x="148940" y="121849"/>
                  </a:cubicBezTo>
                  <a:close/>
                </a:path>
              </a:pathLst>
            </a:custGeom>
            <a:grpFill/>
            <a:ln w="1203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6115457-8464-703B-8CDE-450DA50AC7EA}"/>
                </a:ext>
              </a:extLst>
            </p:cNvPr>
            <p:cNvSpPr/>
            <p:nvPr/>
          </p:nvSpPr>
          <p:spPr>
            <a:xfrm>
              <a:off x="10040204" y="4745319"/>
              <a:ext cx="157969" cy="121848"/>
            </a:xfrm>
            <a:custGeom>
              <a:avLst/>
              <a:gdLst>
                <a:gd name="connsiteX0" fmla="*/ 101741 w 157969"/>
                <a:gd name="connsiteY0" fmla="*/ 121849 h 121848"/>
                <a:gd name="connsiteX1" fmla="*/ 9030 w 157969"/>
                <a:gd name="connsiteY1" fmla="*/ 121849 h 121848"/>
                <a:gd name="connsiteX2" fmla="*/ 0 w 157969"/>
                <a:gd name="connsiteY2" fmla="*/ 112819 h 121848"/>
                <a:gd name="connsiteX3" fmla="*/ 9030 w 157969"/>
                <a:gd name="connsiteY3" fmla="*/ 103788 h 121848"/>
                <a:gd name="connsiteX4" fmla="*/ 101741 w 157969"/>
                <a:gd name="connsiteY4" fmla="*/ 103788 h 121848"/>
                <a:gd name="connsiteX5" fmla="*/ 139909 w 157969"/>
                <a:gd name="connsiteY5" fmla="*/ 65620 h 121848"/>
                <a:gd name="connsiteX6" fmla="*/ 139909 w 157969"/>
                <a:gd name="connsiteY6" fmla="*/ 9030 h 121848"/>
                <a:gd name="connsiteX7" fmla="*/ 148940 w 157969"/>
                <a:gd name="connsiteY7" fmla="*/ 0 h 121848"/>
                <a:gd name="connsiteX8" fmla="*/ 157970 w 157969"/>
                <a:gd name="connsiteY8" fmla="*/ 9030 h 121848"/>
                <a:gd name="connsiteX9" fmla="*/ 157970 w 157969"/>
                <a:gd name="connsiteY9" fmla="*/ 65620 h 121848"/>
                <a:gd name="connsiteX10" fmla="*/ 101741 w 157969"/>
                <a:gd name="connsiteY10" fmla="*/ 121849 h 1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969" h="121848">
                  <a:moveTo>
                    <a:pt x="101741" y="121849"/>
                  </a:moveTo>
                  <a:lnTo>
                    <a:pt x="9030" y="121849"/>
                  </a:lnTo>
                  <a:cubicBezTo>
                    <a:pt x="4094" y="121849"/>
                    <a:pt x="0" y="117755"/>
                    <a:pt x="0" y="112819"/>
                  </a:cubicBezTo>
                  <a:cubicBezTo>
                    <a:pt x="0" y="107882"/>
                    <a:pt x="4094" y="103788"/>
                    <a:pt x="9030" y="103788"/>
                  </a:cubicBezTo>
                  <a:lnTo>
                    <a:pt x="101741" y="103788"/>
                  </a:lnTo>
                  <a:cubicBezTo>
                    <a:pt x="122812" y="103788"/>
                    <a:pt x="139909" y="86691"/>
                    <a:pt x="139909" y="65620"/>
                  </a:cubicBezTo>
                  <a:lnTo>
                    <a:pt x="139909" y="9030"/>
                  </a:lnTo>
                  <a:cubicBezTo>
                    <a:pt x="139909" y="4094"/>
                    <a:pt x="144003" y="0"/>
                    <a:pt x="148940" y="0"/>
                  </a:cubicBezTo>
                  <a:cubicBezTo>
                    <a:pt x="153876" y="0"/>
                    <a:pt x="157970" y="4094"/>
                    <a:pt x="157970" y="9030"/>
                  </a:cubicBezTo>
                  <a:lnTo>
                    <a:pt x="157970" y="65620"/>
                  </a:lnTo>
                  <a:cubicBezTo>
                    <a:pt x="157970" y="96684"/>
                    <a:pt x="132685" y="121849"/>
                    <a:pt x="101741" y="121849"/>
                  </a:cubicBezTo>
                  <a:close/>
                </a:path>
              </a:pathLst>
            </a:custGeom>
            <a:grpFill/>
            <a:ln w="1203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9A2E774-802B-B31B-B4F7-748D03975AFB}"/>
                </a:ext>
              </a:extLst>
            </p:cNvPr>
            <p:cNvSpPr/>
            <p:nvPr/>
          </p:nvSpPr>
          <p:spPr>
            <a:xfrm>
              <a:off x="10040204" y="4424803"/>
              <a:ext cx="157969" cy="121848"/>
            </a:xfrm>
            <a:custGeom>
              <a:avLst/>
              <a:gdLst>
                <a:gd name="connsiteX0" fmla="*/ 148940 w 157969"/>
                <a:gd name="connsiteY0" fmla="*/ 121849 h 121848"/>
                <a:gd name="connsiteX1" fmla="*/ 139909 w 157969"/>
                <a:gd name="connsiteY1" fmla="*/ 112818 h 121848"/>
                <a:gd name="connsiteX2" fmla="*/ 139909 w 157969"/>
                <a:gd name="connsiteY2" fmla="*/ 56229 h 121848"/>
                <a:gd name="connsiteX3" fmla="*/ 101741 w 157969"/>
                <a:gd name="connsiteY3" fmla="*/ 18061 h 121848"/>
                <a:gd name="connsiteX4" fmla="*/ 9030 w 157969"/>
                <a:gd name="connsiteY4" fmla="*/ 18061 h 121848"/>
                <a:gd name="connsiteX5" fmla="*/ 0 w 157969"/>
                <a:gd name="connsiteY5" fmla="*/ 9030 h 121848"/>
                <a:gd name="connsiteX6" fmla="*/ 9030 w 157969"/>
                <a:gd name="connsiteY6" fmla="*/ 0 h 121848"/>
                <a:gd name="connsiteX7" fmla="*/ 101741 w 157969"/>
                <a:gd name="connsiteY7" fmla="*/ 0 h 121848"/>
                <a:gd name="connsiteX8" fmla="*/ 157970 w 157969"/>
                <a:gd name="connsiteY8" fmla="*/ 56229 h 121848"/>
                <a:gd name="connsiteX9" fmla="*/ 157970 w 157969"/>
                <a:gd name="connsiteY9" fmla="*/ 112818 h 121848"/>
                <a:gd name="connsiteX10" fmla="*/ 148940 w 157969"/>
                <a:gd name="connsiteY10" fmla="*/ 121849 h 1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969" h="121848">
                  <a:moveTo>
                    <a:pt x="148940" y="121849"/>
                  </a:moveTo>
                  <a:cubicBezTo>
                    <a:pt x="144003" y="121849"/>
                    <a:pt x="139909" y="117755"/>
                    <a:pt x="139909" y="112818"/>
                  </a:cubicBezTo>
                  <a:lnTo>
                    <a:pt x="139909" y="56229"/>
                  </a:lnTo>
                  <a:cubicBezTo>
                    <a:pt x="139909" y="35158"/>
                    <a:pt x="122812" y="18061"/>
                    <a:pt x="101741" y="18061"/>
                  </a:cubicBezTo>
                  <a:lnTo>
                    <a:pt x="9030" y="18061"/>
                  </a:lnTo>
                  <a:cubicBezTo>
                    <a:pt x="4094" y="18061"/>
                    <a:pt x="0" y="13967"/>
                    <a:pt x="0" y="9030"/>
                  </a:cubicBezTo>
                  <a:cubicBezTo>
                    <a:pt x="0" y="4094"/>
                    <a:pt x="4094" y="0"/>
                    <a:pt x="9030" y="0"/>
                  </a:cubicBezTo>
                  <a:lnTo>
                    <a:pt x="101741" y="0"/>
                  </a:lnTo>
                  <a:cubicBezTo>
                    <a:pt x="132806" y="0"/>
                    <a:pt x="157970" y="25285"/>
                    <a:pt x="157970" y="56229"/>
                  </a:cubicBezTo>
                  <a:lnTo>
                    <a:pt x="157970" y="112818"/>
                  </a:lnTo>
                  <a:cubicBezTo>
                    <a:pt x="157970" y="117755"/>
                    <a:pt x="153876" y="121849"/>
                    <a:pt x="148940" y="121849"/>
                  </a:cubicBezTo>
                  <a:close/>
                </a:path>
              </a:pathLst>
            </a:custGeom>
            <a:grpFill/>
            <a:ln w="1203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779D8E4-966B-C67A-BD97-AD34BBC8C7F5}"/>
                </a:ext>
              </a:extLst>
            </p:cNvPr>
            <p:cNvSpPr/>
            <p:nvPr/>
          </p:nvSpPr>
          <p:spPr>
            <a:xfrm>
              <a:off x="9755810" y="4424803"/>
              <a:ext cx="157970" cy="121848"/>
            </a:xfrm>
            <a:custGeom>
              <a:avLst/>
              <a:gdLst>
                <a:gd name="connsiteX0" fmla="*/ 9030 w 157970"/>
                <a:gd name="connsiteY0" fmla="*/ 121849 h 121848"/>
                <a:gd name="connsiteX1" fmla="*/ 0 w 157970"/>
                <a:gd name="connsiteY1" fmla="*/ 112818 h 121848"/>
                <a:gd name="connsiteX2" fmla="*/ 0 w 157970"/>
                <a:gd name="connsiteY2" fmla="*/ 56229 h 121848"/>
                <a:gd name="connsiteX3" fmla="*/ 56229 w 157970"/>
                <a:gd name="connsiteY3" fmla="*/ 0 h 121848"/>
                <a:gd name="connsiteX4" fmla="*/ 148940 w 157970"/>
                <a:gd name="connsiteY4" fmla="*/ 0 h 121848"/>
                <a:gd name="connsiteX5" fmla="*/ 157970 w 157970"/>
                <a:gd name="connsiteY5" fmla="*/ 9030 h 121848"/>
                <a:gd name="connsiteX6" fmla="*/ 148940 w 157970"/>
                <a:gd name="connsiteY6" fmla="*/ 18061 h 121848"/>
                <a:gd name="connsiteX7" fmla="*/ 56229 w 157970"/>
                <a:gd name="connsiteY7" fmla="*/ 18061 h 121848"/>
                <a:gd name="connsiteX8" fmla="*/ 18061 w 157970"/>
                <a:gd name="connsiteY8" fmla="*/ 56229 h 121848"/>
                <a:gd name="connsiteX9" fmla="*/ 18061 w 157970"/>
                <a:gd name="connsiteY9" fmla="*/ 112818 h 121848"/>
                <a:gd name="connsiteX10" fmla="*/ 9030 w 157970"/>
                <a:gd name="connsiteY10" fmla="*/ 121849 h 1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970" h="121848">
                  <a:moveTo>
                    <a:pt x="9030" y="121849"/>
                  </a:moveTo>
                  <a:cubicBezTo>
                    <a:pt x="4094" y="121849"/>
                    <a:pt x="0" y="117755"/>
                    <a:pt x="0" y="112818"/>
                  </a:cubicBezTo>
                  <a:lnTo>
                    <a:pt x="0" y="56229"/>
                  </a:lnTo>
                  <a:cubicBezTo>
                    <a:pt x="0" y="25164"/>
                    <a:pt x="25285" y="0"/>
                    <a:pt x="56229" y="0"/>
                  </a:cubicBezTo>
                  <a:lnTo>
                    <a:pt x="148940" y="0"/>
                  </a:lnTo>
                  <a:cubicBezTo>
                    <a:pt x="153876" y="0"/>
                    <a:pt x="157970" y="4094"/>
                    <a:pt x="157970" y="9030"/>
                  </a:cubicBezTo>
                  <a:cubicBezTo>
                    <a:pt x="157970" y="13967"/>
                    <a:pt x="153876" y="18061"/>
                    <a:pt x="148940" y="18061"/>
                  </a:cubicBezTo>
                  <a:lnTo>
                    <a:pt x="56229" y="18061"/>
                  </a:lnTo>
                  <a:cubicBezTo>
                    <a:pt x="35158" y="18061"/>
                    <a:pt x="18061" y="35158"/>
                    <a:pt x="18061" y="56229"/>
                  </a:cubicBezTo>
                  <a:lnTo>
                    <a:pt x="18061" y="112818"/>
                  </a:lnTo>
                  <a:cubicBezTo>
                    <a:pt x="18061" y="117755"/>
                    <a:pt x="13967" y="121849"/>
                    <a:pt x="9030" y="121849"/>
                  </a:cubicBezTo>
                  <a:close/>
                </a:path>
              </a:pathLst>
            </a:custGeom>
            <a:grpFill/>
            <a:ln w="12032" cap="flat">
              <a:noFill/>
              <a:prstDash val="solid"/>
              <a:miter/>
            </a:ln>
          </p:spPr>
          <p:txBody>
            <a:bodyPr rtlCol="0" anchor="ctr"/>
            <a:lstStyle/>
            <a:p>
              <a:endParaRPr lang="en-US"/>
            </a:p>
          </p:txBody>
        </p:sp>
      </p:grpSp>
    </p:spTree>
    <p:extLst>
      <p:ext uri="{BB962C8B-B14F-4D97-AF65-F5344CB8AC3E}">
        <p14:creationId xmlns:p14="http://schemas.microsoft.com/office/powerpoint/2010/main" val="1558568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8861-A809-4663-5802-53DF6F198C9F}"/>
              </a:ext>
            </a:extLst>
          </p:cNvPr>
          <p:cNvSpPr>
            <a:spLocks noGrp="1"/>
          </p:cNvSpPr>
          <p:nvPr>
            <p:ph type="title"/>
          </p:nvPr>
        </p:nvSpPr>
        <p:spPr/>
        <p:txBody>
          <a:bodyPr/>
          <a:lstStyle/>
          <a:p>
            <a:r>
              <a:rPr lang="pt-PT" dirty="0"/>
              <a:t>Regression model</a:t>
            </a:r>
          </a:p>
        </p:txBody>
      </p:sp>
      <p:sp>
        <p:nvSpPr>
          <p:cNvPr id="3" name="Text Placeholder 2">
            <a:extLst>
              <a:ext uri="{FF2B5EF4-FFF2-40B4-BE49-F238E27FC236}">
                <a16:creationId xmlns:a16="http://schemas.microsoft.com/office/drawing/2014/main" id="{288F9AAC-A69A-83BB-38CD-1D36E86AD1BE}"/>
              </a:ext>
            </a:extLst>
          </p:cNvPr>
          <p:cNvSpPr>
            <a:spLocks noGrp="1"/>
          </p:cNvSpPr>
          <p:nvPr>
            <p:ph type="body" sz="quarter" idx="15"/>
          </p:nvPr>
        </p:nvSpPr>
        <p:spPr/>
        <p:txBody>
          <a:bodyPr/>
          <a:lstStyle/>
          <a:p>
            <a:r>
              <a:rPr lang="pt-PT" dirty="0"/>
              <a:t>MODEL OUTPUT</a:t>
            </a:r>
          </a:p>
        </p:txBody>
      </p:sp>
      <p:sp>
        <p:nvSpPr>
          <p:cNvPr id="4" name="Text Placeholder 3">
            <a:extLst>
              <a:ext uri="{FF2B5EF4-FFF2-40B4-BE49-F238E27FC236}">
                <a16:creationId xmlns:a16="http://schemas.microsoft.com/office/drawing/2014/main" id="{5148C565-0212-7789-F42E-1AAD4933BF51}"/>
              </a:ext>
            </a:extLst>
          </p:cNvPr>
          <p:cNvSpPr>
            <a:spLocks noGrp="1"/>
          </p:cNvSpPr>
          <p:nvPr>
            <p:ph type="body" sz="quarter" idx="16"/>
          </p:nvPr>
        </p:nvSpPr>
        <p:spPr/>
        <p:txBody>
          <a:bodyPr/>
          <a:lstStyle/>
          <a:p>
            <a:endParaRPr lang="pt-PT" dirty="0"/>
          </a:p>
        </p:txBody>
      </p:sp>
      <p:sp>
        <p:nvSpPr>
          <p:cNvPr id="5" name="Rectangle: Rounded Corners 4">
            <a:extLst>
              <a:ext uri="{FF2B5EF4-FFF2-40B4-BE49-F238E27FC236}">
                <a16:creationId xmlns:a16="http://schemas.microsoft.com/office/drawing/2014/main" id="{6F7B55B1-B44F-A3D6-A19F-AE44F7C3951B}"/>
              </a:ext>
            </a:extLst>
          </p:cNvPr>
          <p:cNvSpPr/>
          <p:nvPr/>
        </p:nvSpPr>
        <p:spPr>
          <a:xfrm>
            <a:off x="3298190" y="2943923"/>
            <a:ext cx="1193243" cy="1616926"/>
          </a:xfrm>
          <a:prstGeom prst="roundRect">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Model</a:t>
            </a:r>
          </a:p>
        </p:txBody>
      </p:sp>
      <p:sp>
        <p:nvSpPr>
          <p:cNvPr id="6" name="Arrow: Right 5">
            <a:extLst>
              <a:ext uri="{FF2B5EF4-FFF2-40B4-BE49-F238E27FC236}">
                <a16:creationId xmlns:a16="http://schemas.microsoft.com/office/drawing/2014/main" id="{711D4ABF-55E3-A86C-0778-2728F101746D}"/>
              </a:ext>
            </a:extLst>
          </p:cNvPr>
          <p:cNvSpPr/>
          <p:nvPr/>
        </p:nvSpPr>
        <p:spPr>
          <a:xfrm>
            <a:off x="4595510" y="3214401"/>
            <a:ext cx="646771" cy="1170878"/>
          </a:xfrm>
          <a:prstGeom prst="rightArrow">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ctangle: Rounded Corners 6">
            <a:extLst>
              <a:ext uri="{FF2B5EF4-FFF2-40B4-BE49-F238E27FC236}">
                <a16:creationId xmlns:a16="http://schemas.microsoft.com/office/drawing/2014/main" id="{4F3A263A-7A15-F7FD-3915-8FCC96E6D843}"/>
              </a:ext>
            </a:extLst>
          </p:cNvPr>
          <p:cNvSpPr/>
          <p:nvPr/>
        </p:nvSpPr>
        <p:spPr>
          <a:xfrm>
            <a:off x="1003547" y="2943923"/>
            <a:ext cx="1193243" cy="1616926"/>
          </a:xfrm>
          <a:prstGeom prst="roundRect">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Data</a:t>
            </a:r>
          </a:p>
        </p:txBody>
      </p:sp>
      <p:sp>
        <p:nvSpPr>
          <p:cNvPr id="8" name="Arrow: Right 7">
            <a:extLst>
              <a:ext uri="{FF2B5EF4-FFF2-40B4-BE49-F238E27FC236}">
                <a16:creationId xmlns:a16="http://schemas.microsoft.com/office/drawing/2014/main" id="{A6328517-B63B-0C65-33BA-E23251ED4D4A}"/>
              </a:ext>
            </a:extLst>
          </p:cNvPr>
          <p:cNvSpPr/>
          <p:nvPr/>
        </p:nvSpPr>
        <p:spPr>
          <a:xfrm>
            <a:off x="2300867" y="3214401"/>
            <a:ext cx="646771" cy="1170878"/>
          </a:xfrm>
          <a:prstGeom prst="rightArrow">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9" name="Table 8">
            <a:extLst>
              <a:ext uri="{FF2B5EF4-FFF2-40B4-BE49-F238E27FC236}">
                <a16:creationId xmlns:a16="http://schemas.microsoft.com/office/drawing/2014/main" id="{6DD3B633-4921-3E36-39C3-6D24858FA3C3}"/>
              </a:ext>
            </a:extLst>
          </p:cNvPr>
          <p:cNvGraphicFramePr>
            <a:graphicFrameLocks noGrp="1"/>
          </p:cNvGraphicFramePr>
          <p:nvPr>
            <p:extLst>
              <p:ext uri="{D42A27DB-BD31-4B8C-83A1-F6EECF244321}">
                <p14:modId xmlns:p14="http://schemas.microsoft.com/office/powerpoint/2010/main" val="4185022830"/>
              </p:ext>
            </p:extLst>
          </p:nvPr>
        </p:nvGraphicFramePr>
        <p:xfrm>
          <a:off x="5981453" y="3614420"/>
          <a:ext cx="520700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711254560"/>
                    </a:ext>
                  </a:extLst>
                </a:gridCol>
                <a:gridCol w="208280">
                  <a:extLst>
                    <a:ext uri="{9D8B030D-6E8A-4147-A177-3AD203B41FA5}">
                      <a16:colId xmlns:a16="http://schemas.microsoft.com/office/drawing/2014/main" val="876454253"/>
                    </a:ext>
                  </a:extLst>
                </a:gridCol>
                <a:gridCol w="208280">
                  <a:extLst>
                    <a:ext uri="{9D8B030D-6E8A-4147-A177-3AD203B41FA5}">
                      <a16:colId xmlns:a16="http://schemas.microsoft.com/office/drawing/2014/main" val="1124634247"/>
                    </a:ext>
                  </a:extLst>
                </a:gridCol>
                <a:gridCol w="208280">
                  <a:extLst>
                    <a:ext uri="{9D8B030D-6E8A-4147-A177-3AD203B41FA5}">
                      <a16:colId xmlns:a16="http://schemas.microsoft.com/office/drawing/2014/main" val="873892708"/>
                    </a:ext>
                  </a:extLst>
                </a:gridCol>
                <a:gridCol w="208280">
                  <a:extLst>
                    <a:ext uri="{9D8B030D-6E8A-4147-A177-3AD203B41FA5}">
                      <a16:colId xmlns:a16="http://schemas.microsoft.com/office/drawing/2014/main" val="770222040"/>
                    </a:ext>
                  </a:extLst>
                </a:gridCol>
                <a:gridCol w="208280">
                  <a:extLst>
                    <a:ext uri="{9D8B030D-6E8A-4147-A177-3AD203B41FA5}">
                      <a16:colId xmlns:a16="http://schemas.microsoft.com/office/drawing/2014/main" val="3825586783"/>
                    </a:ext>
                  </a:extLst>
                </a:gridCol>
                <a:gridCol w="208280">
                  <a:extLst>
                    <a:ext uri="{9D8B030D-6E8A-4147-A177-3AD203B41FA5}">
                      <a16:colId xmlns:a16="http://schemas.microsoft.com/office/drawing/2014/main" val="4090105190"/>
                    </a:ext>
                  </a:extLst>
                </a:gridCol>
                <a:gridCol w="208280">
                  <a:extLst>
                    <a:ext uri="{9D8B030D-6E8A-4147-A177-3AD203B41FA5}">
                      <a16:colId xmlns:a16="http://schemas.microsoft.com/office/drawing/2014/main" val="3366131114"/>
                    </a:ext>
                  </a:extLst>
                </a:gridCol>
                <a:gridCol w="208280">
                  <a:extLst>
                    <a:ext uri="{9D8B030D-6E8A-4147-A177-3AD203B41FA5}">
                      <a16:colId xmlns:a16="http://schemas.microsoft.com/office/drawing/2014/main" val="1040089037"/>
                    </a:ext>
                  </a:extLst>
                </a:gridCol>
                <a:gridCol w="208280">
                  <a:extLst>
                    <a:ext uri="{9D8B030D-6E8A-4147-A177-3AD203B41FA5}">
                      <a16:colId xmlns:a16="http://schemas.microsoft.com/office/drawing/2014/main" val="2414363382"/>
                    </a:ext>
                  </a:extLst>
                </a:gridCol>
                <a:gridCol w="208280">
                  <a:extLst>
                    <a:ext uri="{9D8B030D-6E8A-4147-A177-3AD203B41FA5}">
                      <a16:colId xmlns:a16="http://schemas.microsoft.com/office/drawing/2014/main" val="2090833143"/>
                    </a:ext>
                  </a:extLst>
                </a:gridCol>
                <a:gridCol w="208280">
                  <a:extLst>
                    <a:ext uri="{9D8B030D-6E8A-4147-A177-3AD203B41FA5}">
                      <a16:colId xmlns:a16="http://schemas.microsoft.com/office/drawing/2014/main" val="4215385820"/>
                    </a:ext>
                  </a:extLst>
                </a:gridCol>
                <a:gridCol w="208280">
                  <a:extLst>
                    <a:ext uri="{9D8B030D-6E8A-4147-A177-3AD203B41FA5}">
                      <a16:colId xmlns:a16="http://schemas.microsoft.com/office/drawing/2014/main" val="2569274712"/>
                    </a:ext>
                  </a:extLst>
                </a:gridCol>
                <a:gridCol w="208280">
                  <a:extLst>
                    <a:ext uri="{9D8B030D-6E8A-4147-A177-3AD203B41FA5}">
                      <a16:colId xmlns:a16="http://schemas.microsoft.com/office/drawing/2014/main" val="2670257531"/>
                    </a:ext>
                  </a:extLst>
                </a:gridCol>
                <a:gridCol w="208280">
                  <a:extLst>
                    <a:ext uri="{9D8B030D-6E8A-4147-A177-3AD203B41FA5}">
                      <a16:colId xmlns:a16="http://schemas.microsoft.com/office/drawing/2014/main" val="76759783"/>
                    </a:ext>
                  </a:extLst>
                </a:gridCol>
                <a:gridCol w="208280">
                  <a:extLst>
                    <a:ext uri="{9D8B030D-6E8A-4147-A177-3AD203B41FA5}">
                      <a16:colId xmlns:a16="http://schemas.microsoft.com/office/drawing/2014/main" val="1728242840"/>
                    </a:ext>
                  </a:extLst>
                </a:gridCol>
                <a:gridCol w="208280">
                  <a:extLst>
                    <a:ext uri="{9D8B030D-6E8A-4147-A177-3AD203B41FA5}">
                      <a16:colId xmlns:a16="http://schemas.microsoft.com/office/drawing/2014/main" val="3053387377"/>
                    </a:ext>
                  </a:extLst>
                </a:gridCol>
                <a:gridCol w="208280">
                  <a:extLst>
                    <a:ext uri="{9D8B030D-6E8A-4147-A177-3AD203B41FA5}">
                      <a16:colId xmlns:a16="http://schemas.microsoft.com/office/drawing/2014/main" val="3271158112"/>
                    </a:ext>
                  </a:extLst>
                </a:gridCol>
                <a:gridCol w="208280">
                  <a:extLst>
                    <a:ext uri="{9D8B030D-6E8A-4147-A177-3AD203B41FA5}">
                      <a16:colId xmlns:a16="http://schemas.microsoft.com/office/drawing/2014/main" val="3941574673"/>
                    </a:ext>
                  </a:extLst>
                </a:gridCol>
                <a:gridCol w="208280">
                  <a:extLst>
                    <a:ext uri="{9D8B030D-6E8A-4147-A177-3AD203B41FA5}">
                      <a16:colId xmlns:a16="http://schemas.microsoft.com/office/drawing/2014/main" val="2633614297"/>
                    </a:ext>
                  </a:extLst>
                </a:gridCol>
                <a:gridCol w="208280">
                  <a:extLst>
                    <a:ext uri="{9D8B030D-6E8A-4147-A177-3AD203B41FA5}">
                      <a16:colId xmlns:a16="http://schemas.microsoft.com/office/drawing/2014/main" val="1145634728"/>
                    </a:ext>
                  </a:extLst>
                </a:gridCol>
                <a:gridCol w="208280">
                  <a:extLst>
                    <a:ext uri="{9D8B030D-6E8A-4147-A177-3AD203B41FA5}">
                      <a16:colId xmlns:a16="http://schemas.microsoft.com/office/drawing/2014/main" val="49974748"/>
                    </a:ext>
                  </a:extLst>
                </a:gridCol>
                <a:gridCol w="208280">
                  <a:extLst>
                    <a:ext uri="{9D8B030D-6E8A-4147-A177-3AD203B41FA5}">
                      <a16:colId xmlns:a16="http://schemas.microsoft.com/office/drawing/2014/main" val="1517123246"/>
                    </a:ext>
                  </a:extLst>
                </a:gridCol>
                <a:gridCol w="208280">
                  <a:extLst>
                    <a:ext uri="{9D8B030D-6E8A-4147-A177-3AD203B41FA5}">
                      <a16:colId xmlns:a16="http://schemas.microsoft.com/office/drawing/2014/main" val="306754536"/>
                    </a:ext>
                  </a:extLst>
                </a:gridCol>
                <a:gridCol w="208280">
                  <a:extLst>
                    <a:ext uri="{9D8B030D-6E8A-4147-A177-3AD203B41FA5}">
                      <a16:colId xmlns:a16="http://schemas.microsoft.com/office/drawing/2014/main" val="344979053"/>
                    </a:ext>
                  </a:extLst>
                </a:gridCol>
              </a:tblGrid>
              <a:tr h="370840">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extLst>
                  <a:ext uri="{0D108BD9-81ED-4DB2-BD59-A6C34878D82A}">
                    <a16:rowId xmlns:a16="http://schemas.microsoft.com/office/drawing/2014/main" val="3543688237"/>
                  </a:ext>
                </a:extLst>
              </a:tr>
            </a:tbl>
          </a:graphicData>
        </a:graphic>
      </p:graphicFrame>
      <p:sp>
        <p:nvSpPr>
          <p:cNvPr id="10" name="TextBox 9">
            <a:extLst>
              <a:ext uri="{FF2B5EF4-FFF2-40B4-BE49-F238E27FC236}">
                <a16:creationId xmlns:a16="http://schemas.microsoft.com/office/drawing/2014/main" id="{C78EA08A-FB1E-857D-6337-9E4DD9872DC1}"/>
              </a:ext>
            </a:extLst>
          </p:cNvPr>
          <p:cNvSpPr txBox="1"/>
          <p:nvPr/>
        </p:nvSpPr>
        <p:spPr>
          <a:xfrm>
            <a:off x="8014027" y="3214401"/>
            <a:ext cx="1141851" cy="369332"/>
          </a:xfrm>
          <a:prstGeom prst="rect">
            <a:avLst/>
          </a:prstGeom>
          <a:noFill/>
        </p:spPr>
        <p:txBody>
          <a:bodyPr wrap="none" rtlCol="0">
            <a:spAutoFit/>
          </a:bodyPr>
          <a:lstStyle/>
          <a:p>
            <a:pPr algn="ctr"/>
            <a:r>
              <a:rPr lang="pt-PT" dirty="0"/>
              <a:t>Prediction</a:t>
            </a:r>
          </a:p>
        </p:txBody>
      </p:sp>
      <p:graphicFrame>
        <p:nvGraphicFramePr>
          <p:cNvPr id="11" name="Table 10">
            <a:extLst>
              <a:ext uri="{FF2B5EF4-FFF2-40B4-BE49-F238E27FC236}">
                <a16:creationId xmlns:a16="http://schemas.microsoft.com/office/drawing/2014/main" id="{5A189262-8F78-C7D3-55FB-13A127D9AE24}"/>
              </a:ext>
            </a:extLst>
          </p:cNvPr>
          <p:cNvGraphicFramePr>
            <a:graphicFrameLocks noGrp="1"/>
          </p:cNvGraphicFramePr>
          <p:nvPr>
            <p:extLst>
              <p:ext uri="{D42A27DB-BD31-4B8C-83A1-F6EECF244321}">
                <p14:modId xmlns:p14="http://schemas.microsoft.com/office/powerpoint/2010/main" val="4250596345"/>
              </p:ext>
            </p:extLst>
          </p:nvPr>
        </p:nvGraphicFramePr>
        <p:xfrm>
          <a:off x="5981453" y="5109845"/>
          <a:ext cx="520700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711254560"/>
                    </a:ext>
                  </a:extLst>
                </a:gridCol>
                <a:gridCol w="208280">
                  <a:extLst>
                    <a:ext uri="{9D8B030D-6E8A-4147-A177-3AD203B41FA5}">
                      <a16:colId xmlns:a16="http://schemas.microsoft.com/office/drawing/2014/main" val="876454253"/>
                    </a:ext>
                  </a:extLst>
                </a:gridCol>
                <a:gridCol w="208280">
                  <a:extLst>
                    <a:ext uri="{9D8B030D-6E8A-4147-A177-3AD203B41FA5}">
                      <a16:colId xmlns:a16="http://schemas.microsoft.com/office/drawing/2014/main" val="1124634247"/>
                    </a:ext>
                  </a:extLst>
                </a:gridCol>
                <a:gridCol w="208280">
                  <a:extLst>
                    <a:ext uri="{9D8B030D-6E8A-4147-A177-3AD203B41FA5}">
                      <a16:colId xmlns:a16="http://schemas.microsoft.com/office/drawing/2014/main" val="873892708"/>
                    </a:ext>
                  </a:extLst>
                </a:gridCol>
                <a:gridCol w="208280">
                  <a:extLst>
                    <a:ext uri="{9D8B030D-6E8A-4147-A177-3AD203B41FA5}">
                      <a16:colId xmlns:a16="http://schemas.microsoft.com/office/drawing/2014/main" val="770222040"/>
                    </a:ext>
                  </a:extLst>
                </a:gridCol>
                <a:gridCol w="208280">
                  <a:extLst>
                    <a:ext uri="{9D8B030D-6E8A-4147-A177-3AD203B41FA5}">
                      <a16:colId xmlns:a16="http://schemas.microsoft.com/office/drawing/2014/main" val="3825586783"/>
                    </a:ext>
                  </a:extLst>
                </a:gridCol>
                <a:gridCol w="208280">
                  <a:extLst>
                    <a:ext uri="{9D8B030D-6E8A-4147-A177-3AD203B41FA5}">
                      <a16:colId xmlns:a16="http://schemas.microsoft.com/office/drawing/2014/main" val="4090105190"/>
                    </a:ext>
                  </a:extLst>
                </a:gridCol>
                <a:gridCol w="208280">
                  <a:extLst>
                    <a:ext uri="{9D8B030D-6E8A-4147-A177-3AD203B41FA5}">
                      <a16:colId xmlns:a16="http://schemas.microsoft.com/office/drawing/2014/main" val="3366131114"/>
                    </a:ext>
                  </a:extLst>
                </a:gridCol>
                <a:gridCol w="208280">
                  <a:extLst>
                    <a:ext uri="{9D8B030D-6E8A-4147-A177-3AD203B41FA5}">
                      <a16:colId xmlns:a16="http://schemas.microsoft.com/office/drawing/2014/main" val="1040089037"/>
                    </a:ext>
                  </a:extLst>
                </a:gridCol>
                <a:gridCol w="208280">
                  <a:extLst>
                    <a:ext uri="{9D8B030D-6E8A-4147-A177-3AD203B41FA5}">
                      <a16:colId xmlns:a16="http://schemas.microsoft.com/office/drawing/2014/main" val="2414363382"/>
                    </a:ext>
                  </a:extLst>
                </a:gridCol>
                <a:gridCol w="208280">
                  <a:extLst>
                    <a:ext uri="{9D8B030D-6E8A-4147-A177-3AD203B41FA5}">
                      <a16:colId xmlns:a16="http://schemas.microsoft.com/office/drawing/2014/main" val="2090833143"/>
                    </a:ext>
                  </a:extLst>
                </a:gridCol>
                <a:gridCol w="208280">
                  <a:extLst>
                    <a:ext uri="{9D8B030D-6E8A-4147-A177-3AD203B41FA5}">
                      <a16:colId xmlns:a16="http://schemas.microsoft.com/office/drawing/2014/main" val="4215385820"/>
                    </a:ext>
                  </a:extLst>
                </a:gridCol>
                <a:gridCol w="208280">
                  <a:extLst>
                    <a:ext uri="{9D8B030D-6E8A-4147-A177-3AD203B41FA5}">
                      <a16:colId xmlns:a16="http://schemas.microsoft.com/office/drawing/2014/main" val="2569274712"/>
                    </a:ext>
                  </a:extLst>
                </a:gridCol>
                <a:gridCol w="208280">
                  <a:extLst>
                    <a:ext uri="{9D8B030D-6E8A-4147-A177-3AD203B41FA5}">
                      <a16:colId xmlns:a16="http://schemas.microsoft.com/office/drawing/2014/main" val="2670257531"/>
                    </a:ext>
                  </a:extLst>
                </a:gridCol>
                <a:gridCol w="208280">
                  <a:extLst>
                    <a:ext uri="{9D8B030D-6E8A-4147-A177-3AD203B41FA5}">
                      <a16:colId xmlns:a16="http://schemas.microsoft.com/office/drawing/2014/main" val="76759783"/>
                    </a:ext>
                  </a:extLst>
                </a:gridCol>
                <a:gridCol w="208280">
                  <a:extLst>
                    <a:ext uri="{9D8B030D-6E8A-4147-A177-3AD203B41FA5}">
                      <a16:colId xmlns:a16="http://schemas.microsoft.com/office/drawing/2014/main" val="1728242840"/>
                    </a:ext>
                  </a:extLst>
                </a:gridCol>
                <a:gridCol w="208280">
                  <a:extLst>
                    <a:ext uri="{9D8B030D-6E8A-4147-A177-3AD203B41FA5}">
                      <a16:colId xmlns:a16="http://schemas.microsoft.com/office/drawing/2014/main" val="3053387377"/>
                    </a:ext>
                  </a:extLst>
                </a:gridCol>
                <a:gridCol w="208280">
                  <a:extLst>
                    <a:ext uri="{9D8B030D-6E8A-4147-A177-3AD203B41FA5}">
                      <a16:colId xmlns:a16="http://schemas.microsoft.com/office/drawing/2014/main" val="3271158112"/>
                    </a:ext>
                  </a:extLst>
                </a:gridCol>
                <a:gridCol w="208280">
                  <a:extLst>
                    <a:ext uri="{9D8B030D-6E8A-4147-A177-3AD203B41FA5}">
                      <a16:colId xmlns:a16="http://schemas.microsoft.com/office/drawing/2014/main" val="3941574673"/>
                    </a:ext>
                  </a:extLst>
                </a:gridCol>
                <a:gridCol w="208280">
                  <a:extLst>
                    <a:ext uri="{9D8B030D-6E8A-4147-A177-3AD203B41FA5}">
                      <a16:colId xmlns:a16="http://schemas.microsoft.com/office/drawing/2014/main" val="2633614297"/>
                    </a:ext>
                  </a:extLst>
                </a:gridCol>
                <a:gridCol w="208280">
                  <a:extLst>
                    <a:ext uri="{9D8B030D-6E8A-4147-A177-3AD203B41FA5}">
                      <a16:colId xmlns:a16="http://schemas.microsoft.com/office/drawing/2014/main" val="1145634728"/>
                    </a:ext>
                  </a:extLst>
                </a:gridCol>
                <a:gridCol w="208280">
                  <a:extLst>
                    <a:ext uri="{9D8B030D-6E8A-4147-A177-3AD203B41FA5}">
                      <a16:colId xmlns:a16="http://schemas.microsoft.com/office/drawing/2014/main" val="49974748"/>
                    </a:ext>
                  </a:extLst>
                </a:gridCol>
                <a:gridCol w="208280">
                  <a:extLst>
                    <a:ext uri="{9D8B030D-6E8A-4147-A177-3AD203B41FA5}">
                      <a16:colId xmlns:a16="http://schemas.microsoft.com/office/drawing/2014/main" val="1517123246"/>
                    </a:ext>
                  </a:extLst>
                </a:gridCol>
                <a:gridCol w="208280">
                  <a:extLst>
                    <a:ext uri="{9D8B030D-6E8A-4147-A177-3AD203B41FA5}">
                      <a16:colId xmlns:a16="http://schemas.microsoft.com/office/drawing/2014/main" val="306754536"/>
                    </a:ext>
                  </a:extLst>
                </a:gridCol>
                <a:gridCol w="208280">
                  <a:extLst>
                    <a:ext uri="{9D8B030D-6E8A-4147-A177-3AD203B41FA5}">
                      <a16:colId xmlns:a16="http://schemas.microsoft.com/office/drawing/2014/main" val="344979053"/>
                    </a:ext>
                  </a:extLst>
                </a:gridCol>
              </a:tblGrid>
              <a:tr h="370840">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extLst>
                  <a:ext uri="{0D108BD9-81ED-4DB2-BD59-A6C34878D82A}">
                    <a16:rowId xmlns:a16="http://schemas.microsoft.com/office/drawing/2014/main" val="3543688237"/>
                  </a:ext>
                </a:extLst>
              </a:tr>
            </a:tbl>
          </a:graphicData>
        </a:graphic>
      </p:graphicFrame>
      <p:sp>
        <p:nvSpPr>
          <p:cNvPr id="12" name="TextBox 11">
            <a:extLst>
              <a:ext uri="{FF2B5EF4-FFF2-40B4-BE49-F238E27FC236}">
                <a16:creationId xmlns:a16="http://schemas.microsoft.com/office/drawing/2014/main" id="{00719040-C3ED-7AD2-01BC-7E54DEFC8F20}"/>
              </a:ext>
            </a:extLst>
          </p:cNvPr>
          <p:cNvSpPr txBox="1"/>
          <p:nvPr/>
        </p:nvSpPr>
        <p:spPr>
          <a:xfrm>
            <a:off x="7872513" y="4740513"/>
            <a:ext cx="1424877" cy="369332"/>
          </a:xfrm>
          <a:prstGeom prst="rect">
            <a:avLst/>
          </a:prstGeom>
          <a:noFill/>
        </p:spPr>
        <p:txBody>
          <a:bodyPr wrap="none" rtlCol="0">
            <a:spAutoFit/>
          </a:bodyPr>
          <a:lstStyle/>
          <a:p>
            <a:pPr algn="ctr"/>
            <a:r>
              <a:rPr lang="pt-PT" dirty="0"/>
              <a:t>Ground truth</a:t>
            </a:r>
          </a:p>
        </p:txBody>
      </p:sp>
    </p:spTree>
    <p:extLst>
      <p:ext uri="{BB962C8B-B14F-4D97-AF65-F5344CB8AC3E}">
        <p14:creationId xmlns:p14="http://schemas.microsoft.com/office/powerpoint/2010/main" val="179341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8861-A809-4663-5802-53DF6F198C9F}"/>
              </a:ext>
            </a:extLst>
          </p:cNvPr>
          <p:cNvSpPr>
            <a:spLocks noGrp="1"/>
          </p:cNvSpPr>
          <p:nvPr>
            <p:ph type="title"/>
          </p:nvPr>
        </p:nvSpPr>
        <p:spPr/>
        <p:txBody>
          <a:bodyPr/>
          <a:lstStyle/>
          <a:p>
            <a:r>
              <a:rPr lang="pt-PT" dirty="0"/>
              <a:t>Regression model</a:t>
            </a:r>
          </a:p>
        </p:txBody>
      </p:sp>
      <p:sp>
        <p:nvSpPr>
          <p:cNvPr id="3" name="Text Placeholder 2">
            <a:extLst>
              <a:ext uri="{FF2B5EF4-FFF2-40B4-BE49-F238E27FC236}">
                <a16:creationId xmlns:a16="http://schemas.microsoft.com/office/drawing/2014/main" id="{288F9AAC-A69A-83BB-38CD-1D36E86AD1BE}"/>
              </a:ext>
            </a:extLst>
          </p:cNvPr>
          <p:cNvSpPr>
            <a:spLocks noGrp="1"/>
          </p:cNvSpPr>
          <p:nvPr>
            <p:ph type="body" sz="quarter" idx="15"/>
          </p:nvPr>
        </p:nvSpPr>
        <p:spPr/>
        <p:txBody>
          <a:bodyPr/>
          <a:lstStyle/>
          <a:p>
            <a:r>
              <a:rPr lang="pt-PT" dirty="0"/>
              <a:t>MODEL OUTPUT</a:t>
            </a:r>
          </a:p>
        </p:txBody>
      </p:sp>
      <p:sp>
        <p:nvSpPr>
          <p:cNvPr id="5" name="Rectangle: Rounded Corners 4">
            <a:extLst>
              <a:ext uri="{FF2B5EF4-FFF2-40B4-BE49-F238E27FC236}">
                <a16:creationId xmlns:a16="http://schemas.microsoft.com/office/drawing/2014/main" id="{6F7B55B1-B44F-A3D6-A19F-AE44F7C3951B}"/>
              </a:ext>
            </a:extLst>
          </p:cNvPr>
          <p:cNvSpPr/>
          <p:nvPr/>
        </p:nvSpPr>
        <p:spPr>
          <a:xfrm>
            <a:off x="3298190" y="2943923"/>
            <a:ext cx="1193243" cy="1616926"/>
          </a:xfrm>
          <a:prstGeom prst="roundRect">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Model</a:t>
            </a:r>
          </a:p>
        </p:txBody>
      </p:sp>
      <p:sp>
        <p:nvSpPr>
          <p:cNvPr id="6" name="Arrow: Right 5">
            <a:extLst>
              <a:ext uri="{FF2B5EF4-FFF2-40B4-BE49-F238E27FC236}">
                <a16:creationId xmlns:a16="http://schemas.microsoft.com/office/drawing/2014/main" id="{711D4ABF-55E3-A86C-0778-2728F101746D}"/>
              </a:ext>
            </a:extLst>
          </p:cNvPr>
          <p:cNvSpPr/>
          <p:nvPr/>
        </p:nvSpPr>
        <p:spPr>
          <a:xfrm>
            <a:off x="4595510" y="3214401"/>
            <a:ext cx="646771" cy="1170878"/>
          </a:xfrm>
          <a:prstGeom prst="rightArrow">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ctangle: Rounded Corners 6">
            <a:extLst>
              <a:ext uri="{FF2B5EF4-FFF2-40B4-BE49-F238E27FC236}">
                <a16:creationId xmlns:a16="http://schemas.microsoft.com/office/drawing/2014/main" id="{4F3A263A-7A15-F7FD-3915-8FCC96E6D843}"/>
              </a:ext>
            </a:extLst>
          </p:cNvPr>
          <p:cNvSpPr/>
          <p:nvPr/>
        </p:nvSpPr>
        <p:spPr>
          <a:xfrm>
            <a:off x="1003547" y="2943923"/>
            <a:ext cx="1193243" cy="1616926"/>
          </a:xfrm>
          <a:prstGeom prst="roundRect">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Data</a:t>
            </a:r>
          </a:p>
        </p:txBody>
      </p:sp>
      <p:sp>
        <p:nvSpPr>
          <p:cNvPr id="8" name="Arrow: Right 7">
            <a:extLst>
              <a:ext uri="{FF2B5EF4-FFF2-40B4-BE49-F238E27FC236}">
                <a16:creationId xmlns:a16="http://schemas.microsoft.com/office/drawing/2014/main" id="{A6328517-B63B-0C65-33BA-E23251ED4D4A}"/>
              </a:ext>
            </a:extLst>
          </p:cNvPr>
          <p:cNvSpPr/>
          <p:nvPr/>
        </p:nvSpPr>
        <p:spPr>
          <a:xfrm>
            <a:off x="2300867" y="3214401"/>
            <a:ext cx="646771" cy="1170878"/>
          </a:xfrm>
          <a:prstGeom prst="rightArrow">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146" name="Picture 2" descr="What is Linear Regression?- Spiceworks - Spiceworks">
            <a:extLst>
              <a:ext uri="{FF2B5EF4-FFF2-40B4-BE49-F238E27FC236}">
                <a16:creationId xmlns:a16="http://schemas.microsoft.com/office/drawing/2014/main" id="{345E2965-BDD9-E7EC-1267-47D2AB8F79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084"/>
          <a:stretch/>
        </p:blipFill>
        <p:spPr bwMode="auto">
          <a:xfrm>
            <a:off x="5699731" y="1933748"/>
            <a:ext cx="5243512" cy="38134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75B693C-0375-9ED1-9B1B-42FDB7DB65CA}"/>
              </a:ext>
            </a:extLst>
          </p:cNvPr>
          <p:cNvSpPr txBox="1"/>
          <p:nvPr/>
        </p:nvSpPr>
        <p:spPr>
          <a:xfrm>
            <a:off x="680703" y="6380479"/>
            <a:ext cx="8476384" cy="307777"/>
          </a:xfrm>
          <a:prstGeom prst="rect">
            <a:avLst/>
          </a:prstGeom>
          <a:noFill/>
        </p:spPr>
        <p:txBody>
          <a:bodyPr wrap="square">
            <a:spAutoFit/>
          </a:bodyPr>
          <a:lstStyle/>
          <a:p>
            <a:r>
              <a:rPr lang="pt-PT" sz="1400" dirty="0"/>
              <a:t>Image from: https://www.spiceworks.com/tech/artificial-intelligence/articles/what-is-linear-regression/</a:t>
            </a:r>
          </a:p>
        </p:txBody>
      </p:sp>
    </p:spTree>
    <p:extLst>
      <p:ext uri="{BB962C8B-B14F-4D97-AF65-F5344CB8AC3E}">
        <p14:creationId xmlns:p14="http://schemas.microsoft.com/office/powerpoint/2010/main" val="1383760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8861-A809-4663-5802-53DF6F198C9F}"/>
              </a:ext>
            </a:extLst>
          </p:cNvPr>
          <p:cNvSpPr>
            <a:spLocks noGrp="1"/>
          </p:cNvSpPr>
          <p:nvPr>
            <p:ph type="title"/>
          </p:nvPr>
        </p:nvSpPr>
        <p:spPr/>
        <p:txBody>
          <a:bodyPr/>
          <a:lstStyle/>
          <a:p>
            <a:r>
              <a:rPr lang="pt-PT" dirty="0"/>
              <a:t>Metrics</a:t>
            </a:r>
          </a:p>
        </p:txBody>
      </p:sp>
      <p:sp>
        <p:nvSpPr>
          <p:cNvPr id="3" name="Text Placeholder 2">
            <a:extLst>
              <a:ext uri="{FF2B5EF4-FFF2-40B4-BE49-F238E27FC236}">
                <a16:creationId xmlns:a16="http://schemas.microsoft.com/office/drawing/2014/main" id="{288F9AAC-A69A-83BB-38CD-1D36E86AD1BE}"/>
              </a:ext>
            </a:extLst>
          </p:cNvPr>
          <p:cNvSpPr>
            <a:spLocks noGrp="1"/>
          </p:cNvSpPr>
          <p:nvPr>
            <p:ph type="body" sz="quarter" idx="15"/>
          </p:nvPr>
        </p:nvSpPr>
        <p:spPr/>
        <p:txBody>
          <a:bodyPr/>
          <a:lstStyle/>
          <a:p>
            <a:r>
              <a:rPr lang="pt-PT" dirty="0"/>
              <a:t>MODEL OUTPUT</a:t>
            </a:r>
          </a:p>
        </p:txBody>
      </p:sp>
      <p:pic>
        <p:nvPicPr>
          <p:cNvPr id="8194" name="Picture 2" descr="Simple linear regression — STATS 202">
            <a:extLst>
              <a:ext uri="{FF2B5EF4-FFF2-40B4-BE49-F238E27FC236}">
                <a16:creationId xmlns:a16="http://schemas.microsoft.com/office/drawing/2014/main" id="{373299EA-E61F-ADBB-9A06-E5EA7DB18C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10" b="7452"/>
          <a:stretch/>
        </p:blipFill>
        <p:spPr bwMode="auto">
          <a:xfrm>
            <a:off x="2922371" y="1808768"/>
            <a:ext cx="6347257" cy="39581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52C2974-03A0-EC03-E1D4-886614DF3A68}"/>
              </a:ext>
            </a:extLst>
          </p:cNvPr>
          <p:cNvSpPr txBox="1"/>
          <p:nvPr/>
        </p:nvSpPr>
        <p:spPr>
          <a:xfrm>
            <a:off x="1083250" y="6356522"/>
            <a:ext cx="8621857" cy="307777"/>
          </a:xfrm>
          <a:prstGeom prst="rect">
            <a:avLst/>
          </a:prstGeom>
          <a:noFill/>
        </p:spPr>
        <p:txBody>
          <a:bodyPr wrap="square">
            <a:spAutoFit/>
          </a:bodyPr>
          <a:lstStyle/>
          <a:p>
            <a:r>
              <a:rPr lang="pt-PT" sz="1400" dirty="0"/>
              <a:t>Image from: https://web.stanford.edu/class/stats202/notes/Linear-regression/Simple-linear-regression.html</a:t>
            </a:r>
          </a:p>
        </p:txBody>
      </p:sp>
    </p:spTree>
    <p:extLst>
      <p:ext uri="{BB962C8B-B14F-4D97-AF65-F5344CB8AC3E}">
        <p14:creationId xmlns:p14="http://schemas.microsoft.com/office/powerpoint/2010/main" val="2748058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88BD-D5AA-233E-56E2-2DAF5DB3BD00}"/>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F6C4D839-D4D9-4FD4-098A-35AF0BACB081}"/>
              </a:ext>
            </a:extLst>
          </p:cNvPr>
          <p:cNvSpPr>
            <a:spLocks noGrp="1"/>
          </p:cNvSpPr>
          <p:nvPr>
            <p:ph type="body" sz="quarter" idx="15"/>
          </p:nvPr>
        </p:nvSpPr>
        <p:spPr/>
        <p:txBody>
          <a:bodyPr/>
          <a:lstStyle/>
          <a:p>
            <a:r>
              <a:rPr lang="pt-PT" dirty="0"/>
              <a:t>MEAN ABSOLUTE ERROR (MAE)</a:t>
            </a:r>
          </a:p>
        </p:txBody>
      </p:sp>
      <p:sp>
        <p:nvSpPr>
          <p:cNvPr id="6" name="TextBox 5">
            <a:extLst>
              <a:ext uri="{FF2B5EF4-FFF2-40B4-BE49-F238E27FC236}">
                <a16:creationId xmlns:a16="http://schemas.microsoft.com/office/drawing/2014/main" id="{B04B931C-F531-5144-9732-A0FE86A15A07}"/>
              </a:ext>
            </a:extLst>
          </p:cNvPr>
          <p:cNvSpPr txBox="1"/>
          <p:nvPr/>
        </p:nvSpPr>
        <p:spPr>
          <a:xfrm>
            <a:off x="2569585" y="2118698"/>
            <a:ext cx="7052830" cy="954107"/>
          </a:xfrm>
          <a:prstGeom prst="rect">
            <a:avLst/>
          </a:prstGeom>
          <a:noFill/>
        </p:spPr>
        <p:txBody>
          <a:bodyPr wrap="square">
            <a:spAutoFit/>
          </a:bodyPr>
          <a:lstStyle/>
          <a:p>
            <a:pPr algn="ctr"/>
            <a:r>
              <a:rPr lang="en-US" sz="2800" dirty="0"/>
              <a:t>measures the average magnitude of errors between predicted and actual values</a:t>
            </a:r>
            <a:endParaRPr lang="pt-PT" sz="2800" dirty="0"/>
          </a:p>
        </p:txBody>
      </p:sp>
      <p:pic>
        <p:nvPicPr>
          <p:cNvPr id="8" name="Picture 7">
            <a:extLst>
              <a:ext uri="{FF2B5EF4-FFF2-40B4-BE49-F238E27FC236}">
                <a16:creationId xmlns:a16="http://schemas.microsoft.com/office/drawing/2014/main" id="{60BCA32B-F04C-FD5A-E8DE-39398E0AE3F2}"/>
              </a:ext>
            </a:extLst>
          </p:cNvPr>
          <p:cNvPicPr>
            <a:picLocks noChangeAspect="1"/>
          </p:cNvPicPr>
          <p:nvPr/>
        </p:nvPicPr>
        <p:blipFill>
          <a:blip r:embed="rId3"/>
          <a:stretch>
            <a:fillRect/>
          </a:stretch>
        </p:blipFill>
        <p:spPr>
          <a:xfrm>
            <a:off x="2436584" y="3972302"/>
            <a:ext cx="4617195" cy="954106"/>
          </a:xfrm>
          <a:prstGeom prst="rect">
            <a:avLst/>
          </a:prstGeom>
        </p:spPr>
      </p:pic>
      <p:pic>
        <p:nvPicPr>
          <p:cNvPr id="9218" name="Picture 2" descr="Root Mean Squared Error Versus Mean Absolute Error">
            <a:extLst>
              <a:ext uri="{FF2B5EF4-FFF2-40B4-BE49-F238E27FC236}">
                <a16:creationId xmlns:a16="http://schemas.microsoft.com/office/drawing/2014/main" id="{50537B10-B9A3-50D7-87CA-43EF8D08B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4209" y="3182530"/>
            <a:ext cx="3800475" cy="2533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C5B60D-77B7-D4B7-D8D1-E836F8DF0117}"/>
              </a:ext>
            </a:extLst>
          </p:cNvPr>
          <p:cNvSpPr txBox="1"/>
          <p:nvPr/>
        </p:nvSpPr>
        <p:spPr>
          <a:xfrm>
            <a:off x="1135207" y="6307900"/>
            <a:ext cx="6094268" cy="307777"/>
          </a:xfrm>
          <a:prstGeom prst="rect">
            <a:avLst/>
          </a:prstGeom>
          <a:noFill/>
        </p:spPr>
        <p:txBody>
          <a:bodyPr wrap="square">
            <a:spAutoFit/>
          </a:bodyPr>
          <a:lstStyle/>
          <a:p>
            <a:r>
              <a:rPr lang="pt-PT" sz="1400" dirty="0"/>
              <a:t>Image from: https://jmlb.github.io/flashcards/2018/07/01/mae_vs_rmse/</a:t>
            </a:r>
          </a:p>
        </p:txBody>
      </p:sp>
    </p:spTree>
    <p:extLst>
      <p:ext uri="{BB962C8B-B14F-4D97-AF65-F5344CB8AC3E}">
        <p14:creationId xmlns:p14="http://schemas.microsoft.com/office/powerpoint/2010/main" val="1226342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879B2-D6E8-9D41-4F3C-4DDD970967E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5A1E57D9-4FA1-2D32-657F-3BCF3DBC94EA}"/>
              </a:ext>
            </a:extLst>
          </p:cNvPr>
          <p:cNvSpPr>
            <a:spLocks noGrp="1"/>
          </p:cNvSpPr>
          <p:nvPr>
            <p:ph type="body" sz="quarter" idx="15"/>
          </p:nvPr>
        </p:nvSpPr>
        <p:spPr/>
        <p:txBody>
          <a:bodyPr/>
          <a:lstStyle/>
          <a:p>
            <a:r>
              <a:rPr lang="pt-PT" dirty="0"/>
              <a:t>MEAN SQUARED ERROR (MSE)</a:t>
            </a:r>
          </a:p>
        </p:txBody>
      </p:sp>
      <p:sp>
        <p:nvSpPr>
          <p:cNvPr id="4" name="Text Placeholder 3">
            <a:extLst>
              <a:ext uri="{FF2B5EF4-FFF2-40B4-BE49-F238E27FC236}">
                <a16:creationId xmlns:a16="http://schemas.microsoft.com/office/drawing/2014/main" id="{FA27C074-0961-9084-2D30-56C6FD03287C}"/>
              </a:ext>
            </a:extLst>
          </p:cNvPr>
          <p:cNvSpPr>
            <a:spLocks noGrp="1"/>
          </p:cNvSpPr>
          <p:nvPr>
            <p:ph type="body" sz="quarter" idx="16"/>
          </p:nvPr>
        </p:nvSpPr>
        <p:spPr/>
        <p:txBody>
          <a:bodyPr/>
          <a:lstStyle/>
          <a:p>
            <a:pPr marL="0" indent="0">
              <a:buNone/>
            </a:pPr>
            <a:r>
              <a:rPr lang="en-US" sz="2000" b="1" dirty="0"/>
              <a:t>Importance</a:t>
            </a:r>
          </a:p>
          <a:p>
            <a:pPr>
              <a:buFont typeface="Arial" panose="020B0604020202020204" pitchFamily="34" charset="0"/>
              <a:buChar char="•"/>
            </a:pPr>
            <a:r>
              <a:rPr lang="en-US" b="1" dirty="0"/>
              <a:t>Interpretability</a:t>
            </a:r>
            <a:r>
              <a:rPr lang="en-US" dirty="0"/>
              <a:t>: MAE is easy to understand and interpret, as it represents the average error in the same units as the target variable.</a:t>
            </a:r>
          </a:p>
          <a:p>
            <a:pPr>
              <a:buFont typeface="Arial" panose="020B0604020202020204" pitchFamily="34" charset="0"/>
              <a:buChar char="•"/>
            </a:pPr>
            <a:r>
              <a:rPr lang="en-US" b="1" dirty="0"/>
              <a:t>Robustness to Outliers</a:t>
            </a:r>
            <a:r>
              <a:rPr lang="en-US" dirty="0"/>
              <a:t>: Unlike metrics such as Mean Squared Error (MSE), MAE is less sensitive to outliers because it does not square the error terms.</a:t>
            </a:r>
          </a:p>
          <a:p>
            <a:pPr>
              <a:buFont typeface="Arial" panose="020B0604020202020204" pitchFamily="34" charset="0"/>
              <a:buChar char="•"/>
            </a:pPr>
            <a:endParaRPr lang="en-US" dirty="0"/>
          </a:p>
          <a:p>
            <a:pPr marL="0" indent="0">
              <a:buNone/>
            </a:pPr>
            <a:r>
              <a:rPr lang="en-US" sz="2000" b="1" dirty="0"/>
              <a:t>Limitations</a:t>
            </a:r>
          </a:p>
          <a:p>
            <a:pPr>
              <a:buFont typeface="Arial" panose="020B0604020202020204" pitchFamily="34" charset="0"/>
              <a:buChar char="•"/>
            </a:pPr>
            <a:r>
              <a:rPr lang="en-US" b="1" dirty="0"/>
              <a:t>Equal Weight to All Errors</a:t>
            </a:r>
            <a:r>
              <a:rPr lang="en-US" dirty="0"/>
              <a:t>: MAE gives equal weight to all errors, regardless of their magnitude. This can be a limitation in cases where larger errors need to be penalized more.</a:t>
            </a:r>
          </a:p>
          <a:p>
            <a:endParaRPr lang="pt-PT" dirty="0"/>
          </a:p>
        </p:txBody>
      </p:sp>
    </p:spTree>
    <p:extLst>
      <p:ext uri="{BB962C8B-B14F-4D97-AF65-F5344CB8AC3E}">
        <p14:creationId xmlns:p14="http://schemas.microsoft.com/office/powerpoint/2010/main" val="2076193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98EB-A7AF-3545-A86E-46B334CF0DC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7D8B07F2-8ACD-6DF4-35E0-C12016BC0A78}"/>
              </a:ext>
            </a:extLst>
          </p:cNvPr>
          <p:cNvSpPr>
            <a:spLocks noGrp="1"/>
          </p:cNvSpPr>
          <p:nvPr>
            <p:ph type="body" sz="quarter" idx="15"/>
          </p:nvPr>
        </p:nvSpPr>
        <p:spPr/>
        <p:txBody>
          <a:bodyPr/>
          <a:lstStyle/>
          <a:p>
            <a:r>
              <a:rPr lang="pt-PT" dirty="0"/>
              <a:t>EXERCISE</a:t>
            </a:r>
          </a:p>
        </p:txBody>
      </p:sp>
      <p:sp>
        <p:nvSpPr>
          <p:cNvPr id="4" name="Text Placeholder 3">
            <a:extLst>
              <a:ext uri="{FF2B5EF4-FFF2-40B4-BE49-F238E27FC236}">
                <a16:creationId xmlns:a16="http://schemas.microsoft.com/office/drawing/2014/main" id="{58639A74-9D87-D5B7-B28A-AE25CAC181DD}"/>
              </a:ext>
            </a:extLst>
          </p:cNvPr>
          <p:cNvSpPr>
            <a:spLocks noGrp="1"/>
          </p:cNvSpPr>
          <p:nvPr>
            <p:ph type="body" sz="quarter" idx="16"/>
          </p:nvPr>
        </p:nvSpPr>
        <p:spPr/>
        <p:txBody>
          <a:bodyPr/>
          <a:lstStyle/>
          <a:p>
            <a:r>
              <a:rPr lang="pt-PT" dirty="0"/>
              <a:t>1, 3, 5</a:t>
            </a:r>
          </a:p>
          <a:p>
            <a:endParaRPr lang="pt-PT" dirty="0"/>
          </a:p>
          <a:p>
            <a:r>
              <a:rPr lang="pt-PT" dirty="0"/>
              <a:t>0.5, 3,5, 5</a:t>
            </a:r>
          </a:p>
          <a:p>
            <a:endParaRPr lang="pt-PT" dirty="0"/>
          </a:p>
        </p:txBody>
      </p:sp>
    </p:spTree>
    <p:extLst>
      <p:ext uri="{BB962C8B-B14F-4D97-AF65-F5344CB8AC3E}">
        <p14:creationId xmlns:p14="http://schemas.microsoft.com/office/powerpoint/2010/main" val="8893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6D11A-660C-AB18-03F5-034658AEC946}"/>
              </a:ext>
            </a:extLst>
          </p:cNvPr>
          <p:cNvSpPr>
            <a:spLocks noGrp="1"/>
          </p:cNvSpPr>
          <p:nvPr>
            <p:ph type="title"/>
          </p:nvPr>
        </p:nvSpPr>
        <p:spPr/>
        <p:txBody>
          <a:bodyPr/>
          <a:lstStyle/>
          <a:p>
            <a:endParaRPr lang="pt-PT" dirty="0"/>
          </a:p>
        </p:txBody>
      </p:sp>
      <p:sp>
        <p:nvSpPr>
          <p:cNvPr id="3" name="Text Placeholder 2">
            <a:extLst>
              <a:ext uri="{FF2B5EF4-FFF2-40B4-BE49-F238E27FC236}">
                <a16:creationId xmlns:a16="http://schemas.microsoft.com/office/drawing/2014/main" id="{C87EBD7B-64BF-3B6F-02A5-765EA7048C33}"/>
              </a:ext>
            </a:extLst>
          </p:cNvPr>
          <p:cNvSpPr>
            <a:spLocks noGrp="1"/>
          </p:cNvSpPr>
          <p:nvPr>
            <p:ph type="body" sz="quarter" idx="15"/>
          </p:nvPr>
        </p:nvSpPr>
        <p:spPr/>
        <p:txBody>
          <a:bodyPr/>
          <a:lstStyle/>
          <a:p>
            <a:r>
              <a:rPr lang="pt-PT" dirty="0"/>
              <a:t>ROOT MEAN SQUARED ERROR (RMSE)</a:t>
            </a:r>
          </a:p>
        </p:txBody>
      </p:sp>
      <p:pic>
        <p:nvPicPr>
          <p:cNvPr id="10242" name="Picture 2">
            <a:extLst>
              <a:ext uri="{FF2B5EF4-FFF2-40B4-BE49-F238E27FC236}">
                <a16:creationId xmlns:a16="http://schemas.microsoft.com/office/drawing/2014/main" id="{BB869018-AFD0-0F31-3A27-4E4372FB4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360" y="3315565"/>
            <a:ext cx="3857625" cy="2533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808FB61-0466-7A03-2947-31973E0F8147}"/>
              </a:ext>
            </a:extLst>
          </p:cNvPr>
          <p:cNvSpPr txBox="1"/>
          <p:nvPr/>
        </p:nvSpPr>
        <p:spPr>
          <a:xfrm>
            <a:off x="3048866" y="1696227"/>
            <a:ext cx="6094268" cy="1384995"/>
          </a:xfrm>
          <a:prstGeom prst="rect">
            <a:avLst/>
          </a:prstGeom>
          <a:noFill/>
        </p:spPr>
        <p:txBody>
          <a:bodyPr wrap="square">
            <a:spAutoFit/>
          </a:bodyPr>
          <a:lstStyle/>
          <a:p>
            <a:pPr algn="ctr"/>
            <a:r>
              <a:rPr lang="en-US" sz="2800" dirty="0"/>
              <a:t>measures the square root of the average of the squared differences between predicted and actual values</a:t>
            </a:r>
            <a:endParaRPr lang="pt-PT" sz="2800" dirty="0"/>
          </a:p>
        </p:txBody>
      </p:sp>
      <p:pic>
        <p:nvPicPr>
          <p:cNvPr id="8" name="Picture 7">
            <a:extLst>
              <a:ext uri="{FF2B5EF4-FFF2-40B4-BE49-F238E27FC236}">
                <a16:creationId xmlns:a16="http://schemas.microsoft.com/office/drawing/2014/main" id="{5E3A09F3-477E-1A46-F218-2802B8223351}"/>
              </a:ext>
            </a:extLst>
          </p:cNvPr>
          <p:cNvPicPr>
            <a:picLocks noChangeAspect="1"/>
          </p:cNvPicPr>
          <p:nvPr/>
        </p:nvPicPr>
        <p:blipFill>
          <a:blip r:embed="rId3"/>
          <a:stretch>
            <a:fillRect/>
          </a:stretch>
        </p:blipFill>
        <p:spPr>
          <a:xfrm>
            <a:off x="2091087" y="3902169"/>
            <a:ext cx="4453234" cy="1012729"/>
          </a:xfrm>
          <a:prstGeom prst="rect">
            <a:avLst/>
          </a:prstGeom>
        </p:spPr>
      </p:pic>
      <p:sp>
        <p:nvSpPr>
          <p:cNvPr id="9" name="TextBox 8">
            <a:extLst>
              <a:ext uri="{FF2B5EF4-FFF2-40B4-BE49-F238E27FC236}">
                <a16:creationId xmlns:a16="http://schemas.microsoft.com/office/drawing/2014/main" id="{C434676F-7CAB-5449-7BE5-8F0899862888}"/>
              </a:ext>
            </a:extLst>
          </p:cNvPr>
          <p:cNvSpPr txBox="1"/>
          <p:nvPr/>
        </p:nvSpPr>
        <p:spPr>
          <a:xfrm>
            <a:off x="1135207" y="6307900"/>
            <a:ext cx="6094268" cy="307777"/>
          </a:xfrm>
          <a:prstGeom prst="rect">
            <a:avLst/>
          </a:prstGeom>
          <a:noFill/>
        </p:spPr>
        <p:txBody>
          <a:bodyPr wrap="square">
            <a:spAutoFit/>
          </a:bodyPr>
          <a:lstStyle/>
          <a:p>
            <a:r>
              <a:rPr lang="pt-PT" sz="1400" dirty="0"/>
              <a:t>Image from: https://jmlb.github.io/flashcards/2018/07/01/mae_vs_rmse/</a:t>
            </a:r>
          </a:p>
        </p:txBody>
      </p:sp>
    </p:spTree>
    <p:extLst>
      <p:ext uri="{BB962C8B-B14F-4D97-AF65-F5344CB8AC3E}">
        <p14:creationId xmlns:p14="http://schemas.microsoft.com/office/powerpoint/2010/main" val="607337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6D11A-660C-AB18-03F5-034658AEC946}"/>
              </a:ext>
            </a:extLst>
          </p:cNvPr>
          <p:cNvSpPr>
            <a:spLocks noGrp="1"/>
          </p:cNvSpPr>
          <p:nvPr>
            <p:ph type="title"/>
          </p:nvPr>
        </p:nvSpPr>
        <p:spPr/>
        <p:txBody>
          <a:bodyPr/>
          <a:lstStyle/>
          <a:p>
            <a:endParaRPr lang="pt-PT" dirty="0"/>
          </a:p>
        </p:txBody>
      </p:sp>
      <p:sp>
        <p:nvSpPr>
          <p:cNvPr id="3" name="Text Placeholder 2">
            <a:extLst>
              <a:ext uri="{FF2B5EF4-FFF2-40B4-BE49-F238E27FC236}">
                <a16:creationId xmlns:a16="http://schemas.microsoft.com/office/drawing/2014/main" id="{C87EBD7B-64BF-3B6F-02A5-765EA7048C33}"/>
              </a:ext>
            </a:extLst>
          </p:cNvPr>
          <p:cNvSpPr>
            <a:spLocks noGrp="1"/>
          </p:cNvSpPr>
          <p:nvPr>
            <p:ph type="body" sz="quarter" idx="15"/>
          </p:nvPr>
        </p:nvSpPr>
        <p:spPr/>
        <p:txBody>
          <a:bodyPr/>
          <a:lstStyle/>
          <a:p>
            <a:r>
              <a:rPr lang="pt-PT" dirty="0"/>
              <a:t>ROOT MEAN SQUARED ERROR (RMSE)</a:t>
            </a:r>
          </a:p>
        </p:txBody>
      </p:sp>
      <p:sp>
        <p:nvSpPr>
          <p:cNvPr id="4" name="Text Placeholder 3">
            <a:extLst>
              <a:ext uri="{FF2B5EF4-FFF2-40B4-BE49-F238E27FC236}">
                <a16:creationId xmlns:a16="http://schemas.microsoft.com/office/drawing/2014/main" id="{8EF8193C-E70A-CEFA-6CB7-FB184F639062}"/>
              </a:ext>
            </a:extLst>
          </p:cNvPr>
          <p:cNvSpPr>
            <a:spLocks noGrp="1"/>
          </p:cNvSpPr>
          <p:nvPr>
            <p:ph type="body" sz="quarter" idx="16"/>
          </p:nvPr>
        </p:nvSpPr>
        <p:spPr/>
        <p:txBody>
          <a:bodyPr/>
          <a:lstStyle/>
          <a:p>
            <a:pPr marL="0" indent="0">
              <a:buNone/>
            </a:pPr>
            <a:r>
              <a:rPr lang="en-US" sz="2000" b="1" dirty="0"/>
              <a:t>Importance</a:t>
            </a:r>
            <a:endParaRPr lang="en-US" sz="1800" b="1" dirty="0"/>
          </a:p>
          <a:p>
            <a:pPr>
              <a:buFont typeface="Arial" panose="020B0604020202020204" pitchFamily="34" charset="0"/>
              <a:buChar char="•"/>
            </a:pPr>
            <a:r>
              <a:rPr lang="en-US" b="1" dirty="0"/>
              <a:t>Sensitive to Large Errors</a:t>
            </a:r>
            <a:r>
              <a:rPr lang="en-US" dirty="0"/>
              <a:t>: RMSE is more </a:t>
            </a:r>
            <a:r>
              <a:rPr lang="en-US" b="1" dirty="0"/>
              <a:t>sensitive to large errors </a:t>
            </a:r>
            <a:r>
              <a:rPr lang="en-US" dirty="0"/>
              <a:t>compared to MAE because the errors are squared before averaging. This means that RMSE can be particularly useful when large errors are undesirable.</a:t>
            </a:r>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r>
              <a:rPr lang="en-US" sz="2000" b="1" dirty="0"/>
              <a:t>Limitations</a:t>
            </a:r>
            <a:endParaRPr lang="en-US" sz="1800" b="1" dirty="0"/>
          </a:p>
          <a:p>
            <a:pPr>
              <a:buFont typeface="Arial" panose="020B0604020202020204" pitchFamily="34" charset="0"/>
              <a:buChar char="•"/>
            </a:pPr>
            <a:r>
              <a:rPr lang="en-US" b="1" dirty="0"/>
              <a:t>Sensitivity to Outliers</a:t>
            </a:r>
            <a:r>
              <a:rPr lang="en-US" dirty="0"/>
              <a:t>: Because RMSE squares the error terms, it can be </a:t>
            </a:r>
            <a:r>
              <a:rPr lang="en-US" b="1" dirty="0"/>
              <a:t>disproportionately influenced by outliers</a:t>
            </a:r>
            <a:r>
              <a:rPr lang="en-US" dirty="0"/>
              <a:t>. Large errors will have a greater impact on RMSE.</a:t>
            </a:r>
          </a:p>
          <a:p>
            <a:pPr>
              <a:buFont typeface="Arial" panose="020B0604020202020204" pitchFamily="34" charset="0"/>
              <a:buChar char="•"/>
            </a:pPr>
            <a:r>
              <a:rPr lang="en-US" b="1" dirty="0"/>
              <a:t>Comparability</a:t>
            </a:r>
            <a:r>
              <a:rPr lang="en-US" dirty="0"/>
              <a:t>: RMSE values are context-specific and can only be used to compare models on the same dataset or problem.</a:t>
            </a:r>
          </a:p>
          <a:p>
            <a:endParaRPr lang="pt-PT" dirty="0"/>
          </a:p>
        </p:txBody>
      </p:sp>
    </p:spTree>
    <p:extLst>
      <p:ext uri="{BB962C8B-B14F-4D97-AF65-F5344CB8AC3E}">
        <p14:creationId xmlns:p14="http://schemas.microsoft.com/office/powerpoint/2010/main" val="1515044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ECE02-AED5-ECD9-1F01-6686D722460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AA1E5119-50E4-BEA5-C05E-BF60DA962645}"/>
              </a:ext>
            </a:extLst>
          </p:cNvPr>
          <p:cNvSpPr>
            <a:spLocks noGrp="1"/>
          </p:cNvSpPr>
          <p:nvPr>
            <p:ph type="body" sz="quarter" idx="15"/>
          </p:nvPr>
        </p:nvSpPr>
        <p:spPr/>
        <p:txBody>
          <a:bodyPr/>
          <a:lstStyle/>
          <a:p>
            <a:r>
              <a:rPr lang="pt-PT" dirty="0"/>
              <a:t>R-SQUARED (R2)</a:t>
            </a:r>
          </a:p>
        </p:txBody>
      </p:sp>
      <p:pic>
        <p:nvPicPr>
          <p:cNvPr id="11266" name="Picture 2" descr="2742052271">
            <a:extLst>
              <a:ext uri="{FF2B5EF4-FFF2-40B4-BE49-F238E27FC236}">
                <a16:creationId xmlns:a16="http://schemas.microsoft.com/office/drawing/2014/main" id="{E23EF6FC-7FF6-0C55-90DB-1B25AE3BC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260" y="3019541"/>
            <a:ext cx="5237884" cy="294354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8D34209-E732-B726-E76D-939E8EC708C1}"/>
              </a:ext>
            </a:extLst>
          </p:cNvPr>
          <p:cNvSpPr txBox="1"/>
          <p:nvPr/>
        </p:nvSpPr>
        <p:spPr>
          <a:xfrm>
            <a:off x="1711527" y="1634546"/>
            <a:ext cx="8768946" cy="1384995"/>
          </a:xfrm>
          <a:prstGeom prst="rect">
            <a:avLst/>
          </a:prstGeom>
          <a:noFill/>
        </p:spPr>
        <p:txBody>
          <a:bodyPr wrap="square">
            <a:spAutoFit/>
          </a:bodyPr>
          <a:lstStyle/>
          <a:p>
            <a:r>
              <a:rPr lang="en-US" sz="2800" dirty="0"/>
              <a:t>statistical measure that represents the </a:t>
            </a:r>
            <a:r>
              <a:rPr lang="en-US" sz="2800" b="1" dirty="0"/>
              <a:t>proportion of the variance</a:t>
            </a:r>
            <a:r>
              <a:rPr lang="en-US" sz="2800" dirty="0"/>
              <a:t> for a dependent variable that's explained by an independent variable or variables in a regression model</a:t>
            </a:r>
            <a:endParaRPr lang="pt-PT" sz="2800" dirty="0"/>
          </a:p>
        </p:txBody>
      </p:sp>
      <p:pic>
        <p:nvPicPr>
          <p:cNvPr id="12" name="Picture 11">
            <a:extLst>
              <a:ext uri="{FF2B5EF4-FFF2-40B4-BE49-F238E27FC236}">
                <a16:creationId xmlns:a16="http://schemas.microsoft.com/office/drawing/2014/main" id="{2CAF034D-14A2-4FB0-1276-53FB6EAB56C3}"/>
              </a:ext>
            </a:extLst>
          </p:cNvPr>
          <p:cNvPicPr>
            <a:picLocks noChangeAspect="1"/>
          </p:cNvPicPr>
          <p:nvPr/>
        </p:nvPicPr>
        <p:blipFill>
          <a:blip r:embed="rId4"/>
          <a:stretch>
            <a:fillRect/>
          </a:stretch>
        </p:blipFill>
        <p:spPr>
          <a:xfrm>
            <a:off x="2238042" y="4026078"/>
            <a:ext cx="3171453" cy="930467"/>
          </a:xfrm>
          <a:prstGeom prst="rect">
            <a:avLst/>
          </a:prstGeom>
        </p:spPr>
      </p:pic>
      <p:sp>
        <p:nvSpPr>
          <p:cNvPr id="14" name="TextBox 13">
            <a:extLst>
              <a:ext uri="{FF2B5EF4-FFF2-40B4-BE49-F238E27FC236}">
                <a16:creationId xmlns:a16="http://schemas.microsoft.com/office/drawing/2014/main" id="{3C8B85A5-91DC-44C9-C785-F2C974A95FBB}"/>
              </a:ext>
            </a:extLst>
          </p:cNvPr>
          <p:cNvSpPr txBox="1"/>
          <p:nvPr/>
        </p:nvSpPr>
        <p:spPr>
          <a:xfrm>
            <a:off x="948171" y="6246910"/>
            <a:ext cx="6094268" cy="307777"/>
          </a:xfrm>
          <a:prstGeom prst="rect">
            <a:avLst/>
          </a:prstGeom>
          <a:noFill/>
        </p:spPr>
        <p:txBody>
          <a:bodyPr wrap="square">
            <a:spAutoFit/>
          </a:bodyPr>
          <a:lstStyle/>
          <a:p>
            <a:r>
              <a:rPr lang="pt-PT" sz="1400" dirty="0"/>
              <a:t>Image from: https://www.datasciencecentral.com/r-squared-in-one-picture/</a:t>
            </a:r>
          </a:p>
        </p:txBody>
      </p:sp>
    </p:spTree>
    <p:extLst>
      <p:ext uri="{BB962C8B-B14F-4D97-AF65-F5344CB8AC3E}">
        <p14:creationId xmlns:p14="http://schemas.microsoft.com/office/powerpoint/2010/main" val="1091647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ECE02-AED5-ECD9-1F01-6686D722460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AA1E5119-50E4-BEA5-C05E-BF60DA962645}"/>
              </a:ext>
            </a:extLst>
          </p:cNvPr>
          <p:cNvSpPr>
            <a:spLocks noGrp="1"/>
          </p:cNvSpPr>
          <p:nvPr>
            <p:ph type="body" sz="quarter" idx="15"/>
          </p:nvPr>
        </p:nvSpPr>
        <p:spPr/>
        <p:txBody>
          <a:bodyPr/>
          <a:lstStyle/>
          <a:p>
            <a:r>
              <a:rPr lang="pt-PT" dirty="0"/>
              <a:t>R-SQUARED (R2)</a:t>
            </a:r>
          </a:p>
        </p:txBody>
      </p:sp>
      <p:pic>
        <p:nvPicPr>
          <p:cNvPr id="12290" name="Picture 2">
            <a:extLst>
              <a:ext uri="{FF2B5EF4-FFF2-40B4-BE49-F238E27FC236}">
                <a16:creationId xmlns:a16="http://schemas.microsoft.com/office/drawing/2014/main" id="{FA099C8D-8B8F-7F29-514A-45AA0FCD1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758" y="2054868"/>
            <a:ext cx="7710054" cy="38550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F8768C-15E6-CDB6-0B3F-5ADACA8EB229}"/>
              </a:ext>
            </a:extLst>
          </p:cNvPr>
          <p:cNvSpPr txBox="1"/>
          <p:nvPr/>
        </p:nvSpPr>
        <p:spPr>
          <a:xfrm>
            <a:off x="958561" y="6260416"/>
            <a:ext cx="7946448" cy="523220"/>
          </a:xfrm>
          <a:prstGeom prst="rect">
            <a:avLst/>
          </a:prstGeom>
          <a:noFill/>
        </p:spPr>
        <p:txBody>
          <a:bodyPr wrap="square">
            <a:spAutoFit/>
          </a:bodyPr>
          <a:lstStyle/>
          <a:p>
            <a:r>
              <a:rPr lang="pt-PT" sz="1400" dirty="0"/>
              <a:t>Image from: https://en.wikipedia.org/wiki/Coefficient_of_determination#/media/File:Coefficient_of_Determination.svg</a:t>
            </a:r>
          </a:p>
        </p:txBody>
      </p:sp>
      <p:pic>
        <p:nvPicPr>
          <p:cNvPr id="7" name="Picture 6">
            <a:extLst>
              <a:ext uri="{FF2B5EF4-FFF2-40B4-BE49-F238E27FC236}">
                <a16:creationId xmlns:a16="http://schemas.microsoft.com/office/drawing/2014/main" id="{3ED8DB4A-FB89-8A17-1931-7C11D3451DC9}"/>
              </a:ext>
            </a:extLst>
          </p:cNvPr>
          <p:cNvPicPr>
            <a:picLocks noChangeAspect="1"/>
          </p:cNvPicPr>
          <p:nvPr/>
        </p:nvPicPr>
        <p:blipFill>
          <a:blip r:embed="rId4"/>
          <a:stretch>
            <a:fillRect/>
          </a:stretch>
        </p:blipFill>
        <p:spPr>
          <a:xfrm>
            <a:off x="9046466" y="3606231"/>
            <a:ext cx="2270641" cy="761109"/>
          </a:xfrm>
          <a:prstGeom prst="rect">
            <a:avLst/>
          </a:prstGeom>
        </p:spPr>
      </p:pic>
    </p:spTree>
    <p:extLst>
      <p:ext uri="{BB962C8B-B14F-4D97-AF65-F5344CB8AC3E}">
        <p14:creationId xmlns:p14="http://schemas.microsoft.com/office/powerpoint/2010/main" val="2713649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AFF8-2CBF-6158-9E2E-A27D09EF3539}"/>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76994145-F843-2BA7-025E-9AAA965A0BA6}"/>
              </a:ext>
            </a:extLst>
          </p:cNvPr>
          <p:cNvSpPr>
            <a:spLocks noGrp="1"/>
          </p:cNvSpPr>
          <p:nvPr>
            <p:ph type="body" sz="quarter" idx="15"/>
          </p:nvPr>
        </p:nvSpPr>
        <p:spPr/>
        <p:txBody>
          <a:bodyPr/>
          <a:lstStyle/>
          <a:p>
            <a:r>
              <a:rPr lang="pt-PT" dirty="0"/>
              <a:t>KEY TERMS AND CONCEPTS</a:t>
            </a:r>
          </a:p>
        </p:txBody>
      </p:sp>
      <p:sp>
        <p:nvSpPr>
          <p:cNvPr id="4" name="Text Placeholder 3">
            <a:extLst>
              <a:ext uri="{FF2B5EF4-FFF2-40B4-BE49-F238E27FC236}">
                <a16:creationId xmlns:a16="http://schemas.microsoft.com/office/drawing/2014/main" id="{F488F8CF-78D8-53CB-62DE-853EE48F6B61}"/>
              </a:ext>
            </a:extLst>
          </p:cNvPr>
          <p:cNvSpPr>
            <a:spLocks noGrp="1"/>
          </p:cNvSpPr>
          <p:nvPr>
            <p:ph type="body" sz="quarter" idx="16"/>
          </p:nvPr>
        </p:nvSpPr>
        <p:spPr/>
        <p:txBody>
          <a:bodyPr/>
          <a:lstStyle/>
          <a:p>
            <a:r>
              <a:rPr lang="pt-PT" sz="2000" b="0" i="0" dirty="0">
                <a:solidFill>
                  <a:srgbClr val="0D0D0D"/>
                </a:solidFill>
                <a:effectLst/>
                <a:highlight>
                  <a:srgbClr val="FFFFFF"/>
                </a:highlight>
                <a:latin typeface="Söhne"/>
              </a:rPr>
              <a:t>Classification</a:t>
            </a:r>
          </a:p>
          <a:p>
            <a:endParaRPr lang="pt-PT" sz="2000" dirty="0">
              <a:solidFill>
                <a:srgbClr val="0D0D0D"/>
              </a:solidFill>
              <a:highlight>
                <a:srgbClr val="FFFFFF"/>
              </a:highlight>
              <a:latin typeface="Söhne"/>
            </a:endParaRPr>
          </a:p>
          <a:p>
            <a:r>
              <a:rPr lang="pt-PT" sz="2000" b="0" i="0" dirty="0">
                <a:solidFill>
                  <a:srgbClr val="0D0D0D"/>
                </a:solidFill>
                <a:effectLst/>
                <a:highlight>
                  <a:srgbClr val="FFFFFF"/>
                </a:highlight>
                <a:latin typeface="Söhne"/>
              </a:rPr>
              <a:t>Regression</a:t>
            </a:r>
          </a:p>
          <a:p>
            <a:endParaRPr lang="pt-PT" sz="2000" dirty="0">
              <a:solidFill>
                <a:srgbClr val="0D0D0D"/>
              </a:solidFill>
              <a:highlight>
                <a:srgbClr val="FFFFFF"/>
              </a:highlight>
              <a:latin typeface="Söhne"/>
            </a:endParaRPr>
          </a:p>
          <a:p>
            <a:r>
              <a:rPr lang="pt-PT" sz="2000" b="0" i="0" dirty="0">
                <a:solidFill>
                  <a:srgbClr val="0D0D0D"/>
                </a:solidFill>
                <a:effectLst/>
                <a:highlight>
                  <a:srgbClr val="FFFFFF"/>
                </a:highlight>
                <a:latin typeface="Söhne"/>
              </a:rPr>
              <a:t>accuracy, precision, recall, F1 score, RMSE, MAE, etc.</a:t>
            </a:r>
          </a:p>
          <a:p>
            <a:endParaRPr lang="pt-PT" sz="2000" dirty="0">
              <a:solidFill>
                <a:srgbClr val="0D0D0D"/>
              </a:solidFill>
              <a:highlight>
                <a:srgbClr val="FFFFFF"/>
              </a:highlight>
              <a:latin typeface="Söhne"/>
            </a:endParaRPr>
          </a:p>
          <a:p>
            <a:r>
              <a:rPr lang="pt-PT" sz="2000" dirty="0">
                <a:solidFill>
                  <a:srgbClr val="0D0D0D"/>
                </a:solidFill>
                <a:highlight>
                  <a:srgbClr val="FFFFFF"/>
                </a:highlight>
                <a:latin typeface="Söhne"/>
              </a:rPr>
              <a:t>Train-Test Split</a:t>
            </a:r>
          </a:p>
          <a:p>
            <a:endParaRPr lang="pt-PT" sz="2000" b="0" i="0" dirty="0">
              <a:solidFill>
                <a:srgbClr val="0D0D0D"/>
              </a:solidFill>
              <a:effectLst/>
              <a:highlight>
                <a:srgbClr val="FFFFFF"/>
              </a:highlight>
              <a:latin typeface="Söhne"/>
            </a:endParaRPr>
          </a:p>
          <a:p>
            <a:r>
              <a:rPr lang="pt-PT" sz="2000" b="0" i="0" dirty="0">
                <a:solidFill>
                  <a:srgbClr val="0D0D0D"/>
                </a:solidFill>
                <a:effectLst/>
                <a:highlight>
                  <a:srgbClr val="FFFFFF"/>
                </a:highlight>
                <a:latin typeface="Söhne"/>
              </a:rPr>
              <a:t>Hyperparameters</a:t>
            </a:r>
          </a:p>
          <a:p>
            <a:endParaRPr lang="pt-PT" sz="2000" dirty="0">
              <a:solidFill>
                <a:srgbClr val="0D0D0D"/>
              </a:solidFill>
              <a:highlight>
                <a:srgbClr val="FFFFFF"/>
              </a:highlight>
              <a:latin typeface="Söhne"/>
            </a:endParaRPr>
          </a:p>
          <a:p>
            <a:endParaRPr lang="pt-PT" sz="2000" dirty="0"/>
          </a:p>
        </p:txBody>
      </p:sp>
    </p:spTree>
    <p:extLst>
      <p:ext uri="{BB962C8B-B14F-4D97-AF65-F5344CB8AC3E}">
        <p14:creationId xmlns:p14="http://schemas.microsoft.com/office/powerpoint/2010/main" val="4022141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B405-33B6-F740-372B-824E9E3D1BB8}"/>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397E880B-D983-3F67-3C42-8716A613E604}"/>
              </a:ext>
            </a:extLst>
          </p:cNvPr>
          <p:cNvSpPr>
            <a:spLocks noGrp="1"/>
          </p:cNvSpPr>
          <p:nvPr>
            <p:ph type="body" sz="quarter" idx="15"/>
          </p:nvPr>
        </p:nvSpPr>
        <p:spPr/>
        <p:txBody>
          <a:bodyPr/>
          <a:lstStyle/>
          <a:p>
            <a:r>
              <a:rPr lang="pt-PT" dirty="0"/>
              <a:t>R-SQUARED (R2)</a:t>
            </a:r>
          </a:p>
          <a:p>
            <a:endParaRPr lang="pt-PT" dirty="0"/>
          </a:p>
        </p:txBody>
      </p:sp>
      <p:sp>
        <p:nvSpPr>
          <p:cNvPr id="4" name="Text Placeholder 3">
            <a:extLst>
              <a:ext uri="{FF2B5EF4-FFF2-40B4-BE49-F238E27FC236}">
                <a16:creationId xmlns:a16="http://schemas.microsoft.com/office/drawing/2014/main" id="{711F4550-0193-0DA6-58EB-0D480203165F}"/>
              </a:ext>
            </a:extLst>
          </p:cNvPr>
          <p:cNvSpPr>
            <a:spLocks noGrp="1"/>
          </p:cNvSpPr>
          <p:nvPr>
            <p:ph type="body" sz="quarter" idx="16"/>
          </p:nvPr>
        </p:nvSpPr>
        <p:spPr/>
        <p:txBody>
          <a:bodyPr/>
          <a:lstStyle/>
          <a:p>
            <a:pPr marL="0" indent="0">
              <a:buNone/>
            </a:pPr>
            <a:r>
              <a:rPr lang="en-US" sz="2000" b="1" dirty="0"/>
              <a:t>Importance</a:t>
            </a:r>
          </a:p>
          <a:p>
            <a:pPr>
              <a:buFont typeface="Arial" panose="020B0604020202020204" pitchFamily="34" charset="0"/>
              <a:buChar char="•"/>
            </a:pPr>
            <a:r>
              <a:rPr lang="en-US" b="1" dirty="0"/>
              <a:t>Goodness of Fit</a:t>
            </a:r>
            <a:r>
              <a:rPr lang="en-US" dirty="0"/>
              <a:t>: R² is a key indicator of the goodness of fit of a model. It shows how well the model explains the variability in the dependent variable.</a:t>
            </a:r>
          </a:p>
          <a:p>
            <a:pPr>
              <a:buFont typeface="Arial" panose="020B0604020202020204" pitchFamily="34" charset="0"/>
              <a:buChar char="•"/>
            </a:pPr>
            <a:r>
              <a:rPr lang="en-US" b="1" dirty="0"/>
              <a:t>Model Comparison</a:t>
            </a:r>
            <a:r>
              <a:rPr lang="en-US" dirty="0"/>
              <a:t>: R² can be used to compare the explanatory power of different models for the same dataset.</a:t>
            </a:r>
          </a:p>
          <a:p>
            <a:pPr>
              <a:buFont typeface="Arial" panose="020B0604020202020204" pitchFamily="34" charset="0"/>
              <a:buChar char="•"/>
            </a:pPr>
            <a:endParaRPr lang="en-US" dirty="0"/>
          </a:p>
          <a:p>
            <a:pPr marL="0" indent="0">
              <a:buNone/>
            </a:pPr>
            <a:r>
              <a:rPr lang="en-US" sz="2000" b="1" dirty="0"/>
              <a:t>Limitations</a:t>
            </a:r>
          </a:p>
          <a:p>
            <a:pPr>
              <a:buFont typeface="Arial" panose="020B0604020202020204" pitchFamily="34" charset="0"/>
              <a:buChar char="•"/>
            </a:pPr>
            <a:r>
              <a:rPr lang="en-US" b="1" dirty="0"/>
              <a:t>Does Not Indicate Causation</a:t>
            </a:r>
            <a:r>
              <a:rPr lang="en-US" dirty="0"/>
              <a:t>: A high R² value does not imply that the model variables are causally related to the dependent variable. </a:t>
            </a:r>
          </a:p>
          <a:p>
            <a:pPr>
              <a:buFont typeface="Arial" panose="020B0604020202020204" pitchFamily="34" charset="0"/>
              <a:buChar char="•"/>
            </a:pPr>
            <a:r>
              <a:rPr lang="en-US" b="1" dirty="0"/>
              <a:t>Not Suitable for Non-Linear Models</a:t>
            </a:r>
            <a:r>
              <a:rPr lang="en-US" dirty="0"/>
              <a:t>: R² is primarily used for linear regression models and may not be appropriate for evaluating non-linear models.</a:t>
            </a:r>
          </a:p>
          <a:p>
            <a:endParaRPr lang="pt-PT" dirty="0"/>
          </a:p>
        </p:txBody>
      </p:sp>
    </p:spTree>
    <p:extLst>
      <p:ext uri="{BB962C8B-B14F-4D97-AF65-F5344CB8AC3E}">
        <p14:creationId xmlns:p14="http://schemas.microsoft.com/office/powerpoint/2010/main" val="658634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97A22-B2E2-CE0C-60C6-99D710A32258}"/>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CE5FC93F-7462-C7A7-EA78-60D3DE1E6C72}"/>
              </a:ext>
            </a:extLst>
          </p:cNvPr>
          <p:cNvSpPr>
            <a:spLocks noGrp="1"/>
          </p:cNvSpPr>
          <p:nvPr>
            <p:ph type="body" sz="quarter" idx="15"/>
          </p:nvPr>
        </p:nvSpPr>
        <p:spPr/>
        <p:txBody>
          <a:bodyPr/>
          <a:lstStyle/>
          <a:p>
            <a:r>
              <a:rPr lang="pt-PT" dirty="0"/>
              <a:t>ADJUSTED R-SQUARED </a:t>
            </a:r>
          </a:p>
        </p:txBody>
      </p:sp>
      <p:sp>
        <p:nvSpPr>
          <p:cNvPr id="4" name="Text Placeholder 3">
            <a:extLst>
              <a:ext uri="{FF2B5EF4-FFF2-40B4-BE49-F238E27FC236}">
                <a16:creationId xmlns:a16="http://schemas.microsoft.com/office/drawing/2014/main" id="{A2C82E57-3ECC-566F-C5F7-B43BBF4198B6}"/>
              </a:ext>
            </a:extLst>
          </p:cNvPr>
          <p:cNvSpPr>
            <a:spLocks noGrp="1"/>
          </p:cNvSpPr>
          <p:nvPr>
            <p:ph type="body" sz="quarter" idx="16"/>
          </p:nvPr>
        </p:nvSpPr>
        <p:spPr/>
        <p:txBody>
          <a:bodyPr/>
          <a:lstStyle/>
          <a:p>
            <a:r>
              <a:rPr lang="pt-PT" dirty="0"/>
              <a:t>Definition and importance</a:t>
            </a:r>
          </a:p>
        </p:txBody>
      </p:sp>
    </p:spTree>
    <p:extLst>
      <p:ext uri="{BB962C8B-B14F-4D97-AF65-F5344CB8AC3E}">
        <p14:creationId xmlns:p14="http://schemas.microsoft.com/office/powerpoint/2010/main" val="1589233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A087-A831-FCA1-AC46-6AD0DCA2E56A}"/>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FCB28C65-F1F6-618E-E90C-112F096E9632}"/>
              </a:ext>
            </a:extLst>
          </p:cNvPr>
          <p:cNvSpPr>
            <a:spLocks noGrp="1"/>
          </p:cNvSpPr>
          <p:nvPr>
            <p:ph type="body" sz="quarter" idx="15"/>
          </p:nvPr>
        </p:nvSpPr>
        <p:spPr/>
        <p:txBody>
          <a:bodyPr/>
          <a:lstStyle/>
          <a:p>
            <a:r>
              <a:rPr lang="pt-PT" dirty="0"/>
              <a:t>MEAN ABSOLUTE PERCENTAGE ERROR (MAPE)</a:t>
            </a:r>
          </a:p>
        </p:txBody>
      </p:sp>
      <p:sp>
        <p:nvSpPr>
          <p:cNvPr id="6" name="TextBox 5">
            <a:extLst>
              <a:ext uri="{FF2B5EF4-FFF2-40B4-BE49-F238E27FC236}">
                <a16:creationId xmlns:a16="http://schemas.microsoft.com/office/drawing/2014/main" id="{9EB11C81-139D-F6BA-29AD-357522903581}"/>
              </a:ext>
            </a:extLst>
          </p:cNvPr>
          <p:cNvSpPr txBox="1"/>
          <p:nvPr/>
        </p:nvSpPr>
        <p:spPr>
          <a:xfrm>
            <a:off x="3048000" y="1967915"/>
            <a:ext cx="6096000" cy="1384995"/>
          </a:xfrm>
          <a:prstGeom prst="rect">
            <a:avLst/>
          </a:prstGeom>
          <a:noFill/>
        </p:spPr>
        <p:txBody>
          <a:bodyPr wrap="square">
            <a:spAutoFit/>
          </a:bodyPr>
          <a:lstStyle/>
          <a:p>
            <a:pPr algn="ctr"/>
            <a:r>
              <a:rPr lang="en-US" sz="2800" dirty="0"/>
              <a:t>expresses the average absolute error between the predicted and actual values as a percentage of the actual values</a:t>
            </a:r>
            <a:endParaRPr lang="pt-PT" sz="2800" dirty="0"/>
          </a:p>
        </p:txBody>
      </p:sp>
      <p:pic>
        <p:nvPicPr>
          <p:cNvPr id="8" name="Picture 7">
            <a:extLst>
              <a:ext uri="{FF2B5EF4-FFF2-40B4-BE49-F238E27FC236}">
                <a16:creationId xmlns:a16="http://schemas.microsoft.com/office/drawing/2014/main" id="{95FA80AD-B73C-BF0C-28CD-84879D34CF25}"/>
              </a:ext>
            </a:extLst>
          </p:cNvPr>
          <p:cNvPicPr>
            <a:picLocks noChangeAspect="1"/>
          </p:cNvPicPr>
          <p:nvPr/>
        </p:nvPicPr>
        <p:blipFill>
          <a:blip r:embed="rId3"/>
          <a:stretch>
            <a:fillRect/>
          </a:stretch>
        </p:blipFill>
        <p:spPr>
          <a:xfrm>
            <a:off x="4355505" y="4101624"/>
            <a:ext cx="3480989" cy="847769"/>
          </a:xfrm>
          <a:prstGeom prst="rect">
            <a:avLst/>
          </a:prstGeom>
        </p:spPr>
      </p:pic>
    </p:spTree>
    <p:extLst>
      <p:ext uri="{BB962C8B-B14F-4D97-AF65-F5344CB8AC3E}">
        <p14:creationId xmlns:p14="http://schemas.microsoft.com/office/powerpoint/2010/main" val="1912515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74D4A-11E3-30F8-01DD-5396A1990C52}"/>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E8AFD81A-7216-C5CB-D0B8-28264A160DCB}"/>
              </a:ext>
            </a:extLst>
          </p:cNvPr>
          <p:cNvSpPr>
            <a:spLocks noGrp="1"/>
          </p:cNvSpPr>
          <p:nvPr>
            <p:ph type="body" sz="quarter" idx="15"/>
          </p:nvPr>
        </p:nvSpPr>
        <p:spPr/>
        <p:txBody>
          <a:bodyPr/>
          <a:lstStyle/>
          <a:p>
            <a:r>
              <a:rPr lang="pt-PT" dirty="0"/>
              <a:t>MEAN ABSOLUTE PERCENTAGE ERROR (MAPE)</a:t>
            </a:r>
          </a:p>
          <a:p>
            <a:endParaRPr lang="pt-PT" dirty="0"/>
          </a:p>
        </p:txBody>
      </p:sp>
      <p:sp>
        <p:nvSpPr>
          <p:cNvPr id="4" name="Text Placeholder 3">
            <a:extLst>
              <a:ext uri="{FF2B5EF4-FFF2-40B4-BE49-F238E27FC236}">
                <a16:creationId xmlns:a16="http://schemas.microsoft.com/office/drawing/2014/main" id="{F849B3E4-1793-861C-EFF3-E911E68BF42F}"/>
              </a:ext>
            </a:extLst>
          </p:cNvPr>
          <p:cNvSpPr>
            <a:spLocks noGrp="1"/>
          </p:cNvSpPr>
          <p:nvPr>
            <p:ph type="body" sz="quarter" idx="16"/>
          </p:nvPr>
        </p:nvSpPr>
        <p:spPr/>
        <p:txBody>
          <a:bodyPr/>
          <a:lstStyle/>
          <a:p>
            <a:pPr marL="0" indent="0">
              <a:buNone/>
            </a:pPr>
            <a:r>
              <a:rPr lang="en-US" sz="2000" b="1" dirty="0"/>
              <a:t>Importance</a:t>
            </a:r>
          </a:p>
          <a:p>
            <a:pPr>
              <a:buFont typeface="Arial" panose="020B0604020202020204" pitchFamily="34" charset="0"/>
              <a:buChar char="•"/>
            </a:pPr>
            <a:r>
              <a:rPr lang="en-US" b="1" dirty="0"/>
              <a:t>Interpretability</a:t>
            </a:r>
            <a:r>
              <a:rPr lang="en-US" dirty="0"/>
              <a:t>: MAPE is </a:t>
            </a:r>
            <a:r>
              <a:rPr lang="en-US" b="1" dirty="0"/>
              <a:t>easy to understand and interpret</a:t>
            </a:r>
            <a:r>
              <a:rPr lang="en-US" dirty="0"/>
              <a:t>, as it represents the error as a percentage of the actual values.</a:t>
            </a:r>
          </a:p>
          <a:p>
            <a:pPr>
              <a:buFont typeface="Arial" panose="020B0604020202020204" pitchFamily="34" charset="0"/>
              <a:buChar char="•"/>
            </a:pPr>
            <a:r>
              <a:rPr lang="en-US" b="1" dirty="0"/>
              <a:t>Normalization</a:t>
            </a:r>
            <a:r>
              <a:rPr lang="en-US" dirty="0"/>
              <a:t>: MAPE provides a normalized measure of error, making it useful for comparing model performance across different datasets and scales.</a:t>
            </a:r>
          </a:p>
          <a:p>
            <a:pPr>
              <a:buFont typeface="Arial" panose="020B0604020202020204" pitchFamily="34" charset="0"/>
              <a:buChar char="•"/>
            </a:pPr>
            <a:endParaRPr lang="en-US" dirty="0"/>
          </a:p>
          <a:p>
            <a:pPr marL="0" indent="0">
              <a:buNone/>
            </a:pPr>
            <a:r>
              <a:rPr lang="en-US" sz="2000" b="1" dirty="0"/>
              <a:t>Limitations</a:t>
            </a:r>
          </a:p>
          <a:p>
            <a:pPr>
              <a:buFont typeface="Arial" panose="020B0604020202020204" pitchFamily="34" charset="0"/>
              <a:buChar char="•"/>
            </a:pPr>
            <a:r>
              <a:rPr lang="en-US" b="1" dirty="0"/>
              <a:t>Division by Zero</a:t>
            </a:r>
            <a:r>
              <a:rPr lang="en-US" dirty="0"/>
              <a:t>: MAPE is undefined if any actual value (</a:t>
            </a:r>
            <a:r>
              <a:rPr lang="en-US" dirty="0" err="1"/>
              <a:t>yi</a:t>
            </a:r>
            <a:r>
              <a:rPr lang="en-US" dirty="0"/>
              <a:t>​) is zero, as this would involve division by zero.</a:t>
            </a:r>
          </a:p>
          <a:p>
            <a:pPr>
              <a:buFont typeface="Arial" panose="020B0604020202020204" pitchFamily="34" charset="0"/>
              <a:buChar char="•"/>
            </a:pPr>
            <a:r>
              <a:rPr lang="en-US" b="1" dirty="0"/>
              <a:t>Sensitivity to Small Values</a:t>
            </a:r>
            <a:r>
              <a:rPr lang="en-US" dirty="0"/>
              <a:t>: MAPE can be excessively high if the actual values are very small, as small differences between predicted and actual values result in large percentage errors.</a:t>
            </a:r>
          </a:p>
          <a:p>
            <a:endParaRPr lang="pt-PT" dirty="0"/>
          </a:p>
        </p:txBody>
      </p:sp>
    </p:spTree>
    <p:extLst>
      <p:ext uri="{BB962C8B-B14F-4D97-AF65-F5344CB8AC3E}">
        <p14:creationId xmlns:p14="http://schemas.microsoft.com/office/powerpoint/2010/main" val="2327946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0A01-EB45-564F-7243-30D3C20837B8}"/>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C96DDF3F-AC02-146E-FEAE-0769CC4334AC}"/>
              </a:ext>
            </a:extLst>
          </p:cNvPr>
          <p:cNvSpPr>
            <a:spLocks noGrp="1"/>
          </p:cNvSpPr>
          <p:nvPr>
            <p:ph type="body" sz="quarter" idx="15"/>
          </p:nvPr>
        </p:nvSpPr>
        <p:spPr/>
        <p:txBody>
          <a:bodyPr/>
          <a:lstStyle/>
          <a:p>
            <a:r>
              <a:rPr lang="pt-PT" dirty="0"/>
              <a:t>MEDIAN ABSOLUTE ERROR</a:t>
            </a:r>
          </a:p>
        </p:txBody>
      </p:sp>
      <p:sp>
        <p:nvSpPr>
          <p:cNvPr id="4" name="Text Placeholder 3">
            <a:extLst>
              <a:ext uri="{FF2B5EF4-FFF2-40B4-BE49-F238E27FC236}">
                <a16:creationId xmlns:a16="http://schemas.microsoft.com/office/drawing/2014/main" id="{80D2BA03-3564-7AE8-5674-470F6AD4FF0A}"/>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3876398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7F5D-C8A8-5460-E4AA-628AD86F2C9B}"/>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8E47E38A-5F7E-20CD-9E75-AD427BEB9E93}"/>
              </a:ext>
            </a:extLst>
          </p:cNvPr>
          <p:cNvSpPr>
            <a:spLocks noGrp="1"/>
          </p:cNvSpPr>
          <p:nvPr>
            <p:ph type="body" sz="quarter" idx="15"/>
          </p:nvPr>
        </p:nvSpPr>
        <p:spPr/>
        <p:txBody>
          <a:bodyPr/>
          <a:lstStyle/>
          <a:p>
            <a:r>
              <a:rPr lang="pt-PT" dirty="0"/>
              <a:t>CASE-STUDY</a:t>
            </a:r>
          </a:p>
        </p:txBody>
      </p:sp>
      <p:sp>
        <p:nvSpPr>
          <p:cNvPr id="4" name="Text Placeholder 3">
            <a:extLst>
              <a:ext uri="{FF2B5EF4-FFF2-40B4-BE49-F238E27FC236}">
                <a16:creationId xmlns:a16="http://schemas.microsoft.com/office/drawing/2014/main" id="{A561A6EF-4CC3-A410-B290-AB80830B1D28}"/>
              </a:ext>
            </a:extLst>
          </p:cNvPr>
          <p:cNvSpPr>
            <a:spLocks noGrp="1"/>
          </p:cNvSpPr>
          <p:nvPr>
            <p:ph type="body" sz="quarter" idx="16"/>
          </p:nvPr>
        </p:nvSpPr>
        <p:spPr/>
        <p:txBody>
          <a:bodyPr/>
          <a:lstStyle/>
          <a:p>
            <a:r>
              <a:rPr lang="en-US" b="0" i="0" dirty="0">
                <a:solidFill>
                  <a:srgbClr val="0D0D0D"/>
                </a:solidFill>
                <a:effectLst/>
                <a:highlight>
                  <a:srgbClr val="FFFFFF"/>
                </a:highlight>
                <a:latin typeface="Söhne"/>
              </a:rPr>
              <a:t>Application of regression metrics in predicting patient outcomes</a:t>
            </a:r>
            <a:endParaRPr lang="pt-PT" dirty="0"/>
          </a:p>
        </p:txBody>
      </p:sp>
    </p:spTree>
    <p:extLst>
      <p:ext uri="{BB962C8B-B14F-4D97-AF65-F5344CB8AC3E}">
        <p14:creationId xmlns:p14="http://schemas.microsoft.com/office/powerpoint/2010/main" val="3209811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0925-397F-C874-56BB-DC68190D9A49}"/>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7FE9544A-1C94-438D-B9A3-F65E7C9CD592}"/>
              </a:ext>
            </a:extLst>
          </p:cNvPr>
          <p:cNvSpPr>
            <a:spLocks noGrp="1"/>
          </p:cNvSpPr>
          <p:nvPr>
            <p:ph type="body" sz="quarter" idx="15"/>
          </p:nvPr>
        </p:nvSpPr>
        <p:spPr/>
        <p:txBody>
          <a:bodyPr/>
          <a:lstStyle/>
          <a:p>
            <a:r>
              <a:rPr lang="pt-PT" dirty="0"/>
              <a:t>COMMON PITFALLS</a:t>
            </a:r>
          </a:p>
        </p:txBody>
      </p:sp>
      <p:sp>
        <p:nvSpPr>
          <p:cNvPr id="4" name="Text Placeholder 3">
            <a:extLst>
              <a:ext uri="{FF2B5EF4-FFF2-40B4-BE49-F238E27FC236}">
                <a16:creationId xmlns:a16="http://schemas.microsoft.com/office/drawing/2014/main" id="{F54557AE-9063-7194-9D8B-F87CEEEE8600}"/>
              </a:ext>
            </a:extLst>
          </p:cNvPr>
          <p:cNvSpPr>
            <a:spLocks noGrp="1"/>
          </p:cNvSpPr>
          <p:nvPr>
            <p:ph type="body" sz="quarter" idx="16"/>
          </p:nvPr>
        </p:nvSpPr>
        <p:spPr/>
        <p:txBody>
          <a:bodyPr/>
          <a:lstStyle/>
          <a:p>
            <a:r>
              <a:rPr lang="en-US" b="0" i="0" dirty="0">
                <a:solidFill>
                  <a:srgbClr val="0D0D0D"/>
                </a:solidFill>
                <a:effectLst/>
                <a:highlight>
                  <a:srgbClr val="FFFFFF"/>
                </a:highlight>
                <a:latin typeface="Söhne"/>
              </a:rPr>
              <a:t>Misinterpretations and limitations of regression metrics</a:t>
            </a:r>
            <a:endParaRPr lang="pt-PT" dirty="0"/>
          </a:p>
        </p:txBody>
      </p:sp>
    </p:spTree>
    <p:extLst>
      <p:ext uri="{BB962C8B-B14F-4D97-AF65-F5344CB8AC3E}">
        <p14:creationId xmlns:p14="http://schemas.microsoft.com/office/powerpoint/2010/main" val="1692479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709A-0783-9722-1991-09131072412B}"/>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AE1287F4-8D0F-EF2D-7BBA-D674CD07ECFD}"/>
              </a:ext>
            </a:extLst>
          </p:cNvPr>
          <p:cNvSpPr>
            <a:spLocks noGrp="1"/>
          </p:cNvSpPr>
          <p:nvPr>
            <p:ph type="body" sz="quarter" idx="15"/>
          </p:nvPr>
        </p:nvSpPr>
        <p:spPr/>
        <p:txBody>
          <a:bodyPr/>
          <a:lstStyle/>
          <a:p>
            <a:r>
              <a:rPr lang="pt-PT" dirty="0"/>
              <a:t>METRIC SELECTION</a:t>
            </a:r>
          </a:p>
        </p:txBody>
      </p:sp>
      <p:sp>
        <p:nvSpPr>
          <p:cNvPr id="4" name="Text Placeholder 3">
            <a:extLst>
              <a:ext uri="{FF2B5EF4-FFF2-40B4-BE49-F238E27FC236}">
                <a16:creationId xmlns:a16="http://schemas.microsoft.com/office/drawing/2014/main" id="{4CA62F39-EBB9-CBFD-BD4B-9D9C052E3B4B}"/>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2583486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B61E-5F01-719D-ABBE-7F2CEC394A9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A819FA7F-5746-D89F-DA88-FDAFA44E4F81}"/>
              </a:ext>
            </a:extLst>
          </p:cNvPr>
          <p:cNvSpPr>
            <a:spLocks noGrp="1"/>
          </p:cNvSpPr>
          <p:nvPr>
            <p:ph type="body" sz="quarter" idx="15"/>
          </p:nvPr>
        </p:nvSpPr>
        <p:spPr/>
        <p:txBody>
          <a:bodyPr/>
          <a:lstStyle/>
          <a:p>
            <a:r>
              <a:rPr lang="pt-PT" dirty="0"/>
              <a:t>EXTRA – SURVIVAL ANALYSIS</a:t>
            </a:r>
          </a:p>
        </p:txBody>
      </p:sp>
      <p:sp>
        <p:nvSpPr>
          <p:cNvPr id="4" name="Text Placeholder 3">
            <a:extLst>
              <a:ext uri="{FF2B5EF4-FFF2-40B4-BE49-F238E27FC236}">
                <a16:creationId xmlns:a16="http://schemas.microsoft.com/office/drawing/2014/main" id="{A1E73CB2-4B9F-EA26-25A5-70FC5BB080BE}"/>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2193981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C942405B-FA5D-8C6C-D5A3-87DC0FD80FAD}"/>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artisticBlur/>
                    </a14:imgEffect>
                  </a14:imgLayer>
                </a14:imgProps>
              </a:ext>
            </a:extLst>
          </a:blip>
          <a:srcRect t="8004" b="8004"/>
          <a:stretch/>
        </p:blipFill>
        <p:spPr/>
      </p:pic>
      <p:pic>
        <p:nvPicPr>
          <p:cNvPr id="20" name="Picture Placeholder 19">
            <a:extLst>
              <a:ext uri="{FF2B5EF4-FFF2-40B4-BE49-F238E27FC236}">
                <a16:creationId xmlns:a16="http://schemas.microsoft.com/office/drawing/2014/main" id="{E3EC90FA-AF6B-DBD0-77EB-C60C76FF03EC}"/>
              </a:ext>
            </a:extLst>
          </p:cNvPr>
          <p:cNvPicPr>
            <a:picLocks noGrp="1" noChangeAspect="1"/>
          </p:cNvPicPr>
          <p:nvPr>
            <p:ph type="pic" sz="quarter" idx="11"/>
          </p:nvPr>
        </p:nvPicPr>
        <p:blipFill>
          <a:blip r:embed="rId4"/>
          <a:srcRect t="15125" b="15125"/>
          <a:stretch/>
        </p:blipFill>
        <p:spPr/>
      </p:pic>
      <p:sp>
        <p:nvSpPr>
          <p:cNvPr id="4" name="Text Placeholder 3">
            <a:extLst>
              <a:ext uri="{FF2B5EF4-FFF2-40B4-BE49-F238E27FC236}">
                <a16:creationId xmlns:a16="http://schemas.microsoft.com/office/drawing/2014/main" id="{4B60CFB8-1AD9-3174-AA18-4B7784BD7CB2}"/>
              </a:ext>
            </a:extLst>
          </p:cNvPr>
          <p:cNvSpPr>
            <a:spLocks noGrp="1"/>
          </p:cNvSpPr>
          <p:nvPr>
            <p:ph type="body" sz="quarter" idx="12"/>
          </p:nvPr>
        </p:nvSpPr>
        <p:spPr/>
        <p:txBody>
          <a:bodyPr>
            <a:normAutofit/>
          </a:bodyPr>
          <a:lstStyle/>
          <a:p>
            <a:r>
              <a:rPr lang="en-US" sz="4400" dirty="0"/>
              <a:t>TRAIN-TEST SPLIT AND CROSS VALIDATION</a:t>
            </a:r>
          </a:p>
        </p:txBody>
      </p:sp>
      <p:sp>
        <p:nvSpPr>
          <p:cNvPr id="5" name="Text Placeholder 4">
            <a:extLst>
              <a:ext uri="{FF2B5EF4-FFF2-40B4-BE49-F238E27FC236}">
                <a16:creationId xmlns:a16="http://schemas.microsoft.com/office/drawing/2014/main" id="{127E8E68-9009-734E-440D-991EB106B6E1}"/>
              </a:ext>
            </a:extLst>
          </p:cNvPr>
          <p:cNvSpPr>
            <a:spLocks noGrp="1"/>
          </p:cNvSpPr>
          <p:nvPr>
            <p:ph type="body" sz="quarter" idx="19"/>
          </p:nvPr>
        </p:nvSpPr>
        <p:spPr/>
        <p:txBody>
          <a:bodyPr/>
          <a:lstStyle/>
          <a:p>
            <a:r>
              <a:rPr lang="en-US" dirty="0"/>
              <a:t>03</a:t>
            </a:r>
          </a:p>
        </p:txBody>
      </p:sp>
      <p:sp>
        <p:nvSpPr>
          <p:cNvPr id="6" name="Rectangle 5">
            <a:extLst>
              <a:ext uri="{FF2B5EF4-FFF2-40B4-BE49-F238E27FC236}">
                <a16:creationId xmlns:a16="http://schemas.microsoft.com/office/drawing/2014/main" id="{97DAF0AF-C3C5-F3B8-15F7-565C2B203539}"/>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8" name="TextBox 7">
            <a:extLst>
              <a:ext uri="{FF2B5EF4-FFF2-40B4-BE49-F238E27FC236}">
                <a16:creationId xmlns:a16="http://schemas.microsoft.com/office/drawing/2014/main" id="{263502A7-F3D2-D474-8FD7-DD09C457C42D}"/>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0" name="TextBox 9">
            <a:extLst>
              <a:ext uri="{FF2B5EF4-FFF2-40B4-BE49-F238E27FC236}">
                <a16:creationId xmlns:a16="http://schemas.microsoft.com/office/drawing/2014/main" id="{3EA156BC-BCA9-2BC0-D21C-672AD5D25B87}"/>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1" name="Rectangle 10">
            <a:extLst>
              <a:ext uri="{FF2B5EF4-FFF2-40B4-BE49-F238E27FC236}">
                <a16:creationId xmlns:a16="http://schemas.microsoft.com/office/drawing/2014/main" id="{C71C8163-73BA-1477-633A-829DDD7F96D9}"/>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2" name="Rectangle 11">
            <a:extLst>
              <a:ext uri="{FF2B5EF4-FFF2-40B4-BE49-F238E27FC236}">
                <a16:creationId xmlns:a16="http://schemas.microsoft.com/office/drawing/2014/main" id="{69CCEA9A-7729-80C5-F576-86AB37BCCC3F}"/>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FFE12083-B2CD-456D-280A-41646EC5F8F2}"/>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9F19C12C-1EFD-AA0F-FC77-16BE58828419}"/>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5" name="Rectangle 14">
            <a:extLst>
              <a:ext uri="{FF2B5EF4-FFF2-40B4-BE49-F238E27FC236}">
                <a16:creationId xmlns:a16="http://schemas.microsoft.com/office/drawing/2014/main" id="{1DFB3E03-87C6-CF69-2566-32F41F606504}"/>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6" name="Rectangle 15">
            <a:extLst>
              <a:ext uri="{FF2B5EF4-FFF2-40B4-BE49-F238E27FC236}">
                <a16:creationId xmlns:a16="http://schemas.microsoft.com/office/drawing/2014/main" id="{C8446C1A-E7AE-8475-C301-0A0AC668967D}"/>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7" name="TextBox 16">
            <a:extLst>
              <a:ext uri="{FF2B5EF4-FFF2-40B4-BE49-F238E27FC236}">
                <a16:creationId xmlns:a16="http://schemas.microsoft.com/office/drawing/2014/main" id="{633EB0AA-F191-C1A6-112A-DB7BCFAAB166}"/>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8" name="TextBox 17">
            <a:extLst>
              <a:ext uri="{FF2B5EF4-FFF2-40B4-BE49-F238E27FC236}">
                <a16:creationId xmlns:a16="http://schemas.microsoft.com/office/drawing/2014/main" id="{420118FF-D2AC-2E60-83E4-59BD6F8E3D32}"/>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Tree>
    <p:extLst>
      <p:ext uri="{BB962C8B-B14F-4D97-AF65-F5344CB8AC3E}">
        <p14:creationId xmlns:p14="http://schemas.microsoft.com/office/powerpoint/2010/main" val="1194426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FA0B-18CD-D491-4C16-38FDFBA20CC2}"/>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6EAFCEB8-E132-922A-C233-23266740E510}"/>
              </a:ext>
            </a:extLst>
          </p:cNvPr>
          <p:cNvSpPr>
            <a:spLocks noGrp="1"/>
          </p:cNvSpPr>
          <p:nvPr>
            <p:ph type="body" sz="quarter" idx="15"/>
          </p:nvPr>
        </p:nvSpPr>
        <p:spPr/>
        <p:txBody>
          <a:bodyPr/>
          <a:lstStyle/>
          <a:p>
            <a:r>
              <a:rPr lang="pt-PT" dirty="0"/>
              <a:t>LEARNING OBJECTIVES</a:t>
            </a:r>
          </a:p>
        </p:txBody>
      </p:sp>
      <p:sp>
        <p:nvSpPr>
          <p:cNvPr id="4" name="Text Placeholder 3">
            <a:extLst>
              <a:ext uri="{FF2B5EF4-FFF2-40B4-BE49-F238E27FC236}">
                <a16:creationId xmlns:a16="http://schemas.microsoft.com/office/drawing/2014/main" id="{0416158E-4575-B273-7EA0-8C2EA44EA9AC}"/>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357234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B325-1CDC-A466-333D-E25FF8A8CBF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dirty="0"/>
              <a:t>INTRODUCTION TO TRAIN-TEST SPLIT</a:t>
            </a:r>
          </a:p>
        </p:txBody>
      </p:sp>
      <p:sp>
        <p:nvSpPr>
          <p:cNvPr id="4" name="Rectangle 3">
            <a:extLst>
              <a:ext uri="{FF2B5EF4-FFF2-40B4-BE49-F238E27FC236}">
                <a16:creationId xmlns:a16="http://schemas.microsoft.com/office/drawing/2014/main" id="{A2369BB4-BC67-A7F6-4905-22778FA09439}"/>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5" name="TextBox 4">
            <a:extLst>
              <a:ext uri="{FF2B5EF4-FFF2-40B4-BE49-F238E27FC236}">
                <a16:creationId xmlns:a16="http://schemas.microsoft.com/office/drawing/2014/main" id="{2D0DC39B-1C42-4705-1FFA-AF8BF29867DD}"/>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6" name="TextBox 5">
            <a:extLst>
              <a:ext uri="{FF2B5EF4-FFF2-40B4-BE49-F238E27FC236}">
                <a16:creationId xmlns:a16="http://schemas.microsoft.com/office/drawing/2014/main" id="{B1EB6DF8-A934-A983-34A4-B8C03FCF32B0}"/>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8" name="Rectangle 7">
            <a:extLst>
              <a:ext uri="{FF2B5EF4-FFF2-40B4-BE49-F238E27FC236}">
                <a16:creationId xmlns:a16="http://schemas.microsoft.com/office/drawing/2014/main" id="{565065B7-CFF6-D203-2859-EEB0A88243D6}"/>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9" name="Rectangle 8">
            <a:extLst>
              <a:ext uri="{FF2B5EF4-FFF2-40B4-BE49-F238E27FC236}">
                <a16:creationId xmlns:a16="http://schemas.microsoft.com/office/drawing/2014/main" id="{59762D37-BB0F-2548-E32C-7DA01D324CE4}"/>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0" name="Rectangle 9">
            <a:extLst>
              <a:ext uri="{FF2B5EF4-FFF2-40B4-BE49-F238E27FC236}">
                <a16:creationId xmlns:a16="http://schemas.microsoft.com/office/drawing/2014/main" id="{4D0FF8DC-63B2-8C04-345C-7AF073CA427D}"/>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1" name="TextBox 10">
            <a:extLst>
              <a:ext uri="{FF2B5EF4-FFF2-40B4-BE49-F238E27FC236}">
                <a16:creationId xmlns:a16="http://schemas.microsoft.com/office/drawing/2014/main" id="{C992FFAF-B814-BF62-5185-3C77BEF124E7}"/>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2" name="Rectangle 11">
            <a:extLst>
              <a:ext uri="{FF2B5EF4-FFF2-40B4-BE49-F238E27FC236}">
                <a16:creationId xmlns:a16="http://schemas.microsoft.com/office/drawing/2014/main" id="{1C2584C1-B6E9-5E5E-F93B-0B396A1F381E}"/>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CA65809E-BC02-A2AB-04D5-085C0CF9C531}"/>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40A2268D-BA68-006A-B1C9-895A9D5E10F4}"/>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5" name="TextBox 14">
            <a:extLst>
              <a:ext uri="{FF2B5EF4-FFF2-40B4-BE49-F238E27FC236}">
                <a16:creationId xmlns:a16="http://schemas.microsoft.com/office/drawing/2014/main" id="{EF6B7217-5A00-5CC6-5BB1-C8E89C575731}"/>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7" name="TextBox 16">
            <a:extLst>
              <a:ext uri="{FF2B5EF4-FFF2-40B4-BE49-F238E27FC236}">
                <a16:creationId xmlns:a16="http://schemas.microsoft.com/office/drawing/2014/main" id="{AA0BB0D7-68D6-7A54-6611-1BFFFF2FB6BD}"/>
              </a:ext>
            </a:extLst>
          </p:cNvPr>
          <p:cNvSpPr txBox="1"/>
          <p:nvPr/>
        </p:nvSpPr>
        <p:spPr>
          <a:xfrm>
            <a:off x="2727960" y="2969957"/>
            <a:ext cx="6736080" cy="1754326"/>
          </a:xfrm>
          <a:prstGeom prst="rect">
            <a:avLst/>
          </a:prstGeom>
          <a:noFill/>
        </p:spPr>
        <p:txBody>
          <a:bodyPr wrap="square">
            <a:spAutoFit/>
          </a:bodyPr>
          <a:lstStyle/>
          <a:p>
            <a:pPr algn="ctr"/>
            <a:r>
              <a:rPr lang="en-US" sz="3600" dirty="0"/>
              <a:t>Models should be robust, generalizable, and capable of performing well on unseen data</a:t>
            </a:r>
            <a:endParaRPr lang="pt-PT" sz="3600" dirty="0"/>
          </a:p>
        </p:txBody>
      </p:sp>
    </p:spTree>
    <p:extLst>
      <p:ext uri="{BB962C8B-B14F-4D97-AF65-F5344CB8AC3E}">
        <p14:creationId xmlns:p14="http://schemas.microsoft.com/office/powerpoint/2010/main" val="3236188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3428-61EB-ADE9-CB4D-59C900698205}"/>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1519605B-089A-517B-58E5-4DF6CB7B477B}"/>
              </a:ext>
            </a:extLst>
          </p:cNvPr>
          <p:cNvSpPr>
            <a:spLocks noGrp="1"/>
          </p:cNvSpPr>
          <p:nvPr>
            <p:ph type="body" sz="quarter" idx="15"/>
          </p:nvPr>
        </p:nvSpPr>
        <p:spPr/>
        <p:txBody>
          <a:bodyPr/>
          <a:lstStyle/>
          <a:p>
            <a:r>
              <a:rPr lang="en-US" dirty="0"/>
              <a:t>TRAIN-TEST SPLIT</a:t>
            </a:r>
            <a:endParaRPr lang="pt-PT" dirty="0"/>
          </a:p>
        </p:txBody>
      </p:sp>
      <p:sp>
        <p:nvSpPr>
          <p:cNvPr id="6" name="Rectangle 5">
            <a:extLst>
              <a:ext uri="{FF2B5EF4-FFF2-40B4-BE49-F238E27FC236}">
                <a16:creationId xmlns:a16="http://schemas.microsoft.com/office/drawing/2014/main" id="{0B915676-5B78-A3C0-65FA-E03E3B853A85}"/>
              </a:ext>
            </a:extLst>
          </p:cNvPr>
          <p:cNvSpPr/>
          <p:nvPr/>
        </p:nvSpPr>
        <p:spPr>
          <a:xfrm>
            <a:off x="1437640" y="2631439"/>
            <a:ext cx="9316720" cy="1198880"/>
          </a:xfrm>
          <a:prstGeom prst="rect">
            <a:avLst/>
          </a:prstGeom>
          <a:no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4000" dirty="0">
                <a:solidFill>
                  <a:srgbClr val="00778A"/>
                </a:solidFill>
              </a:rPr>
              <a:t>Data set</a:t>
            </a:r>
          </a:p>
        </p:txBody>
      </p:sp>
    </p:spTree>
    <p:extLst>
      <p:ext uri="{BB962C8B-B14F-4D97-AF65-F5344CB8AC3E}">
        <p14:creationId xmlns:p14="http://schemas.microsoft.com/office/powerpoint/2010/main" val="4102143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3428-61EB-ADE9-CB4D-59C900698205}"/>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1519605B-089A-517B-58E5-4DF6CB7B477B}"/>
              </a:ext>
            </a:extLst>
          </p:cNvPr>
          <p:cNvSpPr>
            <a:spLocks noGrp="1"/>
          </p:cNvSpPr>
          <p:nvPr>
            <p:ph type="body" sz="quarter" idx="15"/>
          </p:nvPr>
        </p:nvSpPr>
        <p:spPr/>
        <p:txBody>
          <a:bodyPr/>
          <a:lstStyle/>
          <a:p>
            <a:r>
              <a:rPr lang="pt-PT" dirty="0"/>
              <a:t>RANDOM SPLIT </a:t>
            </a:r>
          </a:p>
        </p:txBody>
      </p:sp>
      <p:pic>
        <p:nvPicPr>
          <p:cNvPr id="5" name="Picture 4">
            <a:extLst>
              <a:ext uri="{FF2B5EF4-FFF2-40B4-BE49-F238E27FC236}">
                <a16:creationId xmlns:a16="http://schemas.microsoft.com/office/drawing/2014/main" id="{E375E418-9682-0705-A34A-017723B8E6FE}"/>
              </a:ext>
            </a:extLst>
          </p:cNvPr>
          <p:cNvPicPr>
            <a:picLocks noChangeAspect="1"/>
          </p:cNvPicPr>
          <p:nvPr/>
        </p:nvPicPr>
        <p:blipFill rotWithShape="1">
          <a:blip r:embed="rId3">
            <a:duotone>
              <a:schemeClr val="accent2">
                <a:shade val="45000"/>
                <a:satMod val="135000"/>
              </a:schemeClr>
              <a:prstClr val="white"/>
            </a:duotone>
          </a:blip>
          <a:srcRect l="16712" r="10314"/>
          <a:stretch/>
        </p:blipFill>
        <p:spPr>
          <a:xfrm>
            <a:off x="1437640" y="2631439"/>
            <a:ext cx="9316720" cy="1198879"/>
          </a:xfrm>
          <a:prstGeom prst="rect">
            <a:avLst/>
          </a:prstGeom>
        </p:spPr>
      </p:pic>
      <p:sp>
        <p:nvSpPr>
          <p:cNvPr id="6" name="Rectangle 5">
            <a:extLst>
              <a:ext uri="{FF2B5EF4-FFF2-40B4-BE49-F238E27FC236}">
                <a16:creationId xmlns:a16="http://schemas.microsoft.com/office/drawing/2014/main" id="{0B915676-5B78-A3C0-65FA-E03E3B853A85}"/>
              </a:ext>
            </a:extLst>
          </p:cNvPr>
          <p:cNvSpPr/>
          <p:nvPr/>
        </p:nvSpPr>
        <p:spPr>
          <a:xfrm>
            <a:off x="1437640" y="2631439"/>
            <a:ext cx="9316720" cy="1198880"/>
          </a:xfrm>
          <a:prstGeom prst="rect">
            <a:avLst/>
          </a:prstGeom>
          <a:no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4000" b="1" dirty="0">
              <a:solidFill>
                <a:srgbClr val="006FA8"/>
              </a:solidFill>
            </a:endParaRPr>
          </a:p>
        </p:txBody>
      </p:sp>
      <p:sp>
        <p:nvSpPr>
          <p:cNvPr id="9" name="Rectangle 8">
            <a:extLst>
              <a:ext uri="{FF2B5EF4-FFF2-40B4-BE49-F238E27FC236}">
                <a16:creationId xmlns:a16="http://schemas.microsoft.com/office/drawing/2014/main" id="{027F2ECD-A5E2-29EE-0A55-FE9E56901556}"/>
              </a:ext>
            </a:extLst>
          </p:cNvPr>
          <p:cNvSpPr/>
          <p:nvPr/>
        </p:nvSpPr>
        <p:spPr>
          <a:xfrm>
            <a:off x="1445262" y="5577826"/>
            <a:ext cx="6761480" cy="477521"/>
          </a:xfrm>
          <a:prstGeom prst="rect">
            <a:avLst/>
          </a:prstGeom>
          <a:solidFill>
            <a:srgbClr val="00778A"/>
          </a:solid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400" dirty="0">
                <a:solidFill>
                  <a:schemeClr val="bg1"/>
                </a:solidFill>
              </a:rPr>
              <a:t>Training set</a:t>
            </a:r>
          </a:p>
        </p:txBody>
      </p:sp>
      <p:sp>
        <p:nvSpPr>
          <p:cNvPr id="10" name="Rectangle 9">
            <a:extLst>
              <a:ext uri="{FF2B5EF4-FFF2-40B4-BE49-F238E27FC236}">
                <a16:creationId xmlns:a16="http://schemas.microsoft.com/office/drawing/2014/main" id="{515FD6A2-397E-B860-6A7E-2A49C84C635A}"/>
              </a:ext>
            </a:extLst>
          </p:cNvPr>
          <p:cNvSpPr/>
          <p:nvPr/>
        </p:nvSpPr>
        <p:spPr>
          <a:xfrm>
            <a:off x="8206742" y="5577826"/>
            <a:ext cx="2555240" cy="477521"/>
          </a:xfrm>
          <a:prstGeom prst="rect">
            <a:avLst/>
          </a:prstGeom>
          <a:no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400" dirty="0">
                <a:solidFill>
                  <a:srgbClr val="00778A"/>
                </a:solidFill>
              </a:rPr>
              <a:t>Test set</a:t>
            </a:r>
          </a:p>
        </p:txBody>
      </p:sp>
    </p:spTree>
    <p:extLst>
      <p:ext uri="{BB962C8B-B14F-4D97-AF65-F5344CB8AC3E}">
        <p14:creationId xmlns:p14="http://schemas.microsoft.com/office/powerpoint/2010/main" val="17854149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3428-61EB-ADE9-CB4D-59C900698205}"/>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1519605B-089A-517B-58E5-4DF6CB7B477B}"/>
              </a:ext>
            </a:extLst>
          </p:cNvPr>
          <p:cNvSpPr>
            <a:spLocks noGrp="1"/>
          </p:cNvSpPr>
          <p:nvPr>
            <p:ph type="body" sz="quarter" idx="15"/>
          </p:nvPr>
        </p:nvSpPr>
        <p:spPr/>
        <p:txBody>
          <a:bodyPr/>
          <a:lstStyle/>
          <a:p>
            <a:r>
              <a:rPr lang="pt-PT" dirty="0"/>
              <a:t>STRATIFIED SPLIT </a:t>
            </a:r>
          </a:p>
        </p:txBody>
      </p:sp>
      <p:sp>
        <p:nvSpPr>
          <p:cNvPr id="6" name="Rectangle 5">
            <a:extLst>
              <a:ext uri="{FF2B5EF4-FFF2-40B4-BE49-F238E27FC236}">
                <a16:creationId xmlns:a16="http://schemas.microsoft.com/office/drawing/2014/main" id="{0B915676-5B78-A3C0-65FA-E03E3B853A85}"/>
              </a:ext>
            </a:extLst>
          </p:cNvPr>
          <p:cNvSpPr/>
          <p:nvPr/>
        </p:nvSpPr>
        <p:spPr>
          <a:xfrm>
            <a:off x="1437640" y="2631439"/>
            <a:ext cx="9316720" cy="1198880"/>
          </a:xfrm>
          <a:prstGeom prst="rect">
            <a:avLst/>
          </a:prstGeom>
          <a:no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4000" b="1" dirty="0">
              <a:solidFill>
                <a:srgbClr val="006FA8"/>
              </a:solidFill>
            </a:endParaRPr>
          </a:p>
        </p:txBody>
      </p:sp>
      <p:sp>
        <p:nvSpPr>
          <p:cNvPr id="4" name="Rectangle 3">
            <a:extLst>
              <a:ext uri="{FF2B5EF4-FFF2-40B4-BE49-F238E27FC236}">
                <a16:creationId xmlns:a16="http://schemas.microsoft.com/office/drawing/2014/main" id="{CD7FD603-8F69-F410-A7EC-D80BC507A3EF}"/>
              </a:ext>
            </a:extLst>
          </p:cNvPr>
          <p:cNvSpPr/>
          <p:nvPr/>
        </p:nvSpPr>
        <p:spPr>
          <a:xfrm>
            <a:off x="1437640" y="3830318"/>
            <a:ext cx="3876040" cy="182868"/>
          </a:xfrm>
          <a:prstGeom prst="rect">
            <a:avLst/>
          </a:prstGeom>
          <a:solidFill>
            <a:srgbClr val="8CB36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400" dirty="0">
              <a:solidFill>
                <a:schemeClr val="bg1"/>
              </a:solidFill>
            </a:endParaRPr>
          </a:p>
        </p:txBody>
      </p:sp>
      <p:sp>
        <p:nvSpPr>
          <p:cNvPr id="9" name="Rectangle 8">
            <a:extLst>
              <a:ext uri="{FF2B5EF4-FFF2-40B4-BE49-F238E27FC236}">
                <a16:creationId xmlns:a16="http://schemas.microsoft.com/office/drawing/2014/main" id="{B8131134-49F6-9C4D-91EF-A618DB73DE0F}"/>
              </a:ext>
            </a:extLst>
          </p:cNvPr>
          <p:cNvSpPr/>
          <p:nvPr/>
        </p:nvSpPr>
        <p:spPr>
          <a:xfrm>
            <a:off x="8717280" y="3830318"/>
            <a:ext cx="2037080" cy="182868"/>
          </a:xfrm>
          <a:prstGeom prst="rect">
            <a:avLst/>
          </a:prstGeom>
          <a:solidFill>
            <a:srgbClr val="B4D8D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400" dirty="0">
              <a:solidFill>
                <a:srgbClr val="00778A"/>
              </a:solidFill>
            </a:endParaRPr>
          </a:p>
        </p:txBody>
      </p:sp>
      <p:sp>
        <p:nvSpPr>
          <p:cNvPr id="10" name="Rectangle 9">
            <a:extLst>
              <a:ext uri="{FF2B5EF4-FFF2-40B4-BE49-F238E27FC236}">
                <a16:creationId xmlns:a16="http://schemas.microsoft.com/office/drawing/2014/main" id="{86E36C97-4695-59B1-846A-7258DCA4DEDB}"/>
              </a:ext>
            </a:extLst>
          </p:cNvPr>
          <p:cNvSpPr/>
          <p:nvPr/>
        </p:nvSpPr>
        <p:spPr>
          <a:xfrm>
            <a:off x="5313680" y="3830318"/>
            <a:ext cx="3403600" cy="182868"/>
          </a:xfrm>
          <a:prstGeom prst="rect">
            <a:avLst/>
          </a:prstGeom>
          <a:solidFill>
            <a:srgbClr val="FFC0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400" dirty="0">
              <a:solidFill>
                <a:schemeClr val="bg1"/>
              </a:solidFill>
            </a:endParaRPr>
          </a:p>
        </p:txBody>
      </p:sp>
      <p:sp>
        <p:nvSpPr>
          <p:cNvPr id="17" name="Rectangle 16">
            <a:extLst>
              <a:ext uri="{FF2B5EF4-FFF2-40B4-BE49-F238E27FC236}">
                <a16:creationId xmlns:a16="http://schemas.microsoft.com/office/drawing/2014/main" id="{B1BBCD5D-0B32-4544-AB40-9E21483558E8}"/>
              </a:ext>
            </a:extLst>
          </p:cNvPr>
          <p:cNvSpPr/>
          <p:nvPr/>
        </p:nvSpPr>
        <p:spPr>
          <a:xfrm>
            <a:off x="1445262" y="5394960"/>
            <a:ext cx="3001269" cy="182878"/>
          </a:xfrm>
          <a:prstGeom prst="rect">
            <a:avLst/>
          </a:prstGeom>
          <a:solidFill>
            <a:srgbClr val="8CB36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400" dirty="0">
              <a:solidFill>
                <a:schemeClr val="bg1"/>
              </a:solidFill>
            </a:endParaRPr>
          </a:p>
        </p:txBody>
      </p:sp>
      <p:sp>
        <p:nvSpPr>
          <p:cNvPr id="18" name="Rectangle 17">
            <a:extLst>
              <a:ext uri="{FF2B5EF4-FFF2-40B4-BE49-F238E27FC236}">
                <a16:creationId xmlns:a16="http://schemas.microsoft.com/office/drawing/2014/main" id="{FCF183AD-1BEC-5ECE-399B-8D95CD7FD608}"/>
              </a:ext>
            </a:extLst>
          </p:cNvPr>
          <p:cNvSpPr/>
          <p:nvPr/>
        </p:nvSpPr>
        <p:spPr>
          <a:xfrm>
            <a:off x="7081984" y="5394959"/>
            <a:ext cx="1117136" cy="182878"/>
          </a:xfrm>
          <a:prstGeom prst="rect">
            <a:avLst/>
          </a:prstGeom>
          <a:solidFill>
            <a:srgbClr val="B4D8D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400" dirty="0">
              <a:solidFill>
                <a:srgbClr val="00778A"/>
              </a:solidFill>
            </a:endParaRPr>
          </a:p>
        </p:txBody>
      </p:sp>
      <p:sp>
        <p:nvSpPr>
          <p:cNvPr id="19" name="Rectangle 18">
            <a:extLst>
              <a:ext uri="{FF2B5EF4-FFF2-40B4-BE49-F238E27FC236}">
                <a16:creationId xmlns:a16="http://schemas.microsoft.com/office/drawing/2014/main" id="{4A9AF4EA-65D7-82F7-6FAA-47BAB6590377}"/>
              </a:ext>
            </a:extLst>
          </p:cNvPr>
          <p:cNvSpPr/>
          <p:nvPr/>
        </p:nvSpPr>
        <p:spPr>
          <a:xfrm>
            <a:off x="4446531" y="5394960"/>
            <a:ext cx="2635453" cy="182878"/>
          </a:xfrm>
          <a:prstGeom prst="rect">
            <a:avLst/>
          </a:prstGeom>
          <a:solidFill>
            <a:srgbClr val="FFC0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400" dirty="0">
              <a:solidFill>
                <a:schemeClr val="bg1"/>
              </a:solidFill>
            </a:endParaRPr>
          </a:p>
        </p:txBody>
      </p:sp>
      <p:sp>
        <p:nvSpPr>
          <p:cNvPr id="20" name="Rectangle 19">
            <a:extLst>
              <a:ext uri="{FF2B5EF4-FFF2-40B4-BE49-F238E27FC236}">
                <a16:creationId xmlns:a16="http://schemas.microsoft.com/office/drawing/2014/main" id="{54CA6960-5236-6336-8146-8C03C0C3DE69}"/>
              </a:ext>
            </a:extLst>
          </p:cNvPr>
          <p:cNvSpPr/>
          <p:nvPr/>
        </p:nvSpPr>
        <p:spPr>
          <a:xfrm>
            <a:off x="8199120" y="5394956"/>
            <a:ext cx="1135634" cy="182878"/>
          </a:xfrm>
          <a:prstGeom prst="rect">
            <a:avLst/>
          </a:prstGeom>
          <a:solidFill>
            <a:srgbClr val="8CB367"/>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400" dirty="0">
              <a:solidFill>
                <a:schemeClr val="bg1"/>
              </a:solidFill>
            </a:endParaRPr>
          </a:p>
        </p:txBody>
      </p:sp>
      <p:sp>
        <p:nvSpPr>
          <p:cNvPr id="21" name="Rectangle 20">
            <a:extLst>
              <a:ext uri="{FF2B5EF4-FFF2-40B4-BE49-F238E27FC236}">
                <a16:creationId xmlns:a16="http://schemas.microsoft.com/office/drawing/2014/main" id="{451C2C0E-BA3D-F638-ED06-2BC4E4F96934}"/>
              </a:ext>
            </a:extLst>
          </p:cNvPr>
          <p:cNvSpPr/>
          <p:nvPr/>
        </p:nvSpPr>
        <p:spPr>
          <a:xfrm>
            <a:off x="10331969" y="5394952"/>
            <a:ext cx="422707" cy="182878"/>
          </a:xfrm>
          <a:prstGeom prst="rect">
            <a:avLst/>
          </a:prstGeom>
          <a:solidFill>
            <a:srgbClr val="B4D8DE"/>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400" dirty="0">
              <a:solidFill>
                <a:srgbClr val="00778A"/>
              </a:solidFill>
            </a:endParaRPr>
          </a:p>
        </p:txBody>
      </p:sp>
      <p:sp>
        <p:nvSpPr>
          <p:cNvPr id="22" name="Rectangle 21">
            <a:extLst>
              <a:ext uri="{FF2B5EF4-FFF2-40B4-BE49-F238E27FC236}">
                <a16:creationId xmlns:a16="http://schemas.microsoft.com/office/drawing/2014/main" id="{CD55FD7D-DB5F-7DE3-F31D-F495D6780120}"/>
              </a:ext>
            </a:extLst>
          </p:cNvPr>
          <p:cNvSpPr/>
          <p:nvPr/>
        </p:nvSpPr>
        <p:spPr>
          <a:xfrm>
            <a:off x="9334754" y="5394954"/>
            <a:ext cx="997215" cy="182878"/>
          </a:xfrm>
          <a:prstGeom prst="rect">
            <a:avLst/>
          </a:prstGeom>
          <a:solidFill>
            <a:srgbClr val="FFC0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sz="2400" dirty="0">
              <a:solidFill>
                <a:schemeClr val="bg1"/>
              </a:solidFill>
            </a:endParaRPr>
          </a:p>
        </p:txBody>
      </p:sp>
      <p:sp>
        <p:nvSpPr>
          <p:cNvPr id="25" name="Rectangle 24">
            <a:extLst>
              <a:ext uri="{FF2B5EF4-FFF2-40B4-BE49-F238E27FC236}">
                <a16:creationId xmlns:a16="http://schemas.microsoft.com/office/drawing/2014/main" id="{F9431A1F-B187-D05A-11B3-4C47310117C7}"/>
              </a:ext>
            </a:extLst>
          </p:cNvPr>
          <p:cNvSpPr/>
          <p:nvPr/>
        </p:nvSpPr>
        <p:spPr>
          <a:xfrm>
            <a:off x="1445262" y="5577826"/>
            <a:ext cx="6761480" cy="477521"/>
          </a:xfrm>
          <a:prstGeom prst="rect">
            <a:avLst/>
          </a:prstGeom>
          <a:solidFill>
            <a:srgbClr val="00778A"/>
          </a:solid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400" dirty="0">
                <a:solidFill>
                  <a:schemeClr val="bg1"/>
                </a:solidFill>
              </a:rPr>
              <a:t>Training set</a:t>
            </a:r>
          </a:p>
        </p:txBody>
      </p:sp>
      <p:sp>
        <p:nvSpPr>
          <p:cNvPr id="26" name="Rectangle 25">
            <a:extLst>
              <a:ext uri="{FF2B5EF4-FFF2-40B4-BE49-F238E27FC236}">
                <a16:creationId xmlns:a16="http://schemas.microsoft.com/office/drawing/2014/main" id="{21CE713E-C047-187A-A115-2F7561991B4C}"/>
              </a:ext>
            </a:extLst>
          </p:cNvPr>
          <p:cNvSpPr/>
          <p:nvPr/>
        </p:nvSpPr>
        <p:spPr>
          <a:xfrm>
            <a:off x="8206742" y="5577826"/>
            <a:ext cx="2555240" cy="477521"/>
          </a:xfrm>
          <a:prstGeom prst="rect">
            <a:avLst/>
          </a:prstGeom>
          <a:no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400" dirty="0">
                <a:solidFill>
                  <a:srgbClr val="00778A"/>
                </a:solidFill>
              </a:rPr>
              <a:t>Test set</a:t>
            </a:r>
          </a:p>
        </p:txBody>
      </p:sp>
      <p:pic>
        <p:nvPicPr>
          <p:cNvPr id="27" name="Picture 26">
            <a:extLst>
              <a:ext uri="{FF2B5EF4-FFF2-40B4-BE49-F238E27FC236}">
                <a16:creationId xmlns:a16="http://schemas.microsoft.com/office/drawing/2014/main" id="{BD213F1F-E98C-E0BD-C87E-F2756D8F89BE}"/>
              </a:ext>
            </a:extLst>
          </p:cNvPr>
          <p:cNvPicPr>
            <a:picLocks noChangeAspect="1"/>
          </p:cNvPicPr>
          <p:nvPr/>
        </p:nvPicPr>
        <p:blipFill rotWithShape="1">
          <a:blip r:embed="rId3">
            <a:duotone>
              <a:schemeClr val="accent2">
                <a:shade val="45000"/>
                <a:satMod val="135000"/>
              </a:schemeClr>
              <a:prstClr val="white"/>
            </a:duotone>
          </a:blip>
          <a:srcRect l="7501" t="2247" r="19525" b="-2247"/>
          <a:stretch/>
        </p:blipFill>
        <p:spPr>
          <a:xfrm>
            <a:off x="1829434" y="4437361"/>
            <a:ext cx="3092451" cy="452143"/>
          </a:xfrm>
          <a:prstGeom prst="rect">
            <a:avLst/>
          </a:prstGeom>
        </p:spPr>
      </p:pic>
      <p:pic>
        <p:nvPicPr>
          <p:cNvPr id="29" name="Picture 28">
            <a:extLst>
              <a:ext uri="{FF2B5EF4-FFF2-40B4-BE49-F238E27FC236}">
                <a16:creationId xmlns:a16="http://schemas.microsoft.com/office/drawing/2014/main" id="{AA3ABB5F-91D4-E37A-E7AD-7B0C77CBCA0B}"/>
              </a:ext>
            </a:extLst>
          </p:cNvPr>
          <p:cNvPicPr>
            <a:picLocks noChangeAspect="1"/>
          </p:cNvPicPr>
          <p:nvPr/>
        </p:nvPicPr>
        <p:blipFill rotWithShape="1">
          <a:blip r:embed="rId3">
            <a:duotone>
              <a:schemeClr val="accent2">
                <a:shade val="45000"/>
                <a:satMod val="135000"/>
              </a:schemeClr>
              <a:prstClr val="white"/>
            </a:duotone>
          </a:blip>
          <a:srcRect l="111" t="-1123" r="26915" b="1123"/>
          <a:stretch/>
        </p:blipFill>
        <p:spPr>
          <a:xfrm>
            <a:off x="5764257" y="4437359"/>
            <a:ext cx="2428240" cy="452143"/>
          </a:xfrm>
          <a:prstGeom prst="rect">
            <a:avLst/>
          </a:prstGeom>
        </p:spPr>
      </p:pic>
      <p:pic>
        <p:nvPicPr>
          <p:cNvPr id="30" name="Picture 29">
            <a:extLst>
              <a:ext uri="{FF2B5EF4-FFF2-40B4-BE49-F238E27FC236}">
                <a16:creationId xmlns:a16="http://schemas.microsoft.com/office/drawing/2014/main" id="{929ADB60-8E35-ADBB-6949-26294BE8BDFC}"/>
              </a:ext>
            </a:extLst>
          </p:cNvPr>
          <p:cNvPicPr>
            <a:picLocks noChangeAspect="1"/>
          </p:cNvPicPr>
          <p:nvPr/>
        </p:nvPicPr>
        <p:blipFill rotWithShape="1">
          <a:blip r:embed="rId3">
            <a:duotone>
              <a:schemeClr val="accent2">
                <a:shade val="45000"/>
                <a:satMod val="135000"/>
              </a:schemeClr>
              <a:prstClr val="white"/>
            </a:duotone>
          </a:blip>
          <a:srcRect l="56764" t="1" r="2665" b="-1"/>
          <a:stretch/>
        </p:blipFill>
        <p:spPr>
          <a:xfrm>
            <a:off x="9104632" y="4437360"/>
            <a:ext cx="1350008" cy="452143"/>
          </a:xfrm>
          <a:prstGeom prst="rect">
            <a:avLst/>
          </a:prstGeom>
        </p:spPr>
      </p:pic>
      <p:cxnSp>
        <p:nvCxnSpPr>
          <p:cNvPr id="32" name="Straight Connector 31">
            <a:extLst>
              <a:ext uri="{FF2B5EF4-FFF2-40B4-BE49-F238E27FC236}">
                <a16:creationId xmlns:a16="http://schemas.microsoft.com/office/drawing/2014/main" id="{1EBB187C-7F0A-B429-D9C9-92E40D0CFAB7}"/>
              </a:ext>
            </a:extLst>
          </p:cNvPr>
          <p:cNvCxnSpPr>
            <a:stCxn id="4" idx="1"/>
            <a:endCxn id="27" idx="1"/>
          </p:cNvCxnSpPr>
          <p:nvPr/>
        </p:nvCxnSpPr>
        <p:spPr>
          <a:xfrm>
            <a:off x="1437640" y="3921752"/>
            <a:ext cx="391794" cy="741681"/>
          </a:xfrm>
          <a:prstGeom prst="line">
            <a:avLst/>
          </a:prstGeom>
          <a:ln>
            <a:solidFill>
              <a:srgbClr val="8CB367"/>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08270A-479E-EB5B-5564-2680A19DE1CF}"/>
              </a:ext>
            </a:extLst>
          </p:cNvPr>
          <p:cNvCxnSpPr>
            <a:cxnSpLocks/>
            <a:stCxn id="4" idx="3"/>
            <a:endCxn id="27" idx="3"/>
          </p:cNvCxnSpPr>
          <p:nvPr/>
        </p:nvCxnSpPr>
        <p:spPr>
          <a:xfrm flipH="1">
            <a:off x="4921885" y="3921752"/>
            <a:ext cx="391795" cy="741681"/>
          </a:xfrm>
          <a:prstGeom prst="line">
            <a:avLst/>
          </a:prstGeom>
          <a:ln>
            <a:solidFill>
              <a:srgbClr val="8CB36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43EEF0-3B3D-F413-1202-CBFB933E8810}"/>
              </a:ext>
            </a:extLst>
          </p:cNvPr>
          <p:cNvCxnSpPr>
            <a:cxnSpLocks/>
            <a:stCxn id="10" idx="1"/>
            <a:endCxn id="29" idx="1"/>
          </p:cNvCxnSpPr>
          <p:nvPr/>
        </p:nvCxnSpPr>
        <p:spPr>
          <a:xfrm>
            <a:off x="5313680" y="3921752"/>
            <a:ext cx="450577" cy="74167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2C23D53-2D28-5253-02BD-5E9B4BA90529}"/>
              </a:ext>
            </a:extLst>
          </p:cNvPr>
          <p:cNvCxnSpPr>
            <a:cxnSpLocks/>
            <a:stCxn id="10" idx="3"/>
            <a:endCxn id="29" idx="3"/>
          </p:cNvCxnSpPr>
          <p:nvPr/>
        </p:nvCxnSpPr>
        <p:spPr>
          <a:xfrm flipH="1">
            <a:off x="8192497" y="3921752"/>
            <a:ext cx="524783" cy="74167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9DB1E25-6B40-AFDB-20DA-8B86EE9E2BBC}"/>
              </a:ext>
            </a:extLst>
          </p:cNvPr>
          <p:cNvCxnSpPr>
            <a:cxnSpLocks/>
            <a:stCxn id="9" idx="1"/>
            <a:endCxn id="30" idx="1"/>
          </p:cNvCxnSpPr>
          <p:nvPr/>
        </p:nvCxnSpPr>
        <p:spPr>
          <a:xfrm>
            <a:off x="8717280" y="3921752"/>
            <a:ext cx="387352" cy="741680"/>
          </a:xfrm>
          <a:prstGeom prst="line">
            <a:avLst/>
          </a:prstGeom>
          <a:ln>
            <a:solidFill>
              <a:srgbClr val="B4D8DE"/>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02FFE1-8762-D0EE-C6A6-07824A15BADE}"/>
              </a:ext>
            </a:extLst>
          </p:cNvPr>
          <p:cNvCxnSpPr>
            <a:cxnSpLocks/>
            <a:stCxn id="9" idx="3"/>
            <a:endCxn id="30" idx="3"/>
          </p:cNvCxnSpPr>
          <p:nvPr/>
        </p:nvCxnSpPr>
        <p:spPr>
          <a:xfrm flipH="1">
            <a:off x="10454640" y="3921752"/>
            <a:ext cx="299720" cy="741680"/>
          </a:xfrm>
          <a:prstGeom prst="line">
            <a:avLst/>
          </a:prstGeom>
          <a:ln>
            <a:solidFill>
              <a:srgbClr val="B4D8DE"/>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2AD60E-34A1-6FE2-36C9-8E0F9F786F2E}"/>
              </a:ext>
            </a:extLst>
          </p:cNvPr>
          <p:cNvCxnSpPr>
            <a:cxnSpLocks/>
            <a:stCxn id="27" idx="1"/>
            <a:endCxn id="17" idx="1"/>
          </p:cNvCxnSpPr>
          <p:nvPr/>
        </p:nvCxnSpPr>
        <p:spPr>
          <a:xfrm flipH="1">
            <a:off x="1445262" y="4663433"/>
            <a:ext cx="384172" cy="822966"/>
          </a:xfrm>
          <a:prstGeom prst="line">
            <a:avLst/>
          </a:prstGeom>
          <a:ln>
            <a:solidFill>
              <a:srgbClr val="8CB367"/>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26C2302-9F40-46D5-3292-8B579725DBD9}"/>
              </a:ext>
            </a:extLst>
          </p:cNvPr>
          <p:cNvCxnSpPr>
            <a:cxnSpLocks/>
            <a:endCxn id="19" idx="1"/>
          </p:cNvCxnSpPr>
          <p:nvPr/>
        </p:nvCxnSpPr>
        <p:spPr>
          <a:xfrm>
            <a:off x="4257674" y="4889502"/>
            <a:ext cx="188857" cy="596897"/>
          </a:xfrm>
          <a:prstGeom prst="line">
            <a:avLst/>
          </a:prstGeom>
          <a:ln>
            <a:solidFill>
              <a:srgbClr val="8CB367"/>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4A38D52-64D0-1DD5-5406-60AA3F98E5FC}"/>
              </a:ext>
            </a:extLst>
          </p:cNvPr>
          <p:cNvCxnSpPr>
            <a:cxnSpLocks/>
            <a:endCxn id="20" idx="1"/>
          </p:cNvCxnSpPr>
          <p:nvPr/>
        </p:nvCxnSpPr>
        <p:spPr>
          <a:xfrm>
            <a:off x="4257674" y="4889502"/>
            <a:ext cx="3941446" cy="596893"/>
          </a:xfrm>
          <a:prstGeom prst="line">
            <a:avLst/>
          </a:prstGeom>
          <a:ln>
            <a:solidFill>
              <a:srgbClr val="8CB367"/>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CA8C4B9-7732-D1BA-E576-9B8B12C8A94B}"/>
              </a:ext>
            </a:extLst>
          </p:cNvPr>
          <p:cNvCxnSpPr>
            <a:cxnSpLocks/>
            <a:stCxn id="27" idx="3"/>
            <a:endCxn id="22" idx="1"/>
          </p:cNvCxnSpPr>
          <p:nvPr/>
        </p:nvCxnSpPr>
        <p:spPr>
          <a:xfrm>
            <a:off x="4921885" y="4663433"/>
            <a:ext cx="4412869" cy="822960"/>
          </a:xfrm>
          <a:prstGeom prst="line">
            <a:avLst/>
          </a:prstGeom>
          <a:ln>
            <a:solidFill>
              <a:srgbClr val="8CB367"/>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B39B42E-329A-BF91-CA5E-7C63F52221DE}"/>
              </a:ext>
            </a:extLst>
          </p:cNvPr>
          <p:cNvCxnSpPr>
            <a:cxnSpLocks/>
            <a:stCxn id="29" idx="1"/>
            <a:endCxn id="19" idx="1"/>
          </p:cNvCxnSpPr>
          <p:nvPr/>
        </p:nvCxnSpPr>
        <p:spPr>
          <a:xfrm flipH="1">
            <a:off x="4446531" y="4663431"/>
            <a:ext cx="1317726" cy="82296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C33317C-7E59-DC92-A38A-4083C2051809}"/>
              </a:ext>
            </a:extLst>
          </p:cNvPr>
          <p:cNvCxnSpPr>
            <a:cxnSpLocks/>
            <a:endCxn id="18" idx="1"/>
          </p:cNvCxnSpPr>
          <p:nvPr/>
        </p:nvCxnSpPr>
        <p:spPr>
          <a:xfrm flipH="1">
            <a:off x="7081984" y="4889498"/>
            <a:ext cx="524100" cy="5969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5459215-D107-B2C2-5AFF-A474CFE42729}"/>
              </a:ext>
            </a:extLst>
          </p:cNvPr>
          <p:cNvCxnSpPr>
            <a:cxnSpLocks/>
            <a:endCxn id="20" idx="3"/>
          </p:cNvCxnSpPr>
          <p:nvPr/>
        </p:nvCxnSpPr>
        <p:spPr>
          <a:xfrm>
            <a:off x="7613706" y="4889498"/>
            <a:ext cx="1721048" cy="59689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03701E1-66C8-E727-912E-9DA26C49A5FF}"/>
              </a:ext>
            </a:extLst>
          </p:cNvPr>
          <p:cNvCxnSpPr>
            <a:cxnSpLocks/>
            <a:stCxn id="29" idx="3"/>
            <a:endCxn id="22" idx="3"/>
          </p:cNvCxnSpPr>
          <p:nvPr/>
        </p:nvCxnSpPr>
        <p:spPr>
          <a:xfrm>
            <a:off x="8192497" y="4663431"/>
            <a:ext cx="2139472" cy="82296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76D3BF6-7D2F-0814-316D-04F050D100D5}"/>
              </a:ext>
            </a:extLst>
          </p:cNvPr>
          <p:cNvCxnSpPr>
            <a:cxnSpLocks/>
            <a:stCxn id="30" idx="1"/>
            <a:endCxn id="19" idx="3"/>
          </p:cNvCxnSpPr>
          <p:nvPr/>
        </p:nvCxnSpPr>
        <p:spPr>
          <a:xfrm flipH="1">
            <a:off x="7081984" y="4663432"/>
            <a:ext cx="2022648" cy="822967"/>
          </a:xfrm>
          <a:prstGeom prst="line">
            <a:avLst/>
          </a:prstGeom>
          <a:ln>
            <a:solidFill>
              <a:srgbClr val="B4D8DE"/>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8A1FEB-E617-33CA-A82D-B86D2FAB12F8}"/>
              </a:ext>
            </a:extLst>
          </p:cNvPr>
          <p:cNvCxnSpPr>
            <a:cxnSpLocks/>
            <a:endCxn id="20" idx="1"/>
          </p:cNvCxnSpPr>
          <p:nvPr/>
        </p:nvCxnSpPr>
        <p:spPr>
          <a:xfrm flipH="1">
            <a:off x="8199120" y="4889498"/>
            <a:ext cx="2016025" cy="596897"/>
          </a:xfrm>
          <a:prstGeom prst="line">
            <a:avLst/>
          </a:prstGeom>
          <a:ln>
            <a:solidFill>
              <a:srgbClr val="B4D8DE"/>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590EA18-1F05-FC8C-6C73-AC1405152D16}"/>
              </a:ext>
            </a:extLst>
          </p:cNvPr>
          <p:cNvCxnSpPr>
            <a:cxnSpLocks/>
            <a:endCxn id="21" idx="1"/>
          </p:cNvCxnSpPr>
          <p:nvPr/>
        </p:nvCxnSpPr>
        <p:spPr>
          <a:xfrm>
            <a:off x="10240266" y="4889498"/>
            <a:ext cx="91703" cy="596893"/>
          </a:xfrm>
          <a:prstGeom prst="line">
            <a:avLst/>
          </a:prstGeom>
          <a:ln>
            <a:solidFill>
              <a:srgbClr val="B4D8DE"/>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460A7AF-A4FA-2814-ADE0-BCA66D1407C6}"/>
              </a:ext>
            </a:extLst>
          </p:cNvPr>
          <p:cNvCxnSpPr>
            <a:cxnSpLocks/>
            <a:stCxn id="30" idx="3"/>
            <a:endCxn id="21" idx="3"/>
          </p:cNvCxnSpPr>
          <p:nvPr/>
        </p:nvCxnSpPr>
        <p:spPr>
          <a:xfrm>
            <a:off x="10454640" y="4663432"/>
            <a:ext cx="300036" cy="822959"/>
          </a:xfrm>
          <a:prstGeom prst="line">
            <a:avLst/>
          </a:prstGeom>
          <a:ln>
            <a:solidFill>
              <a:srgbClr val="B4D8DE"/>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D143A9D5-1F98-5801-918B-40A4885C8FB5}"/>
              </a:ext>
            </a:extLst>
          </p:cNvPr>
          <p:cNvSpPr/>
          <p:nvPr/>
        </p:nvSpPr>
        <p:spPr>
          <a:xfrm>
            <a:off x="1837056" y="4421337"/>
            <a:ext cx="3092400" cy="452139"/>
          </a:xfrm>
          <a:prstGeom prst="rect">
            <a:avLst/>
          </a:prstGeom>
          <a:solidFill>
            <a:srgbClr val="8CB367">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6" name="Rectangle 85">
            <a:extLst>
              <a:ext uri="{FF2B5EF4-FFF2-40B4-BE49-F238E27FC236}">
                <a16:creationId xmlns:a16="http://schemas.microsoft.com/office/drawing/2014/main" id="{CA828DAE-0F8D-2850-585C-249D1686CC2E}"/>
              </a:ext>
            </a:extLst>
          </p:cNvPr>
          <p:cNvSpPr/>
          <p:nvPr/>
        </p:nvSpPr>
        <p:spPr>
          <a:xfrm>
            <a:off x="5782110" y="4437357"/>
            <a:ext cx="2423633" cy="452139"/>
          </a:xfrm>
          <a:prstGeom prst="rect">
            <a:avLst/>
          </a:prstGeom>
          <a:solidFill>
            <a:srgbClr val="FFC000">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7" name="Rectangle 86">
            <a:extLst>
              <a:ext uri="{FF2B5EF4-FFF2-40B4-BE49-F238E27FC236}">
                <a16:creationId xmlns:a16="http://schemas.microsoft.com/office/drawing/2014/main" id="{09971AD6-15A9-BF4B-84CD-4DA84B955EC2}"/>
              </a:ext>
            </a:extLst>
          </p:cNvPr>
          <p:cNvSpPr/>
          <p:nvPr/>
        </p:nvSpPr>
        <p:spPr>
          <a:xfrm>
            <a:off x="9091387" y="4437355"/>
            <a:ext cx="1362938" cy="452139"/>
          </a:xfrm>
          <a:prstGeom prst="rect">
            <a:avLst/>
          </a:prstGeom>
          <a:solidFill>
            <a:srgbClr val="B4D8DE">
              <a:alpha val="2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78653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85" grpId="0" animBg="1"/>
      <p:bldP spid="86" grpId="0" animBg="1"/>
      <p:bldP spid="8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9011-3C69-B7B9-19AB-EF2E5679BEC7}"/>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6904C730-3B2D-1BCA-52FD-4BDB37700C8F}"/>
              </a:ext>
            </a:extLst>
          </p:cNvPr>
          <p:cNvSpPr>
            <a:spLocks noGrp="1"/>
          </p:cNvSpPr>
          <p:nvPr>
            <p:ph type="body" sz="quarter" idx="15"/>
          </p:nvPr>
        </p:nvSpPr>
        <p:spPr/>
        <p:txBody>
          <a:bodyPr/>
          <a:lstStyle/>
          <a:p>
            <a:r>
              <a:rPr lang="pt-PT" dirty="0"/>
              <a:t>OVERFITTING AND UNDERFITTING</a:t>
            </a:r>
          </a:p>
          <a:p>
            <a:endParaRPr lang="pt-PT" dirty="0"/>
          </a:p>
        </p:txBody>
      </p:sp>
      <p:pic>
        <p:nvPicPr>
          <p:cNvPr id="6" name="Picture 5">
            <a:extLst>
              <a:ext uri="{FF2B5EF4-FFF2-40B4-BE49-F238E27FC236}">
                <a16:creationId xmlns:a16="http://schemas.microsoft.com/office/drawing/2014/main" id="{88A2281A-E00F-B7DC-34A0-2A93D492C7BE}"/>
              </a:ext>
            </a:extLst>
          </p:cNvPr>
          <p:cNvPicPr>
            <a:picLocks noChangeAspect="1"/>
          </p:cNvPicPr>
          <p:nvPr/>
        </p:nvPicPr>
        <p:blipFill>
          <a:blip r:embed="rId3"/>
          <a:stretch>
            <a:fillRect/>
          </a:stretch>
        </p:blipFill>
        <p:spPr>
          <a:xfrm>
            <a:off x="1698822" y="1484826"/>
            <a:ext cx="8794356" cy="4603518"/>
          </a:xfrm>
          <a:prstGeom prst="rect">
            <a:avLst/>
          </a:prstGeom>
        </p:spPr>
      </p:pic>
    </p:spTree>
    <p:extLst>
      <p:ext uri="{BB962C8B-B14F-4D97-AF65-F5344CB8AC3E}">
        <p14:creationId xmlns:p14="http://schemas.microsoft.com/office/powerpoint/2010/main" val="1713659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6509-A2F3-AF87-BF85-9B3BDB01E109}"/>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53341B2E-D46A-F30D-FCA1-31374A3193B9}"/>
              </a:ext>
            </a:extLst>
          </p:cNvPr>
          <p:cNvSpPr>
            <a:spLocks noGrp="1"/>
          </p:cNvSpPr>
          <p:nvPr>
            <p:ph type="body" sz="quarter" idx="15"/>
          </p:nvPr>
        </p:nvSpPr>
        <p:spPr/>
        <p:txBody>
          <a:bodyPr/>
          <a:lstStyle/>
          <a:p>
            <a:r>
              <a:rPr lang="pt-PT" dirty="0"/>
              <a:t>OVERFITTING AND UNDERFITTING</a:t>
            </a:r>
          </a:p>
        </p:txBody>
      </p:sp>
      <p:pic>
        <p:nvPicPr>
          <p:cNvPr id="6" name="Picture 5">
            <a:extLst>
              <a:ext uri="{FF2B5EF4-FFF2-40B4-BE49-F238E27FC236}">
                <a16:creationId xmlns:a16="http://schemas.microsoft.com/office/drawing/2014/main" id="{D0E1A389-D280-8DA3-4F92-D67866461E10}"/>
              </a:ext>
            </a:extLst>
          </p:cNvPr>
          <p:cNvPicPr>
            <a:picLocks noChangeAspect="1"/>
          </p:cNvPicPr>
          <p:nvPr/>
        </p:nvPicPr>
        <p:blipFill>
          <a:blip r:embed="rId2"/>
          <a:stretch>
            <a:fillRect/>
          </a:stretch>
        </p:blipFill>
        <p:spPr>
          <a:xfrm>
            <a:off x="3017108" y="2281270"/>
            <a:ext cx="6157783" cy="3371385"/>
          </a:xfrm>
          <a:prstGeom prst="rect">
            <a:avLst/>
          </a:prstGeom>
        </p:spPr>
      </p:pic>
      <p:sp>
        <p:nvSpPr>
          <p:cNvPr id="4" name="TextBox 3">
            <a:extLst>
              <a:ext uri="{FF2B5EF4-FFF2-40B4-BE49-F238E27FC236}">
                <a16:creationId xmlns:a16="http://schemas.microsoft.com/office/drawing/2014/main" id="{85F962F1-40E7-F952-2E90-38D218607393}"/>
              </a:ext>
            </a:extLst>
          </p:cNvPr>
          <p:cNvSpPr txBox="1"/>
          <p:nvPr/>
        </p:nvSpPr>
        <p:spPr>
          <a:xfrm>
            <a:off x="7065818" y="3059668"/>
            <a:ext cx="914400" cy="369332"/>
          </a:xfrm>
          <a:prstGeom prst="rect">
            <a:avLst/>
          </a:prstGeom>
          <a:solidFill>
            <a:schemeClr val="bg1"/>
          </a:solidFill>
        </p:spPr>
        <p:txBody>
          <a:bodyPr wrap="square" rtlCol="0">
            <a:spAutoFit/>
          </a:bodyPr>
          <a:lstStyle/>
          <a:p>
            <a:r>
              <a:rPr lang="pt-PT" dirty="0"/>
              <a:t>Test</a:t>
            </a:r>
          </a:p>
        </p:txBody>
      </p:sp>
    </p:spTree>
    <p:extLst>
      <p:ext uri="{BB962C8B-B14F-4D97-AF65-F5344CB8AC3E}">
        <p14:creationId xmlns:p14="http://schemas.microsoft.com/office/powerpoint/2010/main" val="21062908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89BC8-9159-1CCF-2138-D367FF41AFAB}"/>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D1D97A31-6EF0-943D-E7B3-8119299DA8FC}"/>
              </a:ext>
            </a:extLst>
          </p:cNvPr>
          <p:cNvSpPr>
            <a:spLocks noGrp="1"/>
          </p:cNvSpPr>
          <p:nvPr>
            <p:ph type="body" sz="quarter" idx="15"/>
          </p:nvPr>
        </p:nvSpPr>
        <p:spPr/>
        <p:txBody>
          <a:bodyPr/>
          <a:lstStyle/>
          <a:p>
            <a:r>
              <a:rPr lang="pt-PT" dirty="0"/>
              <a:t>K-FOLD CROSS-VALIDATION</a:t>
            </a:r>
          </a:p>
        </p:txBody>
      </p:sp>
      <p:pic>
        <p:nvPicPr>
          <p:cNvPr id="5" name="Picture 4" descr="Timeline&#10;&#10;Description automatically generated">
            <a:extLst>
              <a:ext uri="{FF2B5EF4-FFF2-40B4-BE49-F238E27FC236}">
                <a16:creationId xmlns:a16="http://schemas.microsoft.com/office/drawing/2014/main" id="{A5B1E565-102B-4F4B-A9A8-A7714FF365E5}"/>
              </a:ext>
            </a:extLst>
          </p:cNvPr>
          <p:cNvPicPr>
            <a:picLocks noChangeAspect="1"/>
          </p:cNvPicPr>
          <p:nvPr/>
        </p:nvPicPr>
        <p:blipFill rotWithShape="1">
          <a:blip r:embed="rId2">
            <a:extLst>
              <a:ext uri="{28A0092B-C50C-407E-A947-70E740481C1C}">
                <a14:useLocalDpi xmlns:a14="http://schemas.microsoft.com/office/drawing/2010/main" val="0"/>
              </a:ext>
            </a:extLst>
          </a:blip>
          <a:srcRect l="5073" t="3773" r="74" b="79932"/>
          <a:stretch/>
        </p:blipFill>
        <p:spPr bwMode="auto">
          <a:xfrm>
            <a:off x="1707442" y="2826327"/>
            <a:ext cx="8873635" cy="2015837"/>
          </a:xfrm>
          <a:prstGeom prst="rect">
            <a:avLst/>
          </a:prstGeom>
          <a:ln>
            <a:noFill/>
          </a:ln>
          <a:extLst>
            <a:ext uri="{53640926-AAD7-44D8-BBD7-CCE9431645EC}">
              <a14:shadowObscured xmlns:a14="http://schemas.microsoft.com/office/drawing/2010/main"/>
            </a:ext>
          </a:extLst>
        </p:spPr>
      </p:pic>
      <p:pic>
        <p:nvPicPr>
          <p:cNvPr id="4" name="Picture 3" descr="Timeline&#10;&#10;Description automatically generated">
            <a:extLst>
              <a:ext uri="{FF2B5EF4-FFF2-40B4-BE49-F238E27FC236}">
                <a16:creationId xmlns:a16="http://schemas.microsoft.com/office/drawing/2014/main" id="{BAA9FFBA-AE4A-2668-5009-030D5A84BB2D}"/>
              </a:ext>
            </a:extLst>
          </p:cNvPr>
          <p:cNvPicPr>
            <a:picLocks noChangeAspect="1"/>
          </p:cNvPicPr>
          <p:nvPr/>
        </p:nvPicPr>
        <p:blipFill rotWithShape="1">
          <a:blip r:embed="rId2">
            <a:extLst>
              <a:ext uri="{28A0092B-C50C-407E-A947-70E740481C1C}">
                <a14:useLocalDpi xmlns:a14="http://schemas.microsoft.com/office/drawing/2010/main" val="0"/>
              </a:ext>
            </a:extLst>
          </a:blip>
          <a:srcRect t="93713" b="1468"/>
          <a:stretch/>
        </p:blipFill>
        <p:spPr bwMode="auto">
          <a:xfrm>
            <a:off x="1776285" y="5362458"/>
            <a:ext cx="8804792" cy="5611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22092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89BC8-9159-1CCF-2138-D367FF41AFAB}"/>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D1D97A31-6EF0-943D-E7B3-8119299DA8FC}"/>
              </a:ext>
            </a:extLst>
          </p:cNvPr>
          <p:cNvSpPr>
            <a:spLocks noGrp="1"/>
          </p:cNvSpPr>
          <p:nvPr>
            <p:ph type="body" sz="quarter" idx="15"/>
          </p:nvPr>
        </p:nvSpPr>
        <p:spPr/>
        <p:txBody>
          <a:bodyPr/>
          <a:lstStyle/>
          <a:p>
            <a:r>
              <a:rPr lang="pt-PT" dirty="0"/>
              <a:t>K-FOLD CROSS-VALIDATION</a:t>
            </a:r>
          </a:p>
        </p:txBody>
      </p:sp>
      <p:pic>
        <p:nvPicPr>
          <p:cNvPr id="6" name="Picture 5">
            <a:extLst>
              <a:ext uri="{FF2B5EF4-FFF2-40B4-BE49-F238E27FC236}">
                <a16:creationId xmlns:a16="http://schemas.microsoft.com/office/drawing/2014/main" id="{2B09D386-1320-C2AD-BFE2-3C43A38F2198}"/>
              </a:ext>
            </a:extLst>
          </p:cNvPr>
          <p:cNvPicPr>
            <a:picLocks noChangeAspect="1"/>
          </p:cNvPicPr>
          <p:nvPr/>
        </p:nvPicPr>
        <p:blipFill>
          <a:blip r:embed="rId2"/>
          <a:stretch>
            <a:fillRect/>
          </a:stretch>
        </p:blipFill>
        <p:spPr>
          <a:xfrm>
            <a:off x="4548621" y="1579417"/>
            <a:ext cx="3094757" cy="4603173"/>
          </a:xfrm>
          <a:prstGeom prst="rect">
            <a:avLst/>
          </a:prstGeom>
        </p:spPr>
      </p:pic>
    </p:spTree>
    <p:extLst>
      <p:ext uri="{BB962C8B-B14F-4D97-AF65-F5344CB8AC3E}">
        <p14:creationId xmlns:p14="http://schemas.microsoft.com/office/powerpoint/2010/main" val="4197579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4DBF-55E1-2F11-790D-5C50C63F7F71}"/>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2753EE4C-E864-0919-9C41-5C0400CD18C9}"/>
              </a:ext>
            </a:extLst>
          </p:cNvPr>
          <p:cNvSpPr>
            <a:spLocks noGrp="1"/>
          </p:cNvSpPr>
          <p:nvPr>
            <p:ph type="body" sz="quarter" idx="15"/>
          </p:nvPr>
        </p:nvSpPr>
        <p:spPr/>
        <p:txBody>
          <a:bodyPr/>
          <a:lstStyle/>
          <a:p>
            <a:r>
              <a:rPr lang="pt-PT" dirty="0"/>
              <a:t>LEAVE-ONE-OUT CROSS-VALIDATION</a:t>
            </a:r>
          </a:p>
        </p:txBody>
      </p:sp>
      <p:sp>
        <p:nvSpPr>
          <p:cNvPr id="4" name="Text Placeholder 3">
            <a:extLst>
              <a:ext uri="{FF2B5EF4-FFF2-40B4-BE49-F238E27FC236}">
                <a16:creationId xmlns:a16="http://schemas.microsoft.com/office/drawing/2014/main" id="{29F3C04C-05DD-2FFB-0AD0-8588D163297F}"/>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2249690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8413-AE77-83DC-A39D-ABC9DB826B7A}"/>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200DD83C-B4E4-3EAB-A0EA-F750E993F45A}"/>
              </a:ext>
            </a:extLst>
          </p:cNvPr>
          <p:cNvSpPr>
            <a:spLocks noGrp="1"/>
          </p:cNvSpPr>
          <p:nvPr>
            <p:ph type="body" sz="quarter" idx="15"/>
          </p:nvPr>
        </p:nvSpPr>
        <p:spPr/>
        <p:txBody>
          <a:bodyPr/>
          <a:lstStyle/>
          <a:p>
            <a:r>
              <a:rPr lang="pt-PT" dirty="0"/>
              <a:t>STRATIFIED K-FOLD CROSS-VALIDATION</a:t>
            </a:r>
          </a:p>
        </p:txBody>
      </p:sp>
      <p:sp>
        <p:nvSpPr>
          <p:cNvPr id="4" name="Text Placeholder 3">
            <a:extLst>
              <a:ext uri="{FF2B5EF4-FFF2-40B4-BE49-F238E27FC236}">
                <a16:creationId xmlns:a16="http://schemas.microsoft.com/office/drawing/2014/main" id="{118EC1CA-9318-CB26-B610-3242041F103A}"/>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3720208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E84FD235-7CC9-B7B8-318D-A8076A9A2706}"/>
              </a:ext>
            </a:extLst>
          </p:cNvPr>
          <p:cNvPicPr>
            <a:picLocks noGrp="1" noChangeAspect="1" noChangeArrowheads="1"/>
          </p:cNvPicPr>
          <p:nvPr>
            <p:ph type="pic" sz="quarter" idx="10"/>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21836" b="21836"/>
          <a:stretch>
            <a:fillRect/>
          </a:stretch>
        </p:blipFill>
        <p:spPr bwMode="auto">
          <a:xfrm>
            <a:off x="-25080" y="4761"/>
            <a:ext cx="12217080" cy="688167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4F39C81-ED97-D7BD-E418-B15C80A6E171}"/>
              </a:ext>
            </a:extLst>
          </p:cNvPr>
          <p:cNvPicPr>
            <a:picLocks noGrp="1" noChangeAspect="1" noChangeArrowheads="1"/>
          </p:cNvPicPr>
          <p:nvPr>
            <p:ph type="pic" sz="quarter" idx="11"/>
          </p:nvPr>
        </p:nvPicPr>
        <p:blipFill>
          <a:blip r:embed="rId4">
            <a:extLst>
              <a:ext uri="{28A0092B-C50C-407E-A947-70E740481C1C}">
                <a14:useLocalDpi xmlns:a14="http://schemas.microsoft.com/office/drawing/2010/main" val="0"/>
              </a:ext>
            </a:extLst>
          </a:blip>
          <a:srcRect t="26611" b="2661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4B60CFB8-1AD9-3174-AA18-4B7784BD7CB2}"/>
              </a:ext>
            </a:extLst>
          </p:cNvPr>
          <p:cNvSpPr>
            <a:spLocks noGrp="1"/>
          </p:cNvSpPr>
          <p:nvPr>
            <p:ph type="body" sz="quarter" idx="12"/>
          </p:nvPr>
        </p:nvSpPr>
        <p:spPr/>
        <p:txBody>
          <a:bodyPr>
            <a:normAutofit/>
          </a:bodyPr>
          <a:lstStyle/>
          <a:p>
            <a:r>
              <a:rPr lang="en-US" sz="4400" dirty="0"/>
              <a:t>MODEL EVALUATION METRICS FOR CLASSIFICATION</a:t>
            </a:r>
          </a:p>
        </p:txBody>
      </p:sp>
      <p:sp>
        <p:nvSpPr>
          <p:cNvPr id="5" name="Text Placeholder 4">
            <a:extLst>
              <a:ext uri="{FF2B5EF4-FFF2-40B4-BE49-F238E27FC236}">
                <a16:creationId xmlns:a16="http://schemas.microsoft.com/office/drawing/2014/main" id="{127E8E68-9009-734E-440D-991EB106B6E1}"/>
              </a:ext>
            </a:extLst>
          </p:cNvPr>
          <p:cNvSpPr>
            <a:spLocks noGrp="1"/>
          </p:cNvSpPr>
          <p:nvPr>
            <p:ph type="body" sz="quarter" idx="19"/>
          </p:nvPr>
        </p:nvSpPr>
        <p:spPr/>
        <p:txBody>
          <a:bodyPr/>
          <a:lstStyle/>
          <a:p>
            <a:r>
              <a:rPr lang="en-US"/>
              <a:t>01</a:t>
            </a:r>
          </a:p>
        </p:txBody>
      </p:sp>
      <p:sp>
        <p:nvSpPr>
          <p:cNvPr id="6" name="Rectangle 5">
            <a:extLst>
              <a:ext uri="{FF2B5EF4-FFF2-40B4-BE49-F238E27FC236}">
                <a16:creationId xmlns:a16="http://schemas.microsoft.com/office/drawing/2014/main" id="{97DAF0AF-C3C5-F3B8-15F7-565C2B203539}"/>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8" name="TextBox 7">
            <a:extLst>
              <a:ext uri="{FF2B5EF4-FFF2-40B4-BE49-F238E27FC236}">
                <a16:creationId xmlns:a16="http://schemas.microsoft.com/office/drawing/2014/main" id="{263502A7-F3D2-D474-8FD7-DD09C457C42D}"/>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0" name="TextBox 9">
            <a:extLst>
              <a:ext uri="{FF2B5EF4-FFF2-40B4-BE49-F238E27FC236}">
                <a16:creationId xmlns:a16="http://schemas.microsoft.com/office/drawing/2014/main" id="{3EA156BC-BCA9-2BC0-D21C-672AD5D25B87}"/>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1" name="Rectangle 10">
            <a:extLst>
              <a:ext uri="{FF2B5EF4-FFF2-40B4-BE49-F238E27FC236}">
                <a16:creationId xmlns:a16="http://schemas.microsoft.com/office/drawing/2014/main" id="{C71C8163-73BA-1477-633A-829DDD7F96D9}"/>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2" name="Rectangle 11">
            <a:extLst>
              <a:ext uri="{FF2B5EF4-FFF2-40B4-BE49-F238E27FC236}">
                <a16:creationId xmlns:a16="http://schemas.microsoft.com/office/drawing/2014/main" id="{69CCEA9A-7729-80C5-F576-86AB37BCCC3F}"/>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FFE12083-B2CD-456D-280A-41646EC5F8F2}"/>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9F19C12C-1EFD-AA0F-FC77-16BE58828419}"/>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5" name="Rectangle 14">
            <a:extLst>
              <a:ext uri="{FF2B5EF4-FFF2-40B4-BE49-F238E27FC236}">
                <a16:creationId xmlns:a16="http://schemas.microsoft.com/office/drawing/2014/main" id="{1DFB3E03-87C6-CF69-2566-32F41F606504}"/>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6" name="Rectangle 15">
            <a:extLst>
              <a:ext uri="{FF2B5EF4-FFF2-40B4-BE49-F238E27FC236}">
                <a16:creationId xmlns:a16="http://schemas.microsoft.com/office/drawing/2014/main" id="{C8446C1A-E7AE-8475-C301-0A0AC668967D}"/>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7" name="TextBox 16">
            <a:extLst>
              <a:ext uri="{FF2B5EF4-FFF2-40B4-BE49-F238E27FC236}">
                <a16:creationId xmlns:a16="http://schemas.microsoft.com/office/drawing/2014/main" id="{633EB0AA-F191-C1A6-112A-DB7BCFAAB166}"/>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8" name="TextBox 17">
            <a:extLst>
              <a:ext uri="{FF2B5EF4-FFF2-40B4-BE49-F238E27FC236}">
                <a16:creationId xmlns:a16="http://schemas.microsoft.com/office/drawing/2014/main" id="{420118FF-D2AC-2E60-83E4-59BD6F8E3D32}"/>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Tree>
    <p:extLst>
      <p:ext uri="{BB962C8B-B14F-4D97-AF65-F5344CB8AC3E}">
        <p14:creationId xmlns:p14="http://schemas.microsoft.com/office/powerpoint/2010/main" val="8172905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1CC0-083A-2AB0-6E1E-46BEEFE17ECF}"/>
              </a:ext>
            </a:extLst>
          </p:cNvPr>
          <p:cNvSpPr>
            <a:spLocks noGrp="1"/>
          </p:cNvSpPr>
          <p:nvPr>
            <p:ph type="title"/>
          </p:nvPr>
        </p:nvSpPr>
        <p:spPr/>
        <p:txBody>
          <a:bodyPr/>
          <a:lstStyle/>
          <a:p>
            <a:r>
              <a:rPr lang="en-US" dirty="0"/>
              <a:t>(for medical data with temporal component)</a:t>
            </a:r>
            <a:endParaRPr lang="pt-PT" dirty="0"/>
          </a:p>
        </p:txBody>
      </p:sp>
      <p:sp>
        <p:nvSpPr>
          <p:cNvPr id="3" name="Text Placeholder 2">
            <a:extLst>
              <a:ext uri="{FF2B5EF4-FFF2-40B4-BE49-F238E27FC236}">
                <a16:creationId xmlns:a16="http://schemas.microsoft.com/office/drawing/2014/main" id="{78679573-07ED-C0AD-BFB0-88013904E522}"/>
              </a:ext>
            </a:extLst>
          </p:cNvPr>
          <p:cNvSpPr>
            <a:spLocks noGrp="1"/>
          </p:cNvSpPr>
          <p:nvPr>
            <p:ph type="body" sz="quarter" idx="15"/>
          </p:nvPr>
        </p:nvSpPr>
        <p:spPr/>
        <p:txBody>
          <a:bodyPr/>
          <a:lstStyle/>
          <a:p>
            <a:r>
              <a:rPr lang="pt-PT" dirty="0"/>
              <a:t>TIME-SERIES SPLIT</a:t>
            </a:r>
          </a:p>
        </p:txBody>
      </p:sp>
      <p:cxnSp>
        <p:nvCxnSpPr>
          <p:cNvPr id="6" name="Straight Arrow Connector 5">
            <a:extLst>
              <a:ext uri="{FF2B5EF4-FFF2-40B4-BE49-F238E27FC236}">
                <a16:creationId xmlns:a16="http://schemas.microsoft.com/office/drawing/2014/main" id="{DAED54B2-14C5-F062-48C8-591C69BCCE2E}"/>
              </a:ext>
            </a:extLst>
          </p:cNvPr>
          <p:cNvCxnSpPr/>
          <p:nvPr/>
        </p:nvCxnSpPr>
        <p:spPr>
          <a:xfrm>
            <a:off x="1143000" y="5143500"/>
            <a:ext cx="995449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8EBA627-1248-D46D-6957-5EA1543B0833}"/>
              </a:ext>
            </a:extLst>
          </p:cNvPr>
          <p:cNvSpPr txBox="1"/>
          <p:nvPr/>
        </p:nvSpPr>
        <p:spPr>
          <a:xfrm>
            <a:off x="10515600" y="5288973"/>
            <a:ext cx="614271" cy="369332"/>
          </a:xfrm>
          <a:prstGeom prst="rect">
            <a:avLst/>
          </a:prstGeom>
          <a:noFill/>
        </p:spPr>
        <p:txBody>
          <a:bodyPr wrap="none" rtlCol="0">
            <a:spAutoFit/>
          </a:bodyPr>
          <a:lstStyle/>
          <a:p>
            <a:r>
              <a:rPr lang="pt-PT" dirty="0"/>
              <a:t>time</a:t>
            </a:r>
          </a:p>
        </p:txBody>
      </p:sp>
      <p:graphicFrame>
        <p:nvGraphicFramePr>
          <p:cNvPr id="10" name="Table 9">
            <a:extLst>
              <a:ext uri="{FF2B5EF4-FFF2-40B4-BE49-F238E27FC236}">
                <a16:creationId xmlns:a16="http://schemas.microsoft.com/office/drawing/2014/main" id="{74A3B0B4-8E34-4A39-C5D9-038B6993404F}"/>
              </a:ext>
            </a:extLst>
          </p:cNvPr>
          <p:cNvGraphicFramePr>
            <a:graphicFrameLocks noGrp="1"/>
          </p:cNvGraphicFramePr>
          <p:nvPr>
            <p:extLst>
              <p:ext uri="{D42A27DB-BD31-4B8C-83A1-F6EECF244321}">
                <p14:modId xmlns:p14="http://schemas.microsoft.com/office/powerpoint/2010/main" val="2185814010"/>
              </p:ext>
            </p:extLst>
          </p:nvPr>
        </p:nvGraphicFramePr>
        <p:xfrm>
          <a:off x="4216143" y="3414108"/>
          <a:ext cx="3994748" cy="370840"/>
        </p:xfrm>
        <a:graphic>
          <a:graphicData uri="http://schemas.openxmlformats.org/drawingml/2006/table">
            <a:tbl>
              <a:tblPr firstRow="1" bandRow="1">
                <a:tableStyleId>{D7AC3CCA-C797-4891-BE02-D94E43425B78}</a:tableStyleId>
              </a:tblPr>
              <a:tblGrid>
                <a:gridCol w="2996061">
                  <a:extLst>
                    <a:ext uri="{9D8B030D-6E8A-4147-A177-3AD203B41FA5}">
                      <a16:colId xmlns:a16="http://schemas.microsoft.com/office/drawing/2014/main" val="4108249918"/>
                    </a:ext>
                  </a:extLst>
                </a:gridCol>
                <a:gridCol w="998687">
                  <a:extLst>
                    <a:ext uri="{9D8B030D-6E8A-4147-A177-3AD203B41FA5}">
                      <a16:colId xmlns:a16="http://schemas.microsoft.com/office/drawing/2014/main" val="3166610685"/>
                    </a:ext>
                  </a:extLst>
                </a:gridCol>
              </a:tblGrid>
              <a:tr h="370840">
                <a:tc>
                  <a:txBody>
                    <a:bodyPr/>
                    <a:lstStyle/>
                    <a:p>
                      <a:endParaRPr lang="pt-PT"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78A"/>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8469367"/>
                  </a:ext>
                </a:extLst>
              </a:tr>
            </a:tbl>
          </a:graphicData>
        </a:graphic>
      </p:graphicFrame>
      <p:graphicFrame>
        <p:nvGraphicFramePr>
          <p:cNvPr id="14" name="Table 13">
            <a:extLst>
              <a:ext uri="{FF2B5EF4-FFF2-40B4-BE49-F238E27FC236}">
                <a16:creationId xmlns:a16="http://schemas.microsoft.com/office/drawing/2014/main" id="{82089EDE-8C0F-A383-426B-F39CB5A5D155}"/>
              </a:ext>
            </a:extLst>
          </p:cNvPr>
          <p:cNvGraphicFramePr>
            <a:graphicFrameLocks noGrp="1"/>
          </p:cNvGraphicFramePr>
          <p:nvPr/>
        </p:nvGraphicFramePr>
        <p:xfrm>
          <a:off x="4216143" y="2887633"/>
          <a:ext cx="3994748" cy="370840"/>
        </p:xfrm>
        <a:graphic>
          <a:graphicData uri="http://schemas.openxmlformats.org/drawingml/2006/table">
            <a:tbl>
              <a:tblPr firstRow="1" bandRow="1">
                <a:tableStyleId>{D7AC3CCA-C797-4891-BE02-D94E43425B78}</a:tableStyleId>
              </a:tblPr>
              <a:tblGrid>
                <a:gridCol w="3994748">
                  <a:extLst>
                    <a:ext uri="{9D8B030D-6E8A-4147-A177-3AD203B41FA5}">
                      <a16:colId xmlns:a16="http://schemas.microsoft.com/office/drawing/2014/main" val="4108249918"/>
                    </a:ext>
                  </a:extLst>
                </a:gridCol>
              </a:tblGrid>
              <a:tr h="370840">
                <a:tc>
                  <a:txBody>
                    <a:bodyPr/>
                    <a:lstStyle/>
                    <a:p>
                      <a:pPr algn="ctr"/>
                      <a:r>
                        <a:rPr lang="pt-PT" dirty="0"/>
                        <a:t>Data 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8469367"/>
                  </a:ext>
                </a:extLst>
              </a:tr>
            </a:tbl>
          </a:graphicData>
        </a:graphic>
      </p:graphicFrame>
      <p:sp>
        <p:nvSpPr>
          <p:cNvPr id="4" name="Rectangle 3">
            <a:extLst>
              <a:ext uri="{FF2B5EF4-FFF2-40B4-BE49-F238E27FC236}">
                <a16:creationId xmlns:a16="http://schemas.microsoft.com/office/drawing/2014/main" id="{8656490A-B1E5-2182-89B5-44189AA2BA02}"/>
              </a:ext>
            </a:extLst>
          </p:cNvPr>
          <p:cNvSpPr/>
          <p:nvPr/>
        </p:nvSpPr>
        <p:spPr>
          <a:xfrm>
            <a:off x="1445262" y="5577826"/>
            <a:ext cx="6761480" cy="477521"/>
          </a:xfrm>
          <a:prstGeom prst="rect">
            <a:avLst/>
          </a:prstGeom>
          <a:solidFill>
            <a:srgbClr val="00778A"/>
          </a:solid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400" dirty="0">
                <a:solidFill>
                  <a:schemeClr val="bg1"/>
                </a:solidFill>
              </a:rPr>
              <a:t>Training set</a:t>
            </a:r>
          </a:p>
        </p:txBody>
      </p:sp>
      <p:sp>
        <p:nvSpPr>
          <p:cNvPr id="5" name="Rectangle 4">
            <a:extLst>
              <a:ext uri="{FF2B5EF4-FFF2-40B4-BE49-F238E27FC236}">
                <a16:creationId xmlns:a16="http://schemas.microsoft.com/office/drawing/2014/main" id="{4AB9C2D7-FA4D-A831-17F4-E55E3121FAB1}"/>
              </a:ext>
            </a:extLst>
          </p:cNvPr>
          <p:cNvSpPr/>
          <p:nvPr/>
        </p:nvSpPr>
        <p:spPr>
          <a:xfrm>
            <a:off x="8206742" y="5577826"/>
            <a:ext cx="2555240" cy="477521"/>
          </a:xfrm>
          <a:prstGeom prst="rect">
            <a:avLst/>
          </a:prstGeom>
          <a:no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400" dirty="0">
                <a:solidFill>
                  <a:srgbClr val="00778A"/>
                </a:solidFill>
              </a:rPr>
              <a:t>Test set</a:t>
            </a:r>
          </a:p>
        </p:txBody>
      </p:sp>
    </p:spTree>
    <p:extLst>
      <p:ext uri="{BB962C8B-B14F-4D97-AF65-F5344CB8AC3E}">
        <p14:creationId xmlns:p14="http://schemas.microsoft.com/office/powerpoint/2010/main" val="30174095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1CC0-083A-2AB0-6E1E-46BEEFE17ECF}"/>
              </a:ext>
            </a:extLst>
          </p:cNvPr>
          <p:cNvSpPr>
            <a:spLocks noGrp="1"/>
          </p:cNvSpPr>
          <p:nvPr>
            <p:ph type="title"/>
          </p:nvPr>
        </p:nvSpPr>
        <p:spPr/>
        <p:txBody>
          <a:bodyPr/>
          <a:lstStyle/>
          <a:p>
            <a:r>
              <a:rPr lang="en-US" dirty="0"/>
              <a:t>(for medical data with temporal component)</a:t>
            </a:r>
            <a:endParaRPr lang="pt-PT" dirty="0"/>
          </a:p>
        </p:txBody>
      </p:sp>
      <p:sp>
        <p:nvSpPr>
          <p:cNvPr id="3" name="Text Placeholder 2">
            <a:extLst>
              <a:ext uri="{FF2B5EF4-FFF2-40B4-BE49-F238E27FC236}">
                <a16:creationId xmlns:a16="http://schemas.microsoft.com/office/drawing/2014/main" id="{78679573-07ED-C0AD-BFB0-88013904E522}"/>
              </a:ext>
            </a:extLst>
          </p:cNvPr>
          <p:cNvSpPr>
            <a:spLocks noGrp="1"/>
          </p:cNvSpPr>
          <p:nvPr>
            <p:ph type="body" sz="quarter" idx="15"/>
          </p:nvPr>
        </p:nvSpPr>
        <p:spPr/>
        <p:txBody>
          <a:bodyPr/>
          <a:lstStyle/>
          <a:p>
            <a:r>
              <a:rPr lang="pt-PT" dirty="0"/>
              <a:t>TIME-SERIES SPLIT – SLIDING WINDOW</a:t>
            </a:r>
          </a:p>
        </p:txBody>
      </p:sp>
      <p:cxnSp>
        <p:nvCxnSpPr>
          <p:cNvPr id="6" name="Straight Arrow Connector 5">
            <a:extLst>
              <a:ext uri="{FF2B5EF4-FFF2-40B4-BE49-F238E27FC236}">
                <a16:creationId xmlns:a16="http://schemas.microsoft.com/office/drawing/2014/main" id="{DAED54B2-14C5-F062-48C8-591C69BCCE2E}"/>
              </a:ext>
            </a:extLst>
          </p:cNvPr>
          <p:cNvCxnSpPr/>
          <p:nvPr/>
        </p:nvCxnSpPr>
        <p:spPr>
          <a:xfrm>
            <a:off x="1143000" y="5143500"/>
            <a:ext cx="995449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8EBA627-1248-D46D-6957-5EA1543B0833}"/>
              </a:ext>
            </a:extLst>
          </p:cNvPr>
          <p:cNvSpPr txBox="1"/>
          <p:nvPr/>
        </p:nvSpPr>
        <p:spPr>
          <a:xfrm>
            <a:off x="10515600" y="5288973"/>
            <a:ext cx="614271" cy="369332"/>
          </a:xfrm>
          <a:prstGeom prst="rect">
            <a:avLst/>
          </a:prstGeom>
          <a:noFill/>
        </p:spPr>
        <p:txBody>
          <a:bodyPr wrap="none" rtlCol="0">
            <a:spAutoFit/>
          </a:bodyPr>
          <a:lstStyle/>
          <a:p>
            <a:r>
              <a:rPr lang="pt-PT" dirty="0"/>
              <a:t>time</a:t>
            </a:r>
          </a:p>
        </p:txBody>
      </p:sp>
      <p:graphicFrame>
        <p:nvGraphicFramePr>
          <p:cNvPr id="8" name="Table 7">
            <a:extLst>
              <a:ext uri="{FF2B5EF4-FFF2-40B4-BE49-F238E27FC236}">
                <a16:creationId xmlns:a16="http://schemas.microsoft.com/office/drawing/2014/main" id="{D3644577-90C9-4282-25B2-ACBB984FD9D7}"/>
              </a:ext>
            </a:extLst>
          </p:cNvPr>
          <p:cNvGraphicFramePr>
            <a:graphicFrameLocks noGrp="1"/>
          </p:cNvGraphicFramePr>
          <p:nvPr>
            <p:extLst>
              <p:ext uri="{D42A27DB-BD31-4B8C-83A1-F6EECF244321}">
                <p14:modId xmlns:p14="http://schemas.microsoft.com/office/powerpoint/2010/main" val="3715201946"/>
              </p:ext>
            </p:extLst>
          </p:nvPr>
        </p:nvGraphicFramePr>
        <p:xfrm>
          <a:off x="4216143" y="3508318"/>
          <a:ext cx="1997374" cy="370840"/>
        </p:xfrm>
        <a:graphic>
          <a:graphicData uri="http://schemas.openxmlformats.org/drawingml/2006/table">
            <a:tbl>
              <a:tblPr firstRow="1" bandRow="1">
                <a:tableStyleId>{D7AC3CCA-C797-4891-BE02-D94E43425B78}</a:tableStyleId>
              </a:tblPr>
              <a:tblGrid>
                <a:gridCol w="998687">
                  <a:extLst>
                    <a:ext uri="{9D8B030D-6E8A-4147-A177-3AD203B41FA5}">
                      <a16:colId xmlns:a16="http://schemas.microsoft.com/office/drawing/2014/main" val="4108249918"/>
                    </a:ext>
                  </a:extLst>
                </a:gridCol>
                <a:gridCol w="998687">
                  <a:extLst>
                    <a:ext uri="{9D8B030D-6E8A-4147-A177-3AD203B41FA5}">
                      <a16:colId xmlns:a16="http://schemas.microsoft.com/office/drawing/2014/main" val="3897700315"/>
                    </a:ext>
                  </a:extLst>
                </a:gridCol>
              </a:tblGrid>
              <a:tr h="370840">
                <a:tc>
                  <a:txBody>
                    <a:bodyPr/>
                    <a:lstStyle/>
                    <a:p>
                      <a:endParaRPr lang="pt-PT" dirty="0"/>
                    </a:p>
                  </a:txBody>
                  <a:tcPr>
                    <a:lnR w="12700" cap="flat" cmpd="sng" algn="ctr">
                      <a:solidFill>
                        <a:schemeClr val="tx1"/>
                      </a:solidFill>
                      <a:prstDash val="solid"/>
                      <a:round/>
                      <a:headEnd type="none" w="med" len="med"/>
                      <a:tailEnd type="none" w="med" len="med"/>
                    </a:lnR>
                    <a:solidFill>
                      <a:srgbClr val="00778A"/>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8469367"/>
                  </a:ext>
                </a:extLst>
              </a:tr>
            </a:tbl>
          </a:graphicData>
        </a:graphic>
      </p:graphicFrame>
      <p:graphicFrame>
        <p:nvGraphicFramePr>
          <p:cNvPr id="9" name="Table 8">
            <a:extLst>
              <a:ext uri="{FF2B5EF4-FFF2-40B4-BE49-F238E27FC236}">
                <a16:creationId xmlns:a16="http://schemas.microsoft.com/office/drawing/2014/main" id="{1326FE56-1DD5-3F80-5531-17C446097B3E}"/>
              </a:ext>
            </a:extLst>
          </p:cNvPr>
          <p:cNvGraphicFramePr>
            <a:graphicFrameLocks noGrp="1"/>
          </p:cNvGraphicFramePr>
          <p:nvPr>
            <p:extLst>
              <p:ext uri="{D42A27DB-BD31-4B8C-83A1-F6EECF244321}">
                <p14:modId xmlns:p14="http://schemas.microsoft.com/office/powerpoint/2010/main" val="4137838699"/>
              </p:ext>
            </p:extLst>
          </p:nvPr>
        </p:nvGraphicFramePr>
        <p:xfrm>
          <a:off x="4216143" y="3872115"/>
          <a:ext cx="2996061" cy="370840"/>
        </p:xfrm>
        <a:graphic>
          <a:graphicData uri="http://schemas.openxmlformats.org/drawingml/2006/table">
            <a:tbl>
              <a:tblPr firstRow="1" bandRow="1">
                <a:tableStyleId>{D7AC3CCA-C797-4891-BE02-D94E43425B78}</a:tableStyleId>
              </a:tblPr>
              <a:tblGrid>
                <a:gridCol w="998687">
                  <a:extLst>
                    <a:ext uri="{9D8B030D-6E8A-4147-A177-3AD203B41FA5}">
                      <a16:colId xmlns:a16="http://schemas.microsoft.com/office/drawing/2014/main" val="4108249918"/>
                    </a:ext>
                  </a:extLst>
                </a:gridCol>
                <a:gridCol w="998687">
                  <a:extLst>
                    <a:ext uri="{9D8B030D-6E8A-4147-A177-3AD203B41FA5}">
                      <a16:colId xmlns:a16="http://schemas.microsoft.com/office/drawing/2014/main" val="3897700315"/>
                    </a:ext>
                  </a:extLst>
                </a:gridCol>
                <a:gridCol w="998687">
                  <a:extLst>
                    <a:ext uri="{9D8B030D-6E8A-4147-A177-3AD203B41FA5}">
                      <a16:colId xmlns:a16="http://schemas.microsoft.com/office/drawing/2014/main" val="1969052119"/>
                    </a:ext>
                  </a:extLst>
                </a:gridCol>
              </a:tblGrid>
              <a:tr h="370840">
                <a:tc>
                  <a:txBody>
                    <a:bodyPr/>
                    <a:lstStyle/>
                    <a:p>
                      <a:endParaRPr lang="pt-PT"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78A"/>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8469367"/>
                  </a:ext>
                </a:extLst>
              </a:tr>
            </a:tbl>
          </a:graphicData>
        </a:graphic>
      </p:graphicFrame>
      <p:graphicFrame>
        <p:nvGraphicFramePr>
          <p:cNvPr id="10" name="Table 9">
            <a:extLst>
              <a:ext uri="{FF2B5EF4-FFF2-40B4-BE49-F238E27FC236}">
                <a16:creationId xmlns:a16="http://schemas.microsoft.com/office/drawing/2014/main" id="{74A3B0B4-8E34-4A39-C5D9-038B6993404F}"/>
              </a:ext>
            </a:extLst>
          </p:cNvPr>
          <p:cNvGraphicFramePr>
            <a:graphicFrameLocks noGrp="1"/>
          </p:cNvGraphicFramePr>
          <p:nvPr>
            <p:extLst>
              <p:ext uri="{D42A27DB-BD31-4B8C-83A1-F6EECF244321}">
                <p14:modId xmlns:p14="http://schemas.microsoft.com/office/powerpoint/2010/main" val="2244362404"/>
              </p:ext>
            </p:extLst>
          </p:nvPr>
        </p:nvGraphicFramePr>
        <p:xfrm>
          <a:off x="4216143" y="4242955"/>
          <a:ext cx="3994748" cy="370840"/>
        </p:xfrm>
        <a:graphic>
          <a:graphicData uri="http://schemas.openxmlformats.org/drawingml/2006/table">
            <a:tbl>
              <a:tblPr firstRow="1" bandRow="1">
                <a:tableStyleId>{D7AC3CCA-C797-4891-BE02-D94E43425B78}</a:tableStyleId>
              </a:tblPr>
              <a:tblGrid>
                <a:gridCol w="998687">
                  <a:extLst>
                    <a:ext uri="{9D8B030D-6E8A-4147-A177-3AD203B41FA5}">
                      <a16:colId xmlns:a16="http://schemas.microsoft.com/office/drawing/2014/main" val="4108249918"/>
                    </a:ext>
                  </a:extLst>
                </a:gridCol>
                <a:gridCol w="998687">
                  <a:extLst>
                    <a:ext uri="{9D8B030D-6E8A-4147-A177-3AD203B41FA5}">
                      <a16:colId xmlns:a16="http://schemas.microsoft.com/office/drawing/2014/main" val="3897700315"/>
                    </a:ext>
                  </a:extLst>
                </a:gridCol>
                <a:gridCol w="998687">
                  <a:extLst>
                    <a:ext uri="{9D8B030D-6E8A-4147-A177-3AD203B41FA5}">
                      <a16:colId xmlns:a16="http://schemas.microsoft.com/office/drawing/2014/main" val="1969052119"/>
                    </a:ext>
                  </a:extLst>
                </a:gridCol>
                <a:gridCol w="998687">
                  <a:extLst>
                    <a:ext uri="{9D8B030D-6E8A-4147-A177-3AD203B41FA5}">
                      <a16:colId xmlns:a16="http://schemas.microsoft.com/office/drawing/2014/main" val="3166610685"/>
                    </a:ext>
                  </a:extLst>
                </a:gridCol>
              </a:tblGrid>
              <a:tr h="370840">
                <a:tc>
                  <a:txBody>
                    <a:bodyPr/>
                    <a:lstStyle/>
                    <a:p>
                      <a:endParaRPr lang="pt-PT"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pt-PT"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78A"/>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8469367"/>
                  </a:ext>
                </a:extLst>
              </a:tr>
            </a:tbl>
          </a:graphicData>
        </a:graphic>
      </p:graphicFrame>
      <p:sp>
        <p:nvSpPr>
          <p:cNvPr id="11" name="TextBox 10">
            <a:extLst>
              <a:ext uri="{FF2B5EF4-FFF2-40B4-BE49-F238E27FC236}">
                <a16:creationId xmlns:a16="http://schemas.microsoft.com/office/drawing/2014/main" id="{AEC265AD-1636-63B1-A14B-D64DE4F8E93C}"/>
              </a:ext>
            </a:extLst>
          </p:cNvPr>
          <p:cNvSpPr txBox="1"/>
          <p:nvPr/>
        </p:nvSpPr>
        <p:spPr>
          <a:xfrm>
            <a:off x="3356263" y="3497819"/>
            <a:ext cx="764953" cy="369332"/>
          </a:xfrm>
          <a:prstGeom prst="rect">
            <a:avLst/>
          </a:prstGeom>
          <a:noFill/>
        </p:spPr>
        <p:txBody>
          <a:bodyPr wrap="none" rtlCol="0">
            <a:spAutoFit/>
          </a:bodyPr>
          <a:lstStyle/>
          <a:p>
            <a:r>
              <a:rPr lang="pt-PT" dirty="0"/>
              <a:t>Split 1</a:t>
            </a:r>
          </a:p>
        </p:txBody>
      </p:sp>
      <p:sp>
        <p:nvSpPr>
          <p:cNvPr id="12" name="TextBox 11">
            <a:extLst>
              <a:ext uri="{FF2B5EF4-FFF2-40B4-BE49-F238E27FC236}">
                <a16:creationId xmlns:a16="http://schemas.microsoft.com/office/drawing/2014/main" id="{2C90E70C-312F-4E67-BC5E-08CF419FE6F8}"/>
              </a:ext>
            </a:extLst>
          </p:cNvPr>
          <p:cNvSpPr txBox="1"/>
          <p:nvPr/>
        </p:nvSpPr>
        <p:spPr>
          <a:xfrm>
            <a:off x="3356262" y="3879158"/>
            <a:ext cx="764953" cy="369332"/>
          </a:xfrm>
          <a:prstGeom prst="rect">
            <a:avLst/>
          </a:prstGeom>
          <a:noFill/>
        </p:spPr>
        <p:txBody>
          <a:bodyPr wrap="none" rtlCol="0">
            <a:spAutoFit/>
          </a:bodyPr>
          <a:lstStyle/>
          <a:p>
            <a:r>
              <a:rPr lang="pt-PT" dirty="0"/>
              <a:t>Split 2</a:t>
            </a:r>
          </a:p>
        </p:txBody>
      </p:sp>
      <p:sp>
        <p:nvSpPr>
          <p:cNvPr id="13" name="TextBox 12">
            <a:extLst>
              <a:ext uri="{FF2B5EF4-FFF2-40B4-BE49-F238E27FC236}">
                <a16:creationId xmlns:a16="http://schemas.microsoft.com/office/drawing/2014/main" id="{26C6EC9A-CB23-9FD4-5675-5B4757365F61}"/>
              </a:ext>
            </a:extLst>
          </p:cNvPr>
          <p:cNvSpPr txBox="1"/>
          <p:nvPr/>
        </p:nvSpPr>
        <p:spPr>
          <a:xfrm>
            <a:off x="3356262" y="4242955"/>
            <a:ext cx="764953" cy="369332"/>
          </a:xfrm>
          <a:prstGeom prst="rect">
            <a:avLst/>
          </a:prstGeom>
          <a:noFill/>
        </p:spPr>
        <p:txBody>
          <a:bodyPr wrap="none" rtlCol="0">
            <a:spAutoFit/>
          </a:bodyPr>
          <a:lstStyle/>
          <a:p>
            <a:r>
              <a:rPr lang="pt-PT" dirty="0"/>
              <a:t>Split 3</a:t>
            </a:r>
          </a:p>
        </p:txBody>
      </p:sp>
      <p:graphicFrame>
        <p:nvGraphicFramePr>
          <p:cNvPr id="14" name="Table 13">
            <a:extLst>
              <a:ext uri="{FF2B5EF4-FFF2-40B4-BE49-F238E27FC236}">
                <a16:creationId xmlns:a16="http://schemas.microsoft.com/office/drawing/2014/main" id="{82089EDE-8C0F-A383-426B-F39CB5A5D155}"/>
              </a:ext>
            </a:extLst>
          </p:cNvPr>
          <p:cNvGraphicFramePr>
            <a:graphicFrameLocks noGrp="1"/>
          </p:cNvGraphicFramePr>
          <p:nvPr>
            <p:extLst>
              <p:ext uri="{D42A27DB-BD31-4B8C-83A1-F6EECF244321}">
                <p14:modId xmlns:p14="http://schemas.microsoft.com/office/powerpoint/2010/main" val="3711551682"/>
              </p:ext>
            </p:extLst>
          </p:nvPr>
        </p:nvGraphicFramePr>
        <p:xfrm>
          <a:off x="4216143" y="2887633"/>
          <a:ext cx="3994748" cy="370840"/>
        </p:xfrm>
        <a:graphic>
          <a:graphicData uri="http://schemas.openxmlformats.org/drawingml/2006/table">
            <a:tbl>
              <a:tblPr firstRow="1" bandRow="1">
                <a:tableStyleId>{D7AC3CCA-C797-4891-BE02-D94E43425B78}</a:tableStyleId>
              </a:tblPr>
              <a:tblGrid>
                <a:gridCol w="3994748">
                  <a:extLst>
                    <a:ext uri="{9D8B030D-6E8A-4147-A177-3AD203B41FA5}">
                      <a16:colId xmlns:a16="http://schemas.microsoft.com/office/drawing/2014/main" val="4108249918"/>
                    </a:ext>
                  </a:extLst>
                </a:gridCol>
              </a:tblGrid>
              <a:tr h="370840">
                <a:tc>
                  <a:txBody>
                    <a:bodyPr/>
                    <a:lstStyle/>
                    <a:p>
                      <a:pPr algn="ctr"/>
                      <a:r>
                        <a:rPr lang="pt-PT" dirty="0"/>
                        <a:t>Data 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8469367"/>
                  </a:ext>
                </a:extLst>
              </a:tr>
            </a:tbl>
          </a:graphicData>
        </a:graphic>
      </p:graphicFrame>
      <p:sp>
        <p:nvSpPr>
          <p:cNvPr id="4" name="Rectangle 3">
            <a:extLst>
              <a:ext uri="{FF2B5EF4-FFF2-40B4-BE49-F238E27FC236}">
                <a16:creationId xmlns:a16="http://schemas.microsoft.com/office/drawing/2014/main" id="{239C8A4A-16B2-E980-9D5A-A9D369722DE8}"/>
              </a:ext>
            </a:extLst>
          </p:cNvPr>
          <p:cNvSpPr/>
          <p:nvPr/>
        </p:nvSpPr>
        <p:spPr>
          <a:xfrm>
            <a:off x="1445262" y="5577826"/>
            <a:ext cx="6761480" cy="477521"/>
          </a:xfrm>
          <a:prstGeom prst="rect">
            <a:avLst/>
          </a:prstGeom>
          <a:solidFill>
            <a:srgbClr val="00778A"/>
          </a:solid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400" dirty="0">
                <a:solidFill>
                  <a:schemeClr val="bg1"/>
                </a:solidFill>
              </a:rPr>
              <a:t>Training set</a:t>
            </a:r>
          </a:p>
        </p:txBody>
      </p:sp>
      <p:sp>
        <p:nvSpPr>
          <p:cNvPr id="5" name="Rectangle 4">
            <a:extLst>
              <a:ext uri="{FF2B5EF4-FFF2-40B4-BE49-F238E27FC236}">
                <a16:creationId xmlns:a16="http://schemas.microsoft.com/office/drawing/2014/main" id="{CFEC2A58-6671-F45A-BE00-E528328D89E2}"/>
              </a:ext>
            </a:extLst>
          </p:cNvPr>
          <p:cNvSpPr/>
          <p:nvPr/>
        </p:nvSpPr>
        <p:spPr>
          <a:xfrm>
            <a:off x="8206742" y="5577826"/>
            <a:ext cx="2555240" cy="477521"/>
          </a:xfrm>
          <a:prstGeom prst="rect">
            <a:avLst/>
          </a:prstGeom>
          <a:no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400" dirty="0">
                <a:solidFill>
                  <a:srgbClr val="00778A"/>
                </a:solidFill>
              </a:rPr>
              <a:t>Test set</a:t>
            </a:r>
          </a:p>
        </p:txBody>
      </p:sp>
    </p:spTree>
    <p:extLst>
      <p:ext uri="{BB962C8B-B14F-4D97-AF65-F5344CB8AC3E}">
        <p14:creationId xmlns:p14="http://schemas.microsoft.com/office/powerpoint/2010/main" val="4112099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1CC0-083A-2AB0-6E1E-46BEEFE17ECF}"/>
              </a:ext>
            </a:extLst>
          </p:cNvPr>
          <p:cNvSpPr>
            <a:spLocks noGrp="1"/>
          </p:cNvSpPr>
          <p:nvPr>
            <p:ph type="title"/>
          </p:nvPr>
        </p:nvSpPr>
        <p:spPr/>
        <p:txBody>
          <a:bodyPr/>
          <a:lstStyle/>
          <a:p>
            <a:r>
              <a:rPr lang="en-US" dirty="0"/>
              <a:t>(for medical data with temporal component)</a:t>
            </a:r>
            <a:endParaRPr lang="pt-PT" dirty="0"/>
          </a:p>
        </p:txBody>
      </p:sp>
      <p:sp>
        <p:nvSpPr>
          <p:cNvPr id="3" name="Text Placeholder 2">
            <a:extLst>
              <a:ext uri="{FF2B5EF4-FFF2-40B4-BE49-F238E27FC236}">
                <a16:creationId xmlns:a16="http://schemas.microsoft.com/office/drawing/2014/main" id="{78679573-07ED-C0AD-BFB0-88013904E522}"/>
              </a:ext>
            </a:extLst>
          </p:cNvPr>
          <p:cNvSpPr>
            <a:spLocks noGrp="1"/>
          </p:cNvSpPr>
          <p:nvPr>
            <p:ph type="body" sz="quarter" idx="15"/>
          </p:nvPr>
        </p:nvSpPr>
        <p:spPr/>
        <p:txBody>
          <a:bodyPr/>
          <a:lstStyle/>
          <a:p>
            <a:r>
              <a:rPr lang="pt-PT" dirty="0"/>
              <a:t>TIME-SERIES SPLIT – EXPANDING WINDOW</a:t>
            </a:r>
          </a:p>
        </p:txBody>
      </p:sp>
      <p:cxnSp>
        <p:nvCxnSpPr>
          <p:cNvPr id="6" name="Straight Arrow Connector 5">
            <a:extLst>
              <a:ext uri="{FF2B5EF4-FFF2-40B4-BE49-F238E27FC236}">
                <a16:creationId xmlns:a16="http://schemas.microsoft.com/office/drawing/2014/main" id="{DAED54B2-14C5-F062-48C8-591C69BCCE2E}"/>
              </a:ext>
            </a:extLst>
          </p:cNvPr>
          <p:cNvCxnSpPr/>
          <p:nvPr/>
        </p:nvCxnSpPr>
        <p:spPr>
          <a:xfrm>
            <a:off x="1143000" y="5143500"/>
            <a:ext cx="995449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8EBA627-1248-D46D-6957-5EA1543B0833}"/>
              </a:ext>
            </a:extLst>
          </p:cNvPr>
          <p:cNvSpPr txBox="1"/>
          <p:nvPr/>
        </p:nvSpPr>
        <p:spPr>
          <a:xfrm>
            <a:off x="10515600" y="5288973"/>
            <a:ext cx="614271" cy="369332"/>
          </a:xfrm>
          <a:prstGeom prst="rect">
            <a:avLst/>
          </a:prstGeom>
          <a:noFill/>
        </p:spPr>
        <p:txBody>
          <a:bodyPr wrap="none" rtlCol="0">
            <a:spAutoFit/>
          </a:bodyPr>
          <a:lstStyle/>
          <a:p>
            <a:r>
              <a:rPr lang="pt-PT" dirty="0"/>
              <a:t>time</a:t>
            </a:r>
          </a:p>
        </p:txBody>
      </p:sp>
      <p:graphicFrame>
        <p:nvGraphicFramePr>
          <p:cNvPr id="8" name="Table 7">
            <a:extLst>
              <a:ext uri="{FF2B5EF4-FFF2-40B4-BE49-F238E27FC236}">
                <a16:creationId xmlns:a16="http://schemas.microsoft.com/office/drawing/2014/main" id="{D3644577-90C9-4282-25B2-ACBB984FD9D7}"/>
              </a:ext>
            </a:extLst>
          </p:cNvPr>
          <p:cNvGraphicFramePr>
            <a:graphicFrameLocks noGrp="1"/>
          </p:cNvGraphicFramePr>
          <p:nvPr/>
        </p:nvGraphicFramePr>
        <p:xfrm>
          <a:off x="4216143" y="3508318"/>
          <a:ext cx="1997374" cy="370840"/>
        </p:xfrm>
        <a:graphic>
          <a:graphicData uri="http://schemas.openxmlformats.org/drawingml/2006/table">
            <a:tbl>
              <a:tblPr firstRow="1" bandRow="1">
                <a:tableStyleId>{D7AC3CCA-C797-4891-BE02-D94E43425B78}</a:tableStyleId>
              </a:tblPr>
              <a:tblGrid>
                <a:gridCol w="998687">
                  <a:extLst>
                    <a:ext uri="{9D8B030D-6E8A-4147-A177-3AD203B41FA5}">
                      <a16:colId xmlns:a16="http://schemas.microsoft.com/office/drawing/2014/main" val="4108249918"/>
                    </a:ext>
                  </a:extLst>
                </a:gridCol>
                <a:gridCol w="998687">
                  <a:extLst>
                    <a:ext uri="{9D8B030D-6E8A-4147-A177-3AD203B41FA5}">
                      <a16:colId xmlns:a16="http://schemas.microsoft.com/office/drawing/2014/main" val="3897700315"/>
                    </a:ext>
                  </a:extLst>
                </a:gridCol>
              </a:tblGrid>
              <a:tr h="370840">
                <a:tc>
                  <a:txBody>
                    <a:bodyPr/>
                    <a:lstStyle/>
                    <a:p>
                      <a:endParaRPr lang="pt-PT" dirty="0"/>
                    </a:p>
                  </a:txBody>
                  <a:tcPr>
                    <a:lnR w="12700" cap="flat" cmpd="sng" algn="ctr">
                      <a:solidFill>
                        <a:schemeClr val="tx1"/>
                      </a:solidFill>
                      <a:prstDash val="solid"/>
                      <a:round/>
                      <a:headEnd type="none" w="med" len="med"/>
                      <a:tailEnd type="none" w="med" len="med"/>
                    </a:lnR>
                    <a:solidFill>
                      <a:srgbClr val="00778A"/>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8469367"/>
                  </a:ext>
                </a:extLst>
              </a:tr>
            </a:tbl>
          </a:graphicData>
        </a:graphic>
      </p:graphicFrame>
      <p:graphicFrame>
        <p:nvGraphicFramePr>
          <p:cNvPr id="9" name="Table 8">
            <a:extLst>
              <a:ext uri="{FF2B5EF4-FFF2-40B4-BE49-F238E27FC236}">
                <a16:creationId xmlns:a16="http://schemas.microsoft.com/office/drawing/2014/main" id="{1326FE56-1DD5-3F80-5531-17C446097B3E}"/>
              </a:ext>
            </a:extLst>
          </p:cNvPr>
          <p:cNvGraphicFramePr>
            <a:graphicFrameLocks noGrp="1"/>
          </p:cNvGraphicFramePr>
          <p:nvPr>
            <p:extLst>
              <p:ext uri="{D42A27DB-BD31-4B8C-83A1-F6EECF244321}">
                <p14:modId xmlns:p14="http://schemas.microsoft.com/office/powerpoint/2010/main" val="3219795808"/>
              </p:ext>
            </p:extLst>
          </p:nvPr>
        </p:nvGraphicFramePr>
        <p:xfrm>
          <a:off x="4216143" y="3872115"/>
          <a:ext cx="2996061" cy="370840"/>
        </p:xfrm>
        <a:graphic>
          <a:graphicData uri="http://schemas.openxmlformats.org/drawingml/2006/table">
            <a:tbl>
              <a:tblPr firstRow="1" bandRow="1">
                <a:tableStyleId>{D7AC3CCA-C797-4891-BE02-D94E43425B78}</a:tableStyleId>
              </a:tblPr>
              <a:tblGrid>
                <a:gridCol w="1997374">
                  <a:extLst>
                    <a:ext uri="{9D8B030D-6E8A-4147-A177-3AD203B41FA5}">
                      <a16:colId xmlns:a16="http://schemas.microsoft.com/office/drawing/2014/main" val="4108249918"/>
                    </a:ext>
                  </a:extLst>
                </a:gridCol>
                <a:gridCol w="998687">
                  <a:extLst>
                    <a:ext uri="{9D8B030D-6E8A-4147-A177-3AD203B41FA5}">
                      <a16:colId xmlns:a16="http://schemas.microsoft.com/office/drawing/2014/main" val="1969052119"/>
                    </a:ext>
                  </a:extLst>
                </a:gridCol>
              </a:tblGrid>
              <a:tr h="370840">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78A"/>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8469367"/>
                  </a:ext>
                </a:extLst>
              </a:tr>
            </a:tbl>
          </a:graphicData>
        </a:graphic>
      </p:graphicFrame>
      <p:graphicFrame>
        <p:nvGraphicFramePr>
          <p:cNvPr id="10" name="Table 9">
            <a:extLst>
              <a:ext uri="{FF2B5EF4-FFF2-40B4-BE49-F238E27FC236}">
                <a16:creationId xmlns:a16="http://schemas.microsoft.com/office/drawing/2014/main" id="{74A3B0B4-8E34-4A39-C5D9-038B6993404F}"/>
              </a:ext>
            </a:extLst>
          </p:cNvPr>
          <p:cNvGraphicFramePr>
            <a:graphicFrameLocks noGrp="1"/>
          </p:cNvGraphicFramePr>
          <p:nvPr>
            <p:extLst>
              <p:ext uri="{D42A27DB-BD31-4B8C-83A1-F6EECF244321}">
                <p14:modId xmlns:p14="http://schemas.microsoft.com/office/powerpoint/2010/main" val="2069632407"/>
              </p:ext>
            </p:extLst>
          </p:nvPr>
        </p:nvGraphicFramePr>
        <p:xfrm>
          <a:off x="4216143" y="4242955"/>
          <a:ext cx="3994748" cy="370840"/>
        </p:xfrm>
        <a:graphic>
          <a:graphicData uri="http://schemas.openxmlformats.org/drawingml/2006/table">
            <a:tbl>
              <a:tblPr firstRow="1" bandRow="1">
                <a:tableStyleId>{D7AC3CCA-C797-4891-BE02-D94E43425B78}</a:tableStyleId>
              </a:tblPr>
              <a:tblGrid>
                <a:gridCol w="2996061">
                  <a:extLst>
                    <a:ext uri="{9D8B030D-6E8A-4147-A177-3AD203B41FA5}">
                      <a16:colId xmlns:a16="http://schemas.microsoft.com/office/drawing/2014/main" val="4108249918"/>
                    </a:ext>
                  </a:extLst>
                </a:gridCol>
                <a:gridCol w="998687">
                  <a:extLst>
                    <a:ext uri="{9D8B030D-6E8A-4147-A177-3AD203B41FA5}">
                      <a16:colId xmlns:a16="http://schemas.microsoft.com/office/drawing/2014/main" val="3166610685"/>
                    </a:ext>
                  </a:extLst>
                </a:gridCol>
              </a:tblGrid>
              <a:tr h="370840">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78A"/>
                    </a:solidFill>
                  </a:tcPr>
                </a:tc>
                <a:tc>
                  <a:txBody>
                    <a:bodyPr/>
                    <a:lstStyle/>
                    <a:p>
                      <a:endParaRPr lang="pt-P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8469367"/>
                  </a:ext>
                </a:extLst>
              </a:tr>
            </a:tbl>
          </a:graphicData>
        </a:graphic>
      </p:graphicFrame>
      <p:sp>
        <p:nvSpPr>
          <p:cNvPr id="11" name="TextBox 10">
            <a:extLst>
              <a:ext uri="{FF2B5EF4-FFF2-40B4-BE49-F238E27FC236}">
                <a16:creationId xmlns:a16="http://schemas.microsoft.com/office/drawing/2014/main" id="{AEC265AD-1636-63B1-A14B-D64DE4F8E93C}"/>
              </a:ext>
            </a:extLst>
          </p:cNvPr>
          <p:cNvSpPr txBox="1"/>
          <p:nvPr/>
        </p:nvSpPr>
        <p:spPr>
          <a:xfrm>
            <a:off x="3356263" y="3497819"/>
            <a:ext cx="764953" cy="369332"/>
          </a:xfrm>
          <a:prstGeom prst="rect">
            <a:avLst/>
          </a:prstGeom>
          <a:noFill/>
        </p:spPr>
        <p:txBody>
          <a:bodyPr wrap="none" rtlCol="0">
            <a:spAutoFit/>
          </a:bodyPr>
          <a:lstStyle/>
          <a:p>
            <a:r>
              <a:rPr lang="pt-PT" dirty="0"/>
              <a:t>Split 1</a:t>
            </a:r>
          </a:p>
        </p:txBody>
      </p:sp>
      <p:sp>
        <p:nvSpPr>
          <p:cNvPr id="12" name="TextBox 11">
            <a:extLst>
              <a:ext uri="{FF2B5EF4-FFF2-40B4-BE49-F238E27FC236}">
                <a16:creationId xmlns:a16="http://schemas.microsoft.com/office/drawing/2014/main" id="{2C90E70C-312F-4E67-BC5E-08CF419FE6F8}"/>
              </a:ext>
            </a:extLst>
          </p:cNvPr>
          <p:cNvSpPr txBox="1"/>
          <p:nvPr/>
        </p:nvSpPr>
        <p:spPr>
          <a:xfrm>
            <a:off x="3356262" y="3879158"/>
            <a:ext cx="764953" cy="369332"/>
          </a:xfrm>
          <a:prstGeom prst="rect">
            <a:avLst/>
          </a:prstGeom>
          <a:noFill/>
        </p:spPr>
        <p:txBody>
          <a:bodyPr wrap="none" rtlCol="0">
            <a:spAutoFit/>
          </a:bodyPr>
          <a:lstStyle/>
          <a:p>
            <a:r>
              <a:rPr lang="pt-PT" dirty="0"/>
              <a:t>Split 2</a:t>
            </a:r>
          </a:p>
        </p:txBody>
      </p:sp>
      <p:sp>
        <p:nvSpPr>
          <p:cNvPr id="13" name="TextBox 12">
            <a:extLst>
              <a:ext uri="{FF2B5EF4-FFF2-40B4-BE49-F238E27FC236}">
                <a16:creationId xmlns:a16="http://schemas.microsoft.com/office/drawing/2014/main" id="{26C6EC9A-CB23-9FD4-5675-5B4757365F61}"/>
              </a:ext>
            </a:extLst>
          </p:cNvPr>
          <p:cNvSpPr txBox="1"/>
          <p:nvPr/>
        </p:nvSpPr>
        <p:spPr>
          <a:xfrm>
            <a:off x="3356262" y="4242955"/>
            <a:ext cx="764953" cy="369332"/>
          </a:xfrm>
          <a:prstGeom prst="rect">
            <a:avLst/>
          </a:prstGeom>
          <a:noFill/>
        </p:spPr>
        <p:txBody>
          <a:bodyPr wrap="none" rtlCol="0">
            <a:spAutoFit/>
          </a:bodyPr>
          <a:lstStyle/>
          <a:p>
            <a:r>
              <a:rPr lang="pt-PT" dirty="0"/>
              <a:t>Split 3</a:t>
            </a:r>
          </a:p>
        </p:txBody>
      </p:sp>
      <p:graphicFrame>
        <p:nvGraphicFramePr>
          <p:cNvPr id="14" name="Table 13">
            <a:extLst>
              <a:ext uri="{FF2B5EF4-FFF2-40B4-BE49-F238E27FC236}">
                <a16:creationId xmlns:a16="http://schemas.microsoft.com/office/drawing/2014/main" id="{82089EDE-8C0F-A383-426B-F39CB5A5D155}"/>
              </a:ext>
            </a:extLst>
          </p:cNvPr>
          <p:cNvGraphicFramePr>
            <a:graphicFrameLocks noGrp="1"/>
          </p:cNvGraphicFramePr>
          <p:nvPr/>
        </p:nvGraphicFramePr>
        <p:xfrm>
          <a:off x="4216143" y="2887633"/>
          <a:ext cx="3994748" cy="370840"/>
        </p:xfrm>
        <a:graphic>
          <a:graphicData uri="http://schemas.openxmlformats.org/drawingml/2006/table">
            <a:tbl>
              <a:tblPr firstRow="1" bandRow="1">
                <a:tableStyleId>{D7AC3CCA-C797-4891-BE02-D94E43425B78}</a:tableStyleId>
              </a:tblPr>
              <a:tblGrid>
                <a:gridCol w="3994748">
                  <a:extLst>
                    <a:ext uri="{9D8B030D-6E8A-4147-A177-3AD203B41FA5}">
                      <a16:colId xmlns:a16="http://schemas.microsoft.com/office/drawing/2014/main" val="4108249918"/>
                    </a:ext>
                  </a:extLst>
                </a:gridCol>
              </a:tblGrid>
              <a:tr h="370840">
                <a:tc>
                  <a:txBody>
                    <a:bodyPr/>
                    <a:lstStyle/>
                    <a:p>
                      <a:pPr algn="ctr"/>
                      <a:r>
                        <a:rPr lang="pt-PT" dirty="0"/>
                        <a:t>Data 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8469367"/>
                  </a:ext>
                </a:extLst>
              </a:tr>
            </a:tbl>
          </a:graphicData>
        </a:graphic>
      </p:graphicFrame>
      <p:sp>
        <p:nvSpPr>
          <p:cNvPr id="4" name="Rectangle 3">
            <a:extLst>
              <a:ext uri="{FF2B5EF4-FFF2-40B4-BE49-F238E27FC236}">
                <a16:creationId xmlns:a16="http://schemas.microsoft.com/office/drawing/2014/main" id="{A3E1AAE2-2512-FAD7-001B-9120AC0F290A}"/>
              </a:ext>
            </a:extLst>
          </p:cNvPr>
          <p:cNvSpPr/>
          <p:nvPr/>
        </p:nvSpPr>
        <p:spPr>
          <a:xfrm>
            <a:off x="1445262" y="5577826"/>
            <a:ext cx="6761480" cy="477521"/>
          </a:xfrm>
          <a:prstGeom prst="rect">
            <a:avLst/>
          </a:prstGeom>
          <a:solidFill>
            <a:srgbClr val="00778A"/>
          </a:solid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400" dirty="0">
                <a:solidFill>
                  <a:schemeClr val="bg1"/>
                </a:solidFill>
              </a:rPr>
              <a:t>Training set</a:t>
            </a:r>
          </a:p>
        </p:txBody>
      </p:sp>
      <p:sp>
        <p:nvSpPr>
          <p:cNvPr id="5" name="Rectangle 4">
            <a:extLst>
              <a:ext uri="{FF2B5EF4-FFF2-40B4-BE49-F238E27FC236}">
                <a16:creationId xmlns:a16="http://schemas.microsoft.com/office/drawing/2014/main" id="{6D5FE123-91A1-A45D-BB6F-B579700D9A23}"/>
              </a:ext>
            </a:extLst>
          </p:cNvPr>
          <p:cNvSpPr/>
          <p:nvPr/>
        </p:nvSpPr>
        <p:spPr>
          <a:xfrm>
            <a:off x="8206742" y="5577826"/>
            <a:ext cx="2555240" cy="477521"/>
          </a:xfrm>
          <a:prstGeom prst="rect">
            <a:avLst/>
          </a:prstGeom>
          <a:noFill/>
          <a:ln w="38100">
            <a:solidFill>
              <a:srgbClr val="0077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2400" dirty="0">
                <a:solidFill>
                  <a:srgbClr val="00778A"/>
                </a:solidFill>
              </a:rPr>
              <a:t>Test set</a:t>
            </a:r>
          </a:p>
        </p:txBody>
      </p:sp>
    </p:spTree>
    <p:extLst>
      <p:ext uri="{BB962C8B-B14F-4D97-AF65-F5344CB8AC3E}">
        <p14:creationId xmlns:p14="http://schemas.microsoft.com/office/powerpoint/2010/main" val="2844423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A4A6-D1AD-CABA-4B0F-CBE9661E0DF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84698A51-2B79-9888-4173-E79EE265B175}"/>
              </a:ext>
            </a:extLst>
          </p:cNvPr>
          <p:cNvSpPr>
            <a:spLocks noGrp="1"/>
          </p:cNvSpPr>
          <p:nvPr>
            <p:ph type="body" sz="quarter" idx="15"/>
          </p:nvPr>
        </p:nvSpPr>
        <p:spPr/>
        <p:txBody>
          <a:bodyPr/>
          <a:lstStyle/>
          <a:p>
            <a:r>
              <a:rPr lang="pt-PT" dirty="0"/>
              <a:t>EXERCISE</a:t>
            </a:r>
          </a:p>
        </p:txBody>
      </p:sp>
      <p:sp>
        <p:nvSpPr>
          <p:cNvPr id="4" name="Text Placeholder 3">
            <a:extLst>
              <a:ext uri="{FF2B5EF4-FFF2-40B4-BE49-F238E27FC236}">
                <a16:creationId xmlns:a16="http://schemas.microsoft.com/office/drawing/2014/main" id="{34D0491B-86C3-14CB-AA2A-15A7282F9D56}"/>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685843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F5453-9F3C-C671-13AB-84B13F9C9330}"/>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D085FD8D-98EE-19CF-85A3-6B21B7AF42AC}"/>
              </a:ext>
            </a:extLst>
          </p:cNvPr>
          <p:cNvSpPr>
            <a:spLocks noGrp="1"/>
          </p:cNvSpPr>
          <p:nvPr>
            <p:ph type="body" sz="quarter" idx="15"/>
          </p:nvPr>
        </p:nvSpPr>
        <p:spPr/>
        <p:txBody>
          <a:bodyPr/>
          <a:lstStyle/>
          <a:p>
            <a:r>
              <a:rPr lang="pt-PT" dirty="0"/>
              <a:t>CROSS-VALIDATION METRICS</a:t>
            </a:r>
          </a:p>
        </p:txBody>
      </p:sp>
      <p:sp>
        <p:nvSpPr>
          <p:cNvPr id="4" name="Text Placeholder 3">
            <a:extLst>
              <a:ext uri="{FF2B5EF4-FFF2-40B4-BE49-F238E27FC236}">
                <a16:creationId xmlns:a16="http://schemas.microsoft.com/office/drawing/2014/main" id="{BBD25337-E838-E836-AC97-7BD3447F210A}"/>
              </a:ext>
            </a:extLst>
          </p:cNvPr>
          <p:cNvSpPr>
            <a:spLocks noGrp="1"/>
          </p:cNvSpPr>
          <p:nvPr>
            <p:ph type="body" sz="quarter" idx="16"/>
          </p:nvPr>
        </p:nvSpPr>
        <p:spPr/>
        <p:txBody>
          <a:bodyPr/>
          <a:lstStyle/>
          <a:p>
            <a:r>
              <a:rPr lang="pt-PT" dirty="0"/>
              <a:t>Interpreting results from cross-validation</a:t>
            </a:r>
          </a:p>
        </p:txBody>
      </p:sp>
    </p:spTree>
    <p:extLst>
      <p:ext uri="{BB962C8B-B14F-4D97-AF65-F5344CB8AC3E}">
        <p14:creationId xmlns:p14="http://schemas.microsoft.com/office/powerpoint/2010/main" val="2504812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2">
            <a:extLst>
              <a:ext uri="{FF2B5EF4-FFF2-40B4-BE49-F238E27FC236}">
                <a16:creationId xmlns:a16="http://schemas.microsoft.com/office/drawing/2014/main" id="{88289C92-E8B0-C807-B3CC-847CA2C8AB7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222" t="38131" r="-222" b="15091"/>
          <a:stretch/>
        </p:blipFill>
        <p:spPr bwMode="auto">
          <a:xfrm>
            <a:off x="0" y="0"/>
            <a:ext cx="14660808" cy="6858000"/>
          </a:xfrm>
          <a:prstGeom prst="rect">
            <a:avLst/>
          </a:prstGeom>
          <a:noFill/>
          <a:ln>
            <a:noFill/>
          </a:ln>
          <a:effectLst>
            <a:outerShdw blurRad="342900" sx="102000" sy="102000" algn="ctr" rotWithShape="0">
              <a:prstClr val="black">
                <a:alpha val="28000"/>
              </a:prstClr>
            </a:outerShdw>
          </a:effectLst>
          <a:extLst>
            <a:ext uri="{909E8E84-426E-40DD-AFC4-6F175D3DCCD1}">
              <a14:hiddenFill xmlns:a14="http://schemas.microsoft.com/office/drawing/2010/main">
                <a:solidFill>
                  <a:srgbClr val="FFFFFF"/>
                </a:solidFill>
              </a14:hiddenFill>
            </a:ext>
          </a:extLst>
        </p:spPr>
      </p:pic>
      <p:pic>
        <p:nvPicPr>
          <p:cNvPr id="3" name="Picture Placeholder 2">
            <a:extLst>
              <a:ext uri="{FF2B5EF4-FFF2-40B4-BE49-F238E27FC236}">
                <a16:creationId xmlns:a16="http://schemas.microsoft.com/office/drawing/2014/main" id="{BA9EB9D4-1A1D-0DAD-BBB7-683E2BE50E19}"/>
              </a:ext>
            </a:extLst>
          </p:cNvPr>
          <p:cNvPicPr>
            <a:picLocks noGrp="1" noChangeAspect="1" noChangeArrowheads="1"/>
          </p:cNvPicPr>
          <p:nvPr>
            <p:ph type="pic" sz="quarter" idx="11"/>
          </p:nvPr>
        </p:nvPicPr>
        <p:blipFill rotWithShape="1">
          <a:blip r:embed="rId4">
            <a:extLst>
              <a:ext uri="{28A0092B-C50C-407E-A947-70E740481C1C}">
                <a14:useLocalDpi xmlns:a14="http://schemas.microsoft.com/office/drawing/2010/main" val="0"/>
              </a:ext>
            </a:extLst>
          </a:blip>
          <a:srcRect l="222" t="38131" r="-222" b="15091"/>
          <a:stretch/>
        </p:blipFill>
        <p:spPr bwMode="auto">
          <a:xfrm>
            <a:off x="762000" y="800100"/>
            <a:ext cx="11430000" cy="5346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4B60CFB8-1AD9-3174-AA18-4B7784BD7CB2}"/>
              </a:ext>
            </a:extLst>
          </p:cNvPr>
          <p:cNvSpPr>
            <a:spLocks noGrp="1"/>
          </p:cNvSpPr>
          <p:nvPr>
            <p:ph type="body" sz="quarter" idx="12"/>
          </p:nvPr>
        </p:nvSpPr>
        <p:spPr/>
        <p:txBody>
          <a:bodyPr>
            <a:normAutofit/>
          </a:bodyPr>
          <a:lstStyle/>
          <a:p>
            <a:r>
              <a:rPr lang="en-US" sz="4400" dirty="0"/>
              <a:t>MODEL TUNING AND OPTIMIZATION</a:t>
            </a:r>
          </a:p>
        </p:txBody>
      </p:sp>
      <p:sp>
        <p:nvSpPr>
          <p:cNvPr id="5" name="Text Placeholder 4">
            <a:extLst>
              <a:ext uri="{FF2B5EF4-FFF2-40B4-BE49-F238E27FC236}">
                <a16:creationId xmlns:a16="http://schemas.microsoft.com/office/drawing/2014/main" id="{127E8E68-9009-734E-440D-991EB106B6E1}"/>
              </a:ext>
            </a:extLst>
          </p:cNvPr>
          <p:cNvSpPr>
            <a:spLocks noGrp="1"/>
          </p:cNvSpPr>
          <p:nvPr>
            <p:ph type="body" sz="quarter" idx="19"/>
          </p:nvPr>
        </p:nvSpPr>
        <p:spPr/>
        <p:txBody>
          <a:bodyPr/>
          <a:lstStyle/>
          <a:p>
            <a:r>
              <a:rPr lang="en-US" dirty="0"/>
              <a:t>04</a:t>
            </a:r>
          </a:p>
        </p:txBody>
      </p:sp>
      <p:sp>
        <p:nvSpPr>
          <p:cNvPr id="6" name="Rectangle 5">
            <a:extLst>
              <a:ext uri="{FF2B5EF4-FFF2-40B4-BE49-F238E27FC236}">
                <a16:creationId xmlns:a16="http://schemas.microsoft.com/office/drawing/2014/main" id="{97DAF0AF-C3C5-F3B8-15F7-565C2B203539}"/>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8" name="TextBox 7">
            <a:extLst>
              <a:ext uri="{FF2B5EF4-FFF2-40B4-BE49-F238E27FC236}">
                <a16:creationId xmlns:a16="http://schemas.microsoft.com/office/drawing/2014/main" id="{263502A7-F3D2-D474-8FD7-DD09C457C42D}"/>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0" name="TextBox 9">
            <a:extLst>
              <a:ext uri="{FF2B5EF4-FFF2-40B4-BE49-F238E27FC236}">
                <a16:creationId xmlns:a16="http://schemas.microsoft.com/office/drawing/2014/main" id="{3EA156BC-BCA9-2BC0-D21C-672AD5D25B87}"/>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1" name="Rectangle 10">
            <a:extLst>
              <a:ext uri="{FF2B5EF4-FFF2-40B4-BE49-F238E27FC236}">
                <a16:creationId xmlns:a16="http://schemas.microsoft.com/office/drawing/2014/main" id="{C71C8163-73BA-1477-633A-829DDD7F96D9}"/>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2" name="Rectangle 11">
            <a:extLst>
              <a:ext uri="{FF2B5EF4-FFF2-40B4-BE49-F238E27FC236}">
                <a16:creationId xmlns:a16="http://schemas.microsoft.com/office/drawing/2014/main" id="{69CCEA9A-7729-80C5-F576-86AB37BCCC3F}"/>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FFE12083-B2CD-456D-280A-41646EC5F8F2}"/>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9F19C12C-1EFD-AA0F-FC77-16BE58828419}"/>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5" name="Rectangle 14">
            <a:extLst>
              <a:ext uri="{FF2B5EF4-FFF2-40B4-BE49-F238E27FC236}">
                <a16:creationId xmlns:a16="http://schemas.microsoft.com/office/drawing/2014/main" id="{1DFB3E03-87C6-CF69-2566-32F41F606504}"/>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6" name="Rectangle 15">
            <a:extLst>
              <a:ext uri="{FF2B5EF4-FFF2-40B4-BE49-F238E27FC236}">
                <a16:creationId xmlns:a16="http://schemas.microsoft.com/office/drawing/2014/main" id="{C8446C1A-E7AE-8475-C301-0A0AC668967D}"/>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7" name="TextBox 16">
            <a:extLst>
              <a:ext uri="{FF2B5EF4-FFF2-40B4-BE49-F238E27FC236}">
                <a16:creationId xmlns:a16="http://schemas.microsoft.com/office/drawing/2014/main" id="{633EB0AA-F191-C1A6-112A-DB7BCFAAB166}"/>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8" name="TextBox 17">
            <a:extLst>
              <a:ext uri="{FF2B5EF4-FFF2-40B4-BE49-F238E27FC236}">
                <a16:creationId xmlns:a16="http://schemas.microsoft.com/office/drawing/2014/main" id="{420118FF-D2AC-2E60-83E4-59BD6F8E3D32}"/>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Tree>
    <p:extLst>
      <p:ext uri="{BB962C8B-B14F-4D97-AF65-F5344CB8AC3E}">
        <p14:creationId xmlns:p14="http://schemas.microsoft.com/office/powerpoint/2010/main" val="23051524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D78A0-70E3-6B7B-758B-B904ECB7578E}"/>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5BDC87B5-FA39-1098-5CF8-B440D08D0A3E}"/>
              </a:ext>
            </a:extLst>
          </p:cNvPr>
          <p:cNvSpPr>
            <a:spLocks noGrp="1"/>
          </p:cNvSpPr>
          <p:nvPr>
            <p:ph type="body" sz="quarter" idx="15"/>
          </p:nvPr>
        </p:nvSpPr>
        <p:spPr/>
        <p:txBody>
          <a:bodyPr/>
          <a:lstStyle/>
          <a:p>
            <a:r>
              <a:rPr lang="pt-PT" dirty="0"/>
              <a:t>INTRODUCTION TO MODEL TUNING</a:t>
            </a:r>
          </a:p>
        </p:txBody>
      </p:sp>
      <p:pic>
        <p:nvPicPr>
          <p:cNvPr id="6" name="Picture 5">
            <a:extLst>
              <a:ext uri="{FF2B5EF4-FFF2-40B4-BE49-F238E27FC236}">
                <a16:creationId xmlns:a16="http://schemas.microsoft.com/office/drawing/2014/main" id="{49629DE0-EB6C-71E1-0E8F-287D25AD7EF4}"/>
              </a:ext>
            </a:extLst>
          </p:cNvPr>
          <p:cNvPicPr>
            <a:picLocks noChangeAspect="1"/>
          </p:cNvPicPr>
          <p:nvPr/>
        </p:nvPicPr>
        <p:blipFill>
          <a:blip r:embed="rId2"/>
          <a:stretch>
            <a:fillRect/>
          </a:stretch>
        </p:blipFill>
        <p:spPr>
          <a:xfrm>
            <a:off x="3050671" y="1766215"/>
            <a:ext cx="5881095" cy="3928004"/>
          </a:xfrm>
          <a:prstGeom prst="rect">
            <a:avLst/>
          </a:prstGeom>
        </p:spPr>
      </p:pic>
      <p:sp>
        <p:nvSpPr>
          <p:cNvPr id="8" name="Rectangle 7">
            <a:extLst>
              <a:ext uri="{FF2B5EF4-FFF2-40B4-BE49-F238E27FC236}">
                <a16:creationId xmlns:a16="http://schemas.microsoft.com/office/drawing/2014/main" id="{50D315DA-50F5-0DC0-CFD1-E495D3C236CF}"/>
              </a:ext>
            </a:extLst>
          </p:cNvPr>
          <p:cNvSpPr/>
          <p:nvPr/>
        </p:nvSpPr>
        <p:spPr>
          <a:xfrm>
            <a:off x="5579918" y="4281054"/>
            <a:ext cx="1392382" cy="7065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Half Frame 8">
            <a:extLst>
              <a:ext uri="{FF2B5EF4-FFF2-40B4-BE49-F238E27FC236}">
                <a16:creationId xmlns:a16="http://schemas.microsoft.com/office/drawing/2014/main" id="{2C605FD6-296F-9422-EA80-8E1BE32E7A06}"/>
              </a:ext>
            </a:extLst>
          </p:cNvPr>
          <p:cNvSpPr/>
          <p:nvPr/>
        </p:nvSpPr>
        <p:spPr>
          <a:xfrm rot="5400000">
            <a:off x="5000012" y="1348593"/>
            <a:ext cx="4162781" cy="4998026"/>
          </a:xfrm>
          <a:prstGeom prst="halfFrame">
            <a:avLst>
              <a:gd name="adj1" fmla="val 24953"/>
              <a:gd name="adj2" fmla="val 3972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solidFill>
                <a:schemeClr val="tx1"/>
              </a:solidFill>
            </a:endParaRPr>
          </a:p>
        </p:txBody>
      </p:sp>
      <p:cxnSp>
        <p:nvCxnSpPr>
          <p:cNvPr id="11" name="Straight Arrow Connector 10">
            <a:extLst>
              <a:ext uri="{FF2B5EF4-FFF2-40B4-BE49-F238E27FC236}">
                <a16:creationId xmlns:a16="http://schemas.microsoft.com/office/drawing/2014/main" id="{EAC67216-AFE5-1377-5F63-8B3C5D398228}"/>
              </a:ext>
            </a:extLst>
          </p:cNvPr>
          <p:cNvCxnSpPr>
            <a:cxnSpLocks/>
          </p:cNvCxnSpPr>
          <p:nvPr/>
        </p:nvCxnSpPr>
        <p:spPr>
          <a:xfrm>
            <a:off x="5579918" y="4894118"/>
            <a:ext cx="16313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8F25B1C-34FA-E3B3-C8D4-F144905E98B6}"/>
              </a:ext>
            </a:extLst>
          </p:cNvPr>
          <p:cNvSpPr txBox="1"/>
          <p:nvPr/>
        </p:nvSpPr>
        <p:spPr>
          <a:xfrm>
            <a:off x="4405095" y="5324887"/>
            <a:ext cx="1457322" cy="369332"/>
          </a:xfrm>
          <a:prstGeom prst="rect">
            <a:avLst/>
          </a:prstGeom>
          <a:solidFill>
            <a:schemeClr val="bg1"/>
          </a:solidFill>
        </p:spPr>
        <p:txBody>
          <a:bodyPr wrap="none" rtlCol="0">
            <a:spAutoFit/>
          </a:bodyPr>
          <a:lstStyle/>
          <a:p>
            <a:pPr algn="ctr"/>
            <a:r>
              <a:rPr lang="pt-PT" dirty="0"/>
              <a:t>Validation set</a:t>
            </a:r>
          </a:p>
        </p:txBody>
      </p:sp>
    </p:spTree>
    <p:extLst>
      <p:ext uri="{BB962C8B-B14F-4D97-AF65-F5344CB8AC3E}">
        <p14:creationId xmlns:p14="http://schemas.microsoft.com/office/powerpoint/2010/main" val="28952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E82A-7BDA-3B31-D868-85B17CCA59D8}"/>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49F35C19-E381-202C-6EB3-841F881F2EE6}"/>
              </a:ext>
            </a:extLst>
          </p:cNvPr>
          <p:cNvSpPr>
            <a:spLocks noGrp="1"/>
          </p:cNvSpPr>
          <p:nvPr>
            <p:ph type="body" sz="quarter" idx="15"/>
          </p:nvPr>
        </p:nvSpPr>
        <p:spPr/>
        <p:txBody>
          <a:bodyPr/>
          <a:lstStyle/>
          <a:p>
            <a:r>
              <a:rPr lang="pt-PT" dirty="0"/>
              <a:t>HYPERPARAMETERS AND PARAMETERS</a:t>
            </a:r>
          </a:p>
        </p:txBody>
      </p:sp>
      <p:pic>
        <p:nvPicPr>
          <p:cNvPr id="8" name="Picture 7">
            <a:extLst>
              <a:ext uri="{FF2B5EF4-FFF2-40B4-BE49-F238E27FC236}">
                <a16:creationId xmlns:a16="http://schemas.microsoft.com/office/drawing/2014/main" id="{1290F200-DF52-83A4-2A60-4110F347EA3B}"/>
              </a:ext>
            </a:extLst>
          </p:cNvPr>
          <p:cNvPicPr>
            <a:picLocks noChangeAspect="1"/>
          </p:cNvPicPr>
          <p:nvPr/>
        </p:nvPicPr>
        <p:blipFill>
          <a:blip r:embed="rId2"/>
          <a:stretch>
            <a:fillRect/>
          </a:stretch>
        </p:blipFill>
        <p:spPr>
          <a:xfrm>
            <a:off x="1090442" y="2865640"/>
            <a:ext cx="10011116" cy="1910978"/>
          </a:xfrm>
          <a:prstGeom prst="rect">
            <a:avLst/>
          </a:prstGeom>
        </p:spPr>
      </p:pic>
    </p:spTree>
    <p:extLst>
      <p:ext uri="{BB962C8B-B14F-4D97-AF65-F5344CB8AC3E}">
        <p14:creationId xmlns:p14="http://schemas.microsoft.com/office/powerpoint/2010/main" val="11876941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E82A-7BDA-3B31-D868-85B17CCA59D8}"/>
              </a:ext>
            </a:extLst>
          </p:cNvPr>
          <p:cNvSpPr>
            <a:spLocks noGrp="1"/>
          </p:cNvSpPr>
          <p:nvPr>
            <p:ph type="title"/>
          </p:nvPr>
        </p:nvSpPr>
        <p:spPr/>
        <p:txBody>
          <a:bodyPr/>
          <a:lstStyle/>
          <a:p>
            <a:r>
              <a:rPr lang="pt-PT" dirty="0"/>
              <a:t>LOGISTIC REGRESSION</a:t>
            </a:r>
          </a:p>
        </p:txBody>
      </p:sp>
      <p:sp>
        <p:nvSpPr>
          <p:cNvPr id="3" name="Text Placeholder 2">
            <a:extLst>
              <a:ext uri="{FF2B5EF4-FFF2-40B4-BE49-F238E27FC236}">
                <a16:creationId xmlns:a16="http://schemas.microsoft.com/office/drawing/2014/main" id="{49F35C19-E381-202C-6EB3-841F881F2EE6}"/>
              </a:ext>
            </a:extLst>
          </p:cNvPr>
          <p:cNvSpPr>
            <a:spLocks noGrp="1"/>
          </p:cNvSpPr>
          <p:nvPr>
            <p:ph type="body" sz="quarter" idx="15"/>
          </p:nvPr>
        </p:nvSpPr>
        <p:spPr/>
        <p:txBody>
          <a:bodyPr/>
          <a:lstStyle/>
          <a:p>
            <a:r>
              <a:rPr lang="pt-PT" dirty="0"/>
              <a:t>HYPERPARAMETERS AND PARAMETERS</a:t>
            </a:r>
          </a:p>
        </p:txBody>
      </p:sp>
      <p:pic>
        <p:nvPicPr>
          <p:cNvPr id="10" name="Picture 9">
            <a:extLst>
              <a:ext uri="{FF2B5EF4-FFF2-40B4-BE49-F238E27FC236}">
                <a16:creationId xmlns:a16="http://schemas.microsoft.com/office/drawing/2014/main" id="{A065AC7D-C3E0-8F46-12FB-FA2C2BC6D05F}"/>
              </a:ext>
            </a:extLst>
          </p:cNvPr>
          <p:cNvPicPr>
            <a:picLocks noChangeAspect="1"/>
          </p:cNvPicPr>
          <p:nvPr/>
        </p:nvPicPr>
        <p:blipFill>
          <a:blip r:embed="rId3"/>
          <a:stretch>
            <a:fillRect/>
          </a:stretch>
        </p:blipFill>
        <p:spPr>
          <a:xfrm>
            <a:off x="3169819" y="2097559"/>
            <a:ext cx="5852361" cy="759874"/>
          </a:xfrm>
          <a:prstGeom prst="rect">
            <a:avLst/>
          </a:prstGeom>
        </p:spPr>
      </p:pic>
      <p:pic>
        <p:nvPicPr>
          <p:cNvPr id="8" name="Picture 7">
            <a:extLst>
              <a:ext uri="{FF2B5EF4-FFF2-40B4-BE49-F238E27FC236}">
                <a16:creationId xmlns:a16="http://schemas.microsoft.com/office/drawing/2014/main" id="{FA60395A-CEC2-9D68-48D5-1A31AE7E993F}"/>
              </a:ext>
            </a:extLst>
          </p:cNvPr>
          <p:cNvPicPr>
            <a:picLocks noChangeAspect="1"/>
          </p:cNvPicPr>
          <p:nvPr/>
        </p:nvPicPr>
        <p:blipFill>
          <a:blip r:embed="rId4"/>
          <a:stretch>
            <a:fillRect/>
          </a:stretch>
        </p:blipFill>
        <p:spPr>
          <a:xfrm>
            <a:off x="1614490" y="4000567"/>
            <a:ext cx="9059539" cy="1419423"/>
          </a:xfrm>
          <a:prstGeom prst="rect">
            <a:avLst/>
          </a:prstGeom>
        </p:spPr>
      </p:pic>
    </p:spTree>
    <p:extLst>
      <p:ext uri="{BB962C8B-B14F-4D97-AF65-F5344CB8AC3E}">
        <p14:creationId xmlns:p14="http://schemas.microsoft.com/office/powerpoint/2010/main" val="3204215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E82A-7BDA-3B31-D868-85B17CCA59D8}"/>
              </a:ext>
            </a:extLst>
          </p:cNvPr>
          <p:cNvSpPr>
            <a:spLocks noGrp="1"/>
          </p:cNvSpPr>
          <p:nvPr>
            <p:ph type="title"/>
          </p:nvPr>
        </p:nvSpPr>
        <p:spPr/>
        <p:txBody>
          <a:bodyPr/>
          <a:lstStyle/>
          <a:p>
            <a:r>
              <a:rPr lang="pt-PT" dirty="0"/>
              <a:t>DECISION TREE</a:t>
            </a:r>
          </a:p>
        </p:txBody>
      </p:sp>
      <p:sp>
        <p:nvSpPr>
          <p:cNvPr id="3" name="Text Placeholder 2">
            <a:extLst>
              <a:ext uri="{FF2B5EF4-FFF2-40B4-BE49-F238E27FC236}">
                <a16:creationId xmlns:a16="http://schemas.microsoft.com/office/drawing/2014/main" id="{49F35C19-E381-202C-6EB3-841F881F2EE6}"/>
              </a:ext>
            </a:extLst>
          </p:cNvPr>
          <p:cNvSpPr>
            <a:spLocks noGrp="1"/>
          </p:cNvSpPr>
          <p:nvPr>
            <p:ph type="body" sz="quarter" idx="15"/>
          </p:nvPr>
        </p:nvSpPr>
        <p:spPr/>
        <p:txBody>
          <a:bodyPr/>
          <a:lstStyle/>
          <a:p>
            <a:r>
              <a:rPr lang="pt-PT" dirty="0"/>
              <a:t>HYPERPARAMETERS AND PARAMETERS</a:t>
            </a:r>
          </a:p>
        </p:txBody>
      </p:sp>
      <p:pic>
        <p:nvPicPr>
          <p:cNvPr id="7" name="Picture 6">
            <a:extLst>
              <a:ext uri="{FF2B5EF4-FFF2-40B4-BE49-F238E27FC236}">
                <a16:creationId xmlns:a16="http://schemas.microsoft.com/office/drawing/2014/main" id="{DF4532AD-D17D-A21E-8C35-63579570B89E}"/>
              </a:ext>
            </a:extLst>
          </p:cNvPr>
          <p:cNvPicPr>
            <a:picLocks noChangeAspect="1"/>
          </p:cNvPicPr>
          <p:nvPr/>
        </p:nvPicPr>
        <p:blipFill>
          <a:blip r:embed="rId3"/>
          <a:stretch>
            <a:fillRect/>
          </a:stretch>
        </p:blipFill>
        <p:spPr>
          <a:xfrm>
            <a:off x="1866309" y="2475308"/>
            <a:ext cx="8459381" cy="3162741"/>
          </a:xfrm>
          <a:prstGeom prst="rect">
            <a:avLst/>
          </a:prstGeom>
        </p:spPr>
      </p:pic>
    </p:spTree>
    <p:extLst>
      <p:ext uri="{BB962C8B-B14F-4D97-AF65-F5344CB8AC3E}">
        <p14:creationId xmlns:p14="http://schemas.microsoft.com/office/powerpoint/2010/main" val="4238353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C3FD0-3B4B-A765-64AD-67654EAEDFB0}"/>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8AB7A10C-7332-4965-4398-BC7761CABD66}"/>
              </a:ext>
            </a:extLst>
          </p:cNvPr>
          <p:cNvSpPr>
            <a:spLocks noGrp="1"/>
          </p:cNvSpPr>
          <p:nvPr>
            <p:ph type="body" sz="quarter" idx="15"/>
          </p:nvPr>
        </p:nvSpPr>
        <p:spPr/>
        <p:txBody>
          <a:bodyPr/>
          <a:lstStyle/>
          <a:p>
            <a:r>
              <a:rPr lang="pt-PT" dirty="0"/>
              <a:t>INTRODUCTION TO MODEL EVALUATION METRICS</a:t>
            </a:r>
          </a:p>
        </p:txBody>
      </p:sp>
      <p:graphicFrame>
        <p:nvGraphicFramePr>
          <p:cNvPr id="5" name="Diagram 4">
            <a:extLst>
              <a:ext uri="{FF2B5EF4-FFF2-40B4-BE49-F238E27FC236}">
                <a16:creationId xmlns:a16="http://schemas.microsoft.com/office/drawing/2014/main" id="{347F027B-0AB8-29A7-C560-A5EB56BC563F}"/>
              </a:ext>
            </a:extLst>
          </p:cNvPr>
          <p:cNvGraphicFramePr/>
          <p:nvPr>
            <p:extLst>
              <p:ext uri="{D42A27DB-BD31-4B8C-83A1-F6EECF244321}">
                <p14:modId xmlns:p14="http://schemas.microsoft.com/office/powerpoint/2010/main" val="3745151514"/>
              </p:ext>
            </p:extLst>
          </p:nvPr>
        </p:nvGraphicFramePr>
        <p:xfrm>
          <a:off x="2001422" y="1589102"/>
          <a:ext cx="8189157" cy="4504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024ADBD-3692-2327-9E91-1A00C4DBD414}"/>
              </a:ext>
            </a:extLst>
          </p:cNvPr>
          <p:cNvSpPr txBox="1"/>
          <p:nvPr/>
        </p:nvSpPr>
        <p:spPr>
          <a:xfrm>
            <a:off x="8575829" y="2352583"/>
            <a:ext cx="1826654" cy="369332"/>
          </a:xfrm>
          <a:prstGeom prst="rect">
            <a:avLst/>
          </a:prstGeom>
          <a:noFill/>
        </p:spPr>
        <p:txBody>
          <a:bodyPr wrap="none" rtlCol="0">
            <a:spAutoFit/>
          </a:bodyPr>
          <a:lstStyle/>
          <a:p>
            <a:r>
              <a:rPr lang="pt-PT" dirty="0">
                <a:solidFill>
                  <a:srgbClr val="006592"/>
                </a:solidFill>
              </a:rPr>
              <a:t>Generate Dataset</a:t>
            </a:r>
          </a:p>
        </p:txBody>
      </p:sp>
      <p:sp>
        <p:nvSpPr>
          <p:cNvPr id="7" name="TextBox 6">
            <a:extLst>
              <a:ext uri="{FF2B5EF4-FFF2-40B4-BE49-F238E27FC236}">
                <a16:creationId xmlns:a16="http://schemas.microsoft.com/office/drawing/2014/main" id="{D1F03F8A-2BDB-FF2E-0954-3A14995E116D}"/>
              </a:ext>
            </a:extLst>
          </p:cNvPr>
          <p:cNvSpPr txBox="1"/>
          <p:nvPr/>
        </p:nvSpPr>
        <p:spPr>
          <a:xfrm>
            <a:off x="7893728" y="5602287"/>
            <a:ext cx="1672446" cy="369332"/>
          </a:xfrm>
          <a:prstGeom prst="rect">
            <a:avLst/>
          </a:prstGeom>
          <a:noFill/>
        </p:spPr>
        <p:txBody>
          <a:bodyPr wrap="none" rtlCol="0">
            <a:spAutoFit/>
          </a:bodyPr>
          <a:lstStyle/>
          <a:p>
            <a:r>
              <a:rPr lang="pt-PT" dirty="0">
                <a:solidFill>
                  <a:srgbClr val="911A7D"/>
                </a:solidFill>
              </a:rPr>
              <a:t>Train the Model</a:t>
            </a:r>
          </a:p>
        </p:txBody>
      </p:sp>
      <p:sp>
        <p:nvSpPr>
          <p:cNvPr id="8" name="TextBox 7">
            <a:extLst>
              <a:ext uri="{FF2B5EF4-FFF2-40B4-BE49-F238E27FC236}">
                <a16:creationId xmlns:a16="http://schemas.microsoft.com/office/drawing/2014/main" id="{8F80B660-F2CB-28DA-7136-CB96E88D3EC6}"/>
              </a:ext>
            </a:extLst>
          </p:cNvPr>
          <p:cNvSpPr txBox="1"/>
          <p:nvPr/>
        </p:nvSpPr>
        <p:spPr>
          <a:xfrm>
            <a:off x="1876147" y="2975977"/>
            <a:ext cx="1871410" cy="369332"/>
          </a:xfrm>
          <a:prstGeom prst="rect">
            <a:avLst/>
          </a:prstGeom>
          <a:noFill/>
        </p:spPr>
        <p:txBody>
          <a:bodyPr wrap="none" rtlCol="0">
            <a:spAutoFit/>
          </a:bodyPr>
          <a:lstStyle/>
          <a:p>
            <a:r>
              <a:rPr lang="pt-PT" dirty="0">
                <a:solidFill>
                  <a:srgbClr val="004550"/>
                </a:solidFill>
              </a:rPr>
              <a:t>Deploy the Model</a:t>
            </a:r>
          </a:p>
        </p:txBody>
      </p:sp>
      <p:sp>
        <p:nvSpPr>
          <p:cNvPr id="9" name="Rectangle 8">
            <a:extLst>
              <a:ext uri="{FF2B5EF4-FFF2-40B4-BE49-F238E27FC236}">
                <a16:creationId xmlns:a16="http://schemas.microsoft.com/office/drawing/2014/main" id="{FE7AB912-B4C2-163D-589A-C2750A0737FF}"/>
              </a:ext>
            </a:extLst>
          </p:cNvPr>
          <p:cNvSpPr/>
          <p:nvPr/>
        </p:nvSpPr>
        <p:spPr>
          <a:xfrm>
            <a:off x="4509856" y="5268897"/>
            <a:ext cx="5264459" cy="89220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TextBox 10">
            <a:extLst>
              <a:ext uri="{FF2B5EF4-FFF2-40B4-BE49-F238E27FC236}">
                <a16:creationId xmlns:a16="http://schemas.microsoft.com/office/drawing/2014/main" id="{64401C35-5EE6-EA5E-BC7A-FD6A9A8DD867}"/>
              </a:ext>
            </a:extLst>
          </p:cNvPr>
          <p:cNvSpPr txBox="1"/>
          <p:nvPr/>
        </p:nvSpPr>
        <p:spPr>
          <a:xfrm>
            <a:off x="472440" y="6216133"/>
            <a:ext cx="6094520" cy="369332"/>
          </a:xfrm>
          <a:prstGeom prst="rect">
            <a:avLst/>
          </a:prstGeom>
          <a:noFill/>
        </p:spPr>
        <p:txBody>
          <a:bodyPr wrap="square">
            <a:spAutoFit/>
          </a:bodyPr>
          <a:lstStyle>
            <a:defPPr>
              <a:defRPr lang="pt-PT"/>
            </a:defPPr>
            <a:lvl1pPr>
              <a:defRPr sz="1200"/>
            </a:lvl1pPr>
          </a:lstStyle>
          <a:p>
            <a:r>
              <a:rPr lang="en-US" dirty="0">
                <a:hlinkClick r:id="rId7"/>
              </a:rPr>
              <a:t>Image from: What is a Machine Learning Pipeline? - </a:t>
            </a:r>
            <a:r>
              <a:rPr lang="en-US" dirty="0" err="1">
                <a:hlinkClick r:id="rId7"/>
              </a:rPr>
              <a:t>Datatron</a:t>
            </a:r>
            <a:endParaRPr lang="pt-PT" dirty="0"/>
          </a:p>
        </p:txBody>
      </p:sp>
    </p:spTree>
    <p:extLst>
      <p:ext uri="{BB962C8B-B14F-4D97-AF65-F5344CB8AC3E}">
        <p14:creationId xmlns:p14="http://schemas.microsoft.com/office/powerpoint/2010/main" val="181899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B9AF-1D09-9B31-DAC7-DA105F5A905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E9E14229-BCB3-BDBC-D87B-7C54B7D1B6B1}"/>
              </a:ext>
            </a:extLst>
          </p:cNvPr>
          <p:cNvSpPr>
            <a:spLocks noGrp="1"/>
          </p:cNvSpPr>
          <p:nvPr>
            <p:ph type="body" sz="quarter" idx="15"/>
          </p:nvPr>
        </p:nvSpPr>
        <p:spPr/>
        <p:txBody>
          <a:bodyPr/>
          <a:lstStyle/>
          <a:p>
            <a:r>
              <a:rPr lang="pt-PT" dirty="0"/>
              <a:t>GRID SEARCH VS. RANDOM SEARCH</a:t>
            </a:r>
          </a:p>
        </p:txBody>
      </p:sp>
      <p:pic>
        <p:nvPicPr>
          <p:cNvPr id="14338" name="Picture 2" descr="Hyperparameter Tuning Using GridSearchCV and RandomSearchCV! | by Priya  Chaurasiya | Medium">
            <a:extLst>
              <a:ext uri="{FF2B5EF4-FFF2-40B4-BE49-F238E27FC236}">
                <a16:creationId xmlns:a16="http://schemas.microsoft.com/office/drawing/2014/main" id="{9C51BAD7-5C80-39A0-E842-24B18A829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516" y="2325832"/>
            <a:ext cx="8734967" cy="336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6991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B9AF-1D09-9B31-DAC7-DA105F5A905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E9E14229-BCB3-BDBC-D87B-7C54B7D1B6B1}"/>
              </a:ext>
            </a:extLst>
          </p:cNvPr>
          <p:cNvSpPr>
            <a:spLocks noGrp="1"/>
          </p:cNvSpPr>
          <p:nvPr>
            <p:ph type="body" sz="quarter" idx="15"/>
          </p:nvPr>
        </p:nvSpPr>
        <p:spPr/>
        <p:txBody>
          <a:bodyPr/>
          <a:lstStyle/>
          <a:p>
            <a:r>
              <a:rPr lang="pt-PT" dirty="0"/>
              <a:t>GRID SEARCH VS. RANDOM SEARCH</a:t>
            </a:r>
          </a:p>
        </p:txBody>
      </p:sp>
      <p:pic>
        <p:nvPicPr>
          <p:cNvPr id="5" name="Picture 4">
            <a:extLst>
              <a:ext uri="{FF2B5EF4-FFF2-40B4-BE49-F238E27FC236}">
                <a16:creationId xmlns:a16="http://schemas.microsoft.com/office/drawing/2014/main" id="{A7234660-E0FB-C7F9-33C0-46D25D22C18E}"/>
              </a:ext>
            </a:extLst>
          </p:cNvPr>
          <p:cNvPicPr>
            <a:picLocks noChangeAspect="1"/>
          </p:cNvPicPr>
          <p:nvPr/>
        </p:nvPicPr>
        <p:blipFill>
          <a:blip r:embed="rId2"/>
          <a:stretch>
            <a:fillRect/>
          </a:stretch>
        </p:blipFill>
        <p:spPr>
          <a:xfrm>
            <a:off x="2790481" y="1946020"/>
            <a:ext cx="6611038" cy="3982975"/>
          </a:xfrm>
          <a:prstGeom prst="rect">
            <a:avLst/>
          </a:prstGeom>
        </p:spPr>
      </p:pic>
    </p:spTree>
    <p:extLst>
      <p:ext uri="{BB962C8B-B14F-4D97-AF65-F5344CB8AC3E}">
        <p14:creationId xmlns:p14="http://schemas.microsoft.com/office/powerpoint/2010/main" val="2342861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B9AF-1D09-9B31-DAC7-DA105F5A905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E9E14229-BCB3-BDBC-D87B-7C54B7D1B6B1}"/>
              </a:ext>
            </a:extLst>
          </p:cNvPr>
          <p:cNvSpPr>
            <a:spLocks noGrp="1"/>
          </p:cNvSpPr>
          <p:nvPr>
            <p:ph type="body" sz="quarter" idx="15"/>
          </p:nvPr>
        </p:nvSpPr>
        <p:spPr/>
        <p:txBody>
          <a:bodyPr/>
          <a:lstStyle/>
          <a:p>
            <a:r>
              <a:rPr lang="pt-PT" dirty="0"/>
              <a:t>GRID SEARCH VS. RANDOM SEARCH</a:t>
            </a:r>
          </a:p>
        </p:txBody>
      </p:sp>
      <p:pic>
        <p:nvPicPr>
          <p:cNvPr id="6" name="Picture 5">
            <a:extLst>
              <a:ext uri="{FF2B5EF4-FFF2-40B4-BE49-F238E27FC236}">
                <a16:creationId xmlns:a16="http://schemas.microsoft.com/office/drawing/2014/main" id="{56A79290-F5F1-3396-D776-59DF4E482277}"/>
              </a:ext>
            </a:extLst>
          </p:cNvPr>
          <p:cNvPicPr>
            <a:picLocks noChangeAspect="1"/>
          </p:cNvPicPr>
          <p:nvPr/>
        </p:nvPicPr>
        <p:blipFill>
          <a:blip r:embed="rId2"/>
          <a:stretch>
            <a:fillRect/>
          </a:stretch>
        </p:blipFill>
        <p:spPr>
          <a:xfrm>
            <a:off x="1571754" y="2131673"/>
            <a:ext cx="3845932" cy="3921342"/>
          </a:xfrm>
          <a:prstGeom prst="rect">
            <a:avLst/>
          </a:prstGeom>
        </p:spPr>
      </p:pic>
      <p:pic>
        <p:nvPicPr>
          <p:cNvPr id="8" name="Picture 7">
            <a:extLst>
              <a:ext uri="{FF2B5EF4-FFF2-40B4-BE49-F238E27FC236}">
                <a16:creationId xmlns:a16="http://schemas.microsoft.com/office/drawing/2014/main" id="{D45A22AA-CDE3-DF7B-737D-FC69A98C08F3}"/>
              </a:ext>
            </a:extLst>
          </p:cNvPr>
          <p:cNvPicPr>
            <a:picLocks noChangeAspect="1"/>
          </p:cNvPicPr>
          <p:nvPr/>
        </p:nvPicPr>
        <p:blipFill>
          <a:blip r:embed="rId3"/>
          <a:stretch>
            <a:fillRect/>
          </a:stretch>
        </p:blipFill>
        <p:spPr>
          <a:xfrm>
            <a:off x="6954246" y="2137409"/>
            <a:ext cx="3862690" cy="3963237"/>
          </a:xfrm>
          <a:prstGeom prst="rect">
            <a:avLst/>
          </a:prstGeom>
        </p:spPr>
      </p:pic>
      <p:sp>
        <p:nvSpPr>
          <p:cNvPr id="9" name="TextBox 8">
            <a:extLst>
              <a:ext uri="{FF2B5EF4-FFF2-40B4-BE49-F238E27FC236}">
                <a16:creationId xmlns:a16="http://schemas.microsoft.com/office/drawing/2014/main" id="{E4BD4492-FD6A-382D-AD4A-46918003DC23}"/>
              </a:ext>
            </a:extLst>
          </p:cNvPr>
          <p:cNvSpPr txBox="1"/>
          <p:nvPr/>
        </p:nvSpPr>
        <p:spPr>
          <a:xfrm>
            <a:off x="2770675" y="1762341"/>
            <a:ext cx="1448089" cy="369332"/>
          </a:xfrm>
          <a:prstGeom prst="rect">
            <a:avLst/>
          </a:prstGeom>
          <a:noFill/>
        </p:spPr>
        <p:txBody>
          <a:bodyPr wrap="none" rtlCol="0">
            <a:spAutoFit/>
          </a:bodyPr>
          <a:lstStyle/>
          <a:p>
            <a:r>
              <a:rPr lang="pt-PT" dirty="0"/>
              <a:t>GRID SEARCH</a:t>
            </a:r>
          </a:p>
        </p:txBody>
      </p:sp>
      <p:sp>
        <p:nvSpPr>
          <p:cNvPr id="10" name="TextBox 9">
            <a:extLst>
              <a:ext uri="{FF2B5EF4-FFF2-40B4-BE49-F238E27FC236}">
                <a16:creationId xmlns:a16="http://schemas.microsoft.com/office/drawing/2014/main" id="{5AAC72EB-A159-7F66-58B2-2C3D84A24D91}"/>
              </a:ext>
            </a:extLst>
          </p:cNvPr>
          <p:cNvSpPr txBox="1"/>
          <p:nvPr/>
        </p:nvSpPr>
        <p:spPr>
          <a:xfrm>
            <a:off x="7973238" y="1762341"/>
            <a:ext cx="1876091" cy="369332"/>
          </a:xfrm>
          <a:prstGeom prst="rect">
            <a:avLst/>
          </a:prstGeom>
          <a:noFill/>
        </p:spPr>
        <p:txBody>
          <a:bodyPr wrap="none" rtlCol="0">
            <a:spAutoFit/>
          </a:bodyPr>
          <a:lstStyle/>
          <a:p>
            <a:r>
              <a:rPr lang="pt-PT" dirty="0"/>
              <a:t>RANDOM SEARCH</a:t>
            </a:r>
          </a:p>
        </p:txBody>
      </p:sp>
    </p:spTree>
    <p:extLst>
      <p:ext uri="{BB962C8B-B14F-4D97-AF65-F5344CB8AC3E}">
        <p14:creationId xmlns:p14="http://schemas.microsoft.com/office/powerpoint/2010/main" val="12071505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B4E7-FAD8-9322-AE1D-2CD78F718C2D}"/>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6932BCA4-70C4-1928-84B8-17EF39C314D5}"/>
              </a:ext>
            </a:extLst>
          </p:cNvPr>
          <p:cNvSpPr>
            <a:spLocks noGrp="1"/>
          </p:cNvSpPr>
          <p:nvPr>
            <p:ph type="body" sz="quarter" idx="15"/>
          </p:nvPr>
        </p:nvSpPr>
        <p:spPr/>
        <p:txBody>
          <a:bodyPr/>
          <a:lstStyle/>
          <a:p>
            <a:r>
              <a:rPr lang="pt-PT" dirty="0"/>
              <a:t>RANDOM SEARCH</a:t>
            </a:r>
          </a:p>
        </p:txBody>
      </p:sp>
      <p:sp>
        <p:nvSpPr>
          <p:cNvPr id="4" name="Text Placeholder 3">
            <a:extLst>
              <a:ext uri="{FF2B5EF4-FFF2-40B4-BE49-F238E27FC236}">
                <a16:creationId xmlns:a16="http://schemas.microsoft.com/office/drawing/2014/main" id="{A2BC1138-E104-18F7-D3CC-41E877B92413}"/>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27357371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F2376-3068-0703-988E-36A09269C71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BE470F1F-0292-2EF4-B117-0AA312947734}"/>
              </a:ext>
            </a:extLst>
          </p:cNvPr>
          <p:cNvSpPr>
            <a:spLocks noGrp="1"/>
          </p:cNvSpPr>
          <p:nvPr>
            <p:ph type="body" sz="quarter" idx="15"/>
          </p:nvPr>
        </p:nvSpPr>
        <p:spPr/>
        <p:txBody>
          <a:bodyPr/>
          <a:lstStyle/>
          <a:p>
            <a:r>
              <a:rPr lang="pt-PT" dirty="0"/>
              <a:t>BAYESIAN OPTIMIZATION</a:t>
            </a:r>
          </a:p>
        </p:txBody>
      </p:sp>
      <p:sp>
        <p:nvSpPr>
          <p:cNvPr id="4" name="Text Placeholder 3">
            <a:extLst>
              <a:ext uri="{FF2B5EF4-FFF2-40B4-BE49-F238E27FC236}">
                <a16:creationId xmlns:a16="http://schemas.microsoft.com/office/drawing/2014/main" id="{13C3120F-9021-C8D4-D1DF-79A131E659C6}"/>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1923251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365D-B887-9E2B-D662-F1A383C7DEC7}"/>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A1D38179-0903-977E-A1E2-3CD121659029}"/>
              </a:ext>
            </a:extLst>
          </p:cNvPr>
          <p:cNvSpPr>
            <a:spLocks noGrp="1"/>
          </p:cNvSpPr>
          <p:nvPr>
            <p:ph type="body" sz="quarter" idx="15"/>
          </p:nvPr>
        </p:nvSpPr>
        <p:spPr/>
        <p:txBody>
          <a:bodyPr/>
          <a:lstStyle/>
          <a:p>
            <a:r>
              <a:rPr lang="pt-PT" dirty="0"/>
              <a:t>EXERCISE</a:t>
            </a:r>
          </a:p>
        </p:txBody>
      </p:sp>
      <p:sp>
        <p:nvSpPr>
          <p:cNvPr id="4" name="Text Placeholder 3">
            <a:extLst>
              <a:ext uri="{FF2B5EF4-FFF2-40B4-BE49-F238E27FC236}">
                <a16:creationId xmlns:a16="http://schemas.microsoft.com/office/drawing/2014/main" id="{61A0F90F-3297-E838-A10E-AC269331038E}"/>
              </a:ext>
            </a:extLst>
          </p:cNvPr>
          <p:cNvSpPr>
            <a:spLocks noGrp="1"/>
          </p:cNvSpPr>
          <p:nvPr>
            <p:ph type="body" sz="quarter" idx="16"/>
          </p:nvPr>
        </p:nvSpPr>
        <p:spPr/>
        <p:txBody>
          <a:bodyPr/>
          <a:lstStyle/>
          <a:p>
            <a:r>
              <a:rPr lang="pt-PT" dirty="0"/>
              <a:t>GRID SEARCH</a:t>
            </a:r>
          </a:p>
        </p:txBody>
      </p:sp>
    </p:spTree>
    <p:extLst>
      <p:ext uri="{BB962C8B-B14F-4D97-AF65-F5344CB8AC3E}">
        <p14:creationId xmlns:p14="http://schemas.microsoft.com/office/powerpoint/2010/main" val="8280217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0B3B-2847-1D8E-45E6-C9CA6C432B9A}"/>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5B095FD0-6CDD-4C26-F933-1AD98080F04B}"/>
              </a:ext>
            </a:extLst>
          </p:cNvPr>
          <p:cNvSpPr>
            <a:spLocks noGrp="1"/>
          </p:cNvSpPr>
          <p:nvPr>
            <p:ph type="body" sz="quarter" idx="15"/>
          </p:nvPr>
        </p:nvSpPr>
        <p:spPr/>
        <p:txBody>
          <a:bodyPr/>
          <a:lstStyle/>
          <a:p>
            <a:r>
              <a:rPr lang="pt-PT" dirty="0"/>
              <a:t>BREAK</a:t>
            </a:r>
          </a:p>
        </p:txBody>
      </p:sp>
      <p:sp>
        <p:nvSpPr>
          <p:cNvPr id="4" name="Text Placeholder 3">
            <a:extLst>
              <a:ext uri="{FF2B5EF4-FFF2-40B4-BE49-F238E27FC236}">
                <a16:creationId xmlns:a16="http://schemas.microsoft.com/office/drawing/2014/main" id="{C8304F5D-7223-07A3-DC3F-8F0B9238CE30}"/>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3386029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01EE-4420-08BC-B357-C88727D3BB08}"/>
              </a:ext>
            </a:extLst>
          </p:cNvPr>
          <p:cNvSpPr>
            <a:spLocks noGrp="1"/>
          </p:cNvSpPr>
          <p:nvPr>
            <p:ph type="title"/>
          </p:nvPr>
        </p:nvSpPr>
        <p:spPr/>
        <p:txBody>
          <a:bodyPr/>
          <a:lstStyle/>
          <a:p>
            <a:r>
              <a:rPr lang="pt-PT" dirty="0"/>
              <a:t>LOGISTIC REGRESSION</a:t>
            </a:r>
          </a:p>
        </p:txBody>
      </p:sp>
      <p:sp>
        <p:nvSpPr>
          <p:cNvPr id="3" name="Text Placeholder 2">
            <a:extLst>
              <a:ext uri="{FF2B5EF4-FFF2-40B4-BE49-F238E27FC236}">
                <a16:creationId xmlns:a16="http://schemas.microsoft.com/office/drawing/2014/main" id="{D2A88B39-0B48-E52B-1EAD-811561159F8C}"/>
              </a:ext>
            </a:extLst>
          </p:cNvPr>
          <p:cNvSpPr>
            <a:spLocks noGrp="1"/>
          </p:cNvSpPr>
          <p:nvPr>
            <p:ph type="body" sz="quarter" idx="15"/>
          </p:nvPr>
        </p:nvSpPr>
        <p:spPr/>
        <p:txBody>
          <a:bodyPr/>
          <a:lstStyle/>
          <a:p>
            <a:r>
              <a:rPr lang="pt-PT" dirty="0"/>
              <a:t>GRADIENT DESCENT UPDATE RULE</a:t>
            </a:r>
          </a:p>
        </p:txBody>
      </p:sp>
      <p:pic>
        <p:nvPicPr>
          <p:cNvPr id="6" name="Picture 5">
            <a:extLst>
              <a:ext uri="{FF2B5EF4-FFF2-40B4-BE49-F238E27FC236}">
                <a16:creationId xmlns:a16="http://schemas.microsoft.com/office/drawing/2014/main" id="{8A5E4DE9-67CB-0710-7B24-51A330CA9399}"/>
              </a:ext>
            </a:extLst>
          </p:cNvPr>
          <p:cNvPicPr>
            <a:picLocks noChangeAspect="1"/>
          </p:cNvPicPr>
          <p:nvPr/>
        </p:nvPicPr>
        <p:blipFill>
          <a:blip r:embed="rId2"/>
          <a:stretch>
            <a:fillRect/>
          </a:stretch>
        </p:blipFill>
        <p:spPr>
          <a:xfrm>
            <a:off x="4348843" y="2828519"/>
            <a:ext cx="3170965" cy="1093860"/>
          </a:xfrm>
          <a:prstGeom prst="rect">
            <a:avLst/>
          </a:prstGeom>
        </p:spPr>
      </p:pic>
      <p:pic>
        <p:nvPicPr>
          <p:cNvPr id="8" name="Picture 7">
            <a:extLst>
              <a:ext uri="{FF2B5EF4-FFF2-40B4-BE49-F238E27FC236}">
                <a16:creationId xmlns:a16="http://schemas.microsoft.com/office/drawing/2014/main" id="{D170F60E-6AAF-430F-B498-05B575E8DA4E}"/>
              </a:ext>
            </a:extLst>
          </p:cNvPr>
          <p:cNvPicPr>
            <a:picLocks noChangeAspect="1"/>
          </p:cNvPicPr>
          <p:nvPr/>
        </p:nvPicPr>
        <p:blipFill>
          <a:blip r:embed="rId3"/>
          <a:stretch>
            <a:fillRect/>
          </a:stretch>
        </p:blipFill>
        <p:spPr>
          <a:xfrm>
            <a:off x="4105293" y="4123630"/>
            <a:ext cx="3674879" cy="663691"/>
          </a:xfrm>
          <a:prstGeom prst="rect">
            <a:avLst/>
          </a:prstGeom>
        </p:spPr>
      </p:pic>
      <p:pic>
        <p:nvPicPr>
          <p:cNvPr id="10" name="Picture 9">
            <a:extLst>
              <a:ext uri="{FF2B5EF4-FFF2-40B4-BE49-F238E27FC236}">
                <a16:creationId xmlns:a16="http://schemas.microsoft.com/office/drawing/2014/main" id="{AA964DF9-74A1-E2C0-855E-2C60E9526381}"/>
              </a:ext>
            </a:extLst>
          </p:cNvPr>
          <p:cNvPicPr>
            <a:picLocks noChangeAspect="1"/>
          </p:cNvPicPr>
          <p:nvPr/>
        </p:nvPicPr>
        <p:blipFill>
          <a:blip r:embed="rId4"/>
          <a:stretch>
            <a:fillRect/>
          </a:stretch>
        </p:blipFill>
        <p:spPr>
          <a:xfrm>
            <a:off x="12615260" y="332510"/>
            <a:ext cx="4029669" cy="5751503"/>
          </a:xfrm>
          <a:prstGeom prst="rect">
            <a:avLst/>
          </a:prstGeom>
        </p:spPr>
      </p:pic>
    </p:spTree>
    <p:extLst>
      <p:ext uri="{BB962C8B-B14F-4D97-AF65-F5344CB8AC3E}">
        <p14:creationId xmlns:p14="http://schemas.microsoft.com/office/powerpoint/2010/main" val="658399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9AE4-821E-7B7D-1E4D-430DDC5D66C7}"/>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142502A6-B122-8DE8-8819-0421AB45D257}"/>
              </a:ext>
            </a:extLst>
          </p:cNvPr>
          <p:cNvSpPr>
            <a:spLocks noGrp="1"/>
          </p:cNvSpPr>
          <p:nvPr>
            <p:ph type="body" sz="quarter" idx="15"/>
          </p:nvPr>
        </p:nvSpPr>
        <p:spPr/>
        <p:txBody>
          <a:bodyPr/>
          <a:lstStyle/>
          <a:p>
            <a:r>
              <a:rPr lang="pt-PT" dirty="0"/>
              <a:t>LOG LOSS</a:t>
            </a:r>
          </a:p>
        </p:txBody>
      </p:sp>
      <p:pic>
        <p:nvPicPr>
          <p:cNvPr id="5" name="Picture 4">
            <a:extLst>
              <a:ext uri="{FF2B5EF4-FFF2-40B4-BE49-F238E27FC236}">
                <a16:creationId xmlns:a16="http://schemas.microsoft.com/office/drawing/2014/main" id="{12AE6011-3054-35D9-8D2A-13B0E36E4B46}"/>
              </a:ext>
            </a:extLst>
          </p:cNvPr>
          <p:cNvPicPr>
            <a:picLocks noChangeAspect="1"/>
          </p:cNvPicPr>
          <p:nvPr/>
        </p:nvPicPr>
        <p:blipFill>
          <a:blip r:embed="rId2"/>
          <a:stretch>
            <a:fillRect/>
          </a:stretch>
        </p:blipFill>
        <p:spPr>
          <a:xfrm>
            <a:off x="791557" y="3005078"/>
            <a:ext cx="4853470" cy="847843"/>
          </a:xfrm>
          <a:prstGeom prst="rect">
            <a:avLst/>
          </a:prstGeom>
        </p:spPr>
      </p:pic>
      <p:pic>
        <p:nvPicPr>
          <p:cNvPr id="6" name="Picture 5">
            <a:extLst>
              <a:ext uri="{FF2B5EF4-FFF2-40B4-BE49-F238E27FC236}">
                <a16:creationId xmlns:a16="http://schemas.microsoft.com/office/drawing/2014/main" id="{171BB1B1-9DB3-A833-B068-22FBDF3AF2A4}"/>
              </a:ext>
            </a:extLst>
          </p:cNvPr>
          <p:cNvPicPr>
            <a:picLocks noChangeAspect="1"/>
          </p:cNvPicPr>
          <p:nvPr/>
        </p:nvPicPr>
        <p:blipFill>
          <a:blip r:embed="rId3"/>
          <a:stretch>
            <a:fillRect/>
          </a:stretch>
        </p:blipFill>
        <p:spPr>
          <a:xfrm>
            <a:off x="1989396" y="4180052"/>
            <a:ext cx="2457793" cy="847843"/>
          </a:xfrm>
          <a:prstGeom prst="rect">
            <a:avLst/>
          </a:prstGeom>
        </p:spPr>
      </p:pic>
      <p:pic>
        <p:nvPicPr>
          <p:cNvPr id="8" name="Picture 7">
            <a:extLst>
              <a:ext uri="{FF2B5EF4-FFF2-40B4-BE49-F238E27FC236}">
                <a16:creationId xmlns:a16="http://schemas.microsoft.com/office/drawing/2014/main" id="{D88CF8D4-FC3B-C242-FAD4-46A3694AB69C}"/>
              </a:ext>
            </a:extLst>
          </p:cNvPr>
          <p:cNvPicPr>
            <a:picLocks noChangeAspect="1"/>
          </p:cNvPicPr>
          <p:nvPr/>
        </p:nvPicPr>
        <p:blipFill>
          <a:blip r:embed="rId4"/>
          <a:stretch>
            <a:fillRect/>
          </a:stretch>
        </p:blipFill>
        <p:spPr>
          <a:xfrm>
            <a:off x="5953991" y="2361901"/>
            <a:ext cx="5603564" cy="3241446"/>
          </a:xfrm>
          <a:prstGeom prst="rect">
            <a:avLst/>
          </a:prstGeom>
        </p:spPr>
      </p:pic>
    </p:spTree>
    <p:extLst>
      <p:ext uri="{BB962C8B-B14F-4D97-AF65-F5344CB8AC3E}">
        <p14:creationId xmlns:p14="http://schemas.microsoft.com/office/powerpoint/2010/main" val="36845775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F4F2-D47A-8C10-2E39-54188D9E3804}"/>
              </a:ext>
            </a:extLst>
          </p:cNvPr>
          <p:cNvSpPr>
            <a:spLocks noGrp="1"/>
          </p:cNvSpPr>
          <p:nvPr>
            <p:ph type="title"/>
          </p:nvPr>
        </p:nvSpPr>
        <p:spPr/>
        <p:txBody>
          <a:bodyPr/>
          <a:lstStyle/>
          <a:p>
            <a:endParaRPr lang="pt-PT" dirty="0"/>
          </a:p>
        </p:txBody>
      </p:sp>
      <p:sp>
        <p:nvSpPr>
          <p:cNvPr id="3" name="Text Placeholder 2">
            <a:extLst>
              <a:ext uri="{FF2B5EF4-FFF2-40B4-BE49-F238E27FC236}">
                <a16:creationId xmlns:a16="http://schemas.microsoft.com/office/drawing/2014/main" id="{09118FC3-8543-AAC2-E377-EEE635AEFB2F}"/>
              </a:ext>
            </a:extLst>
          </p:cNvPr>
          <p:cNvSpPr>
            <a:spLocks noGrp="1"/>
          </p:cNvSpPr>
          <p:nvPr>
            <p:ph type="body" sz="quarter" idx="15"/>
          </p:nvPr>
        </p:nvSpPr>
        <p:spPr/>
        <p:txBody>
          <a:bodyPr/>
          <a:lstStyle/>
          <a:p>
            <a:r>
              <a:rPr lang="pt-PT" dirty="0"/>
              <a:t>OPTIMIZATION</a:t>
            </a:r>
          </a:p>
        </p:txBody>
      </p:sp>
      <p:pic>
        <p:nvPicPr>
          <p:cNvPr id="9" name="Picture 8">
            <a:extLst>
              <a:ext uri="{FF2B5EF4-FFF2-40B4-BE49-F238E27FC236}">
                <a16:creationId xmlns:a16="http://schemas.microsoft.com/office/drawing/2014/main" id="{A74E8E2F-A2C6-2CC7-5895-0DC20D461216}"/>
              </a:ext>
            </a:extLst>
          </p:cNvPr>
          <p:cNvPicPr>
            <a:picLocks noChangeAspect="1"/>
          </p:cNvPicPr>
          <p:nvPr/>
        </p:nvPicPr>
        <p:blipFill>
          <a:blip r:embed="rId2"/>
          <a:stretch>
            <a:fillRect/>
          </a:stretch>
        </p:blipFill>
        <p:spPr>
          <a:xfrm>
            <a:off x="2377714" y="1654463"/>
            <a:ext cx="7436571" cy="4450502"/>
          </a:xfrm>
          <a:prstGeom prst="rect">
            <a:avLst/>
          </a:prstGeom>
        </p:spPr>
      </p:pic>
    </p:spTree>
    <p:extLst>
      <p:ext uri="{BB962C8B-B14F-4D97-AF65-F5344CB8AC3E}">
        <p14:creationId xmlns:p14="http://schemas.microsoft.com/office/powerpoint/2010/main" val="742840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C3FD0-3B4B-A765-64AD-67654EAEDFB0}"/>
              </a:ext>
            </a:extLst>
          </p:cNvPr>
          <p:cNvSpPr>
            <a:spLocks noGrp="1"/>
          </p:cNvSpPr>
          <p:nvPr>
            <p:ph type="title"/>
          </p:nvPr>
        </p:nvSpPr>
        <p:spPr/>
        <p:txBody>
          <a:bodyPr/>
          <a:lstStyle/>
          <a:p>
            <a:r>
              <a:rPr lang="pt-PT" dirty="0"/>
              <a:t>Classification model</a:t>
            </a:r>
          </a:p>
        </p:txBody>
      </p:sp>
      <p:sp>
        <p:nvSpPr>
          <p:cNvPr id="3" name="Text Placeholder 2">
            <a:extLst>
              <a:ext uri="{FF2B5EF4-FFF2-40B4-BE49-F238E27FC236}">
                <a16:creationId xmlns:a16="http://schemas.microsoft.com/office/drawing/2014/main" id="{8AB7A10C-7332-4965-4398-BC7761CABD66}"/>
              </a:ext>
            </a:extLst>
          </p:cNvPr>
          <p:cNvSpPr>
            <a:spLocks noGrp="1"/>
          </p:cNvSpPr>
          <p:nvPr>
            <p:ph type="body" sz="quarter" idx="15"/>
          </p:nvPr>
        </p:nvSpPr>
        <p:spPr/>
        <p:txBody>
          <a:bodyPr/>
          <a:lstStyle/>
          <a:p>
            <a:r>
              <a:rPr lang="pt-PT" dirty="0"/>
              <a:t>MODEL OUTPUT</a:t>
            </a:r>
          </a:p>
        </p:txBody>
      </p:sp>
      <p:sp>
        <p:nvSpPr>
          <p:cNvPr id="4" name="Rectangle: Rounded Corners 3">
            <a:extLst>
              <a:ext uri="{FF2B5EF4-FFF2-40B4-BE49-F238E27FC236}">
                <a16:creationId xmlns:a16="http://schemas.microsoft.com/office/drawing/2014/main" id="{851420DD-9E3C-A84B-A6B6-36558847764E}"/>
              </a:ext>
            </a:extLst>
          </p:cNvPr>
          <p:cNvSpPr/>
          <p:nvPr/>
        </p:nvSpPr>
        <p:spPr>
          <a:xfrm>
            <a:off x="3298190" y="2943923"/>
            <a:ext cx="1193243" cy="1616926"/>
          </a:xfrm>
          <a:prstGeom prst="roundRect">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Model</a:t>
            </a:r>
          </a:p>
        </p:txBody>
      </p:sp>
      <p:sp>
        <p:nvSpPr>
          <p:cNvPr id="10" name="Arrow: Right 9">
            <a:extLst>
              <a:ext uri="{FF2B5EF4-FFF2-40B4-BE49-F238E27FC236}">
                <a16:creationId xmlns:a16="http://schemas.microsoft.com/office/drawing/2014/main" id="{3B121D32-809A-4A26-2FE4-F0AB1FFA9E20}"/>
              </a:ext>
            </a:extLst>
          </p:cNvPr>
          <p:cNvSpPr/>
          <p:nvPr/>
        </p:nvSpPr>
        <p:spPr>
          <a:xfrm>
            <a:off x="4595510" y="3214401"/>
            <a:ext cx="646771" cy="1170878"/>
          </a:xfrm>
          <a:prstGeom prst="rightArrow">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Rounded Corners 11">
            <a:extLst>
              <a:ext uri="{FF2B5EF4-FFF2-40B4-BE49-F238E27FC236}">
                <a16:creationId xmlns:a16="http://schemas.microsoft.com/office/drawing/2014/main" id="{B9B905B7-E802-A8B0-D0D4-32274B0001B6}"/>
              </a:ext>
            </a:extLst>
          </p:cNvPr>
          <p:cNvSpPr/>
          <p:nvPr/>
        </p:nvSpPr>
        <p:spPr>
          <a:xfrm>
            <a:off x="1003547" y="2943923"/>
            <a:ext cx="1193243" cy="1616926"/>
          </a:xfrm>
          <a:prstGeom prst="roundRect">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dirty="0"/>
              <a:t>Data</a:t>
            </a:r>
          </a:p>
        </p:txBody>
      </p:sp>
      <p:sp>
        <p:nvSpPr>
          <p:cNvPr id="13" name="Arrow: Right 12">
            <a:extLst>
              <a:ext uri="{FF2B5EF4-FFF2-40B4-BE49-F238E27FC236}">
                <a16:creationId xmlns:a16="http://schemas.microsoft.com/office/drawing/2014/main" id="{CB215A9A-EA9D-9566-CCD8-F8E47AE4FD90}"/>
              </a:ext>
            </a:extLst>
          </p:cNvPr>
          <p:cNvSpPr/>
          <p:nvPr/>
        </p:nvSpPr>
        <p:spPr>
          <a:xfrm>
            <a:off x="2300867" y="3214401"/>
            <a:ext cx="646771" cy="1170878"/>
          </a:xfrm>
          <a:prstGeom prst="rightArrow">
            <a:avLst/>
          </a:prstGeom>
          <a:solidFill>
            <a:srgbClr val="0065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4" name="Table 13">
            <a:extLst>
              <a:ext uri="{FF2B5EF4-FFF2-40B4-BE49-F238E27FC236}">
                <a16:creationId xmlns:a16="http://schemas.microsoft.com/office/drawing/2014/main" id="{761BB166-0603-36EF-6538-C6F57D4C297B}"/>
              </a:ext>
            </a:extLst>
          </p:cNvPr>
          <p:cNvGraphicFramePr>
            <a:graphicFrameLocks noGrp="1"/>
          </p:cNvGraphicFramePr>
          <p:nvPr>
            <p:extLst>
              <p:ext uri="{D42A27DB-BD31-4B8C-83A1-F6EECF244321}">
                <p14:modId xmlns:p14="http://schemas.microsoft.com/office/powerpoint/2010/main" val="1307777567"/>
              </p:ext>
            </p:extLst>
          </p:nvPr>
        </p:nvGraphicFramePr>
        <p:xfrm>
          <a:off x="5981453" y="3614420"/>
          <a:ext cx="520700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711254560"/>
                    </a:ext>
                  </a:extLst>
                </a:gridCol>
                <a:gridCol w="208280">
                  <a:extLst>
                    <a:ext uri="{9D8B030D-6E8A-4147-A177-3AD203B41FA5}">
                      <a16:colId xmlns:a16="http://schemas.microsoft.com/office/drawing/2014/main" val="876454253"/>
                    </a:ext>
                  </a:extLst>
                </a:gridCol>
                <a:gridCol w="208280">
                  <a:extLst>
                    <a:ext uri="{9D8B030D-6E8A-4147-A177-3AD203B41FA5}">
                      <a16:colId xmlns:a16="http://schemas.microsoft.com/office/drawing/2014/main" val="1124634247"/>
                    </a:ext>
                  </a:extLst>
                </a:gridCol>
                <a:gridCol w="208280">
                  <a:extLst>
                    <a:ext uri="{9D8B030D-6E8A-4147-A177-3AD203B41FA5}">
                      <a16:colId xmlns:a16="http://schemas.microsoft.com/office/drawing/2014/main" val="873892708"/>
                    </a:ext>
                  </a:extLst>
                </a:gridCol>
                <a:gridCol w="208280">
                  <a:extLst>
                    <a:ext uri="{9D8B030D-6E8A-4147-A177-3AD203B41FA5}">
                      <a16:colId xmlns:a16="http://schemas.microsoft.com/office/drawing/2014/main" val="770222040"/>
                    </a:ext>
                  </a:extLst>
                </a:gridCol>
                <a:gridCol w="208280">
                  <a:extLst>
                    <a:ext uri="{9D8B030D-6E8A-4147-A177-3AD203B41FA5}">
                      <a16:colId xmlns:a16="http://schemas.microsoft.com/office/drawing/2014/main" val="3825586783"/>
                    </a:ext>
                  </a:extLst>
                </a:gridCol>
                <a:gridCol w="208280">
                  <a:extLst>
                    <a:ext uri="{9D8B030D-6E8A-4147-A177-3AD203B41FA5}">
                      <a16:colId xmlns:a16="http://schemas.microsoft.com/office/drawing/2014/main" val="4090105190"/>
                    </a:ext>
                  </a:extLst>
                </a:gridCol>
                <a:gridCol w="208280">
                  <a:extLst>
                    <a:ext uri="{9D8B030D-6E8A-4147-A177-3AD203B41FA5}">
                      <a16:colId xmlns:a16="http://schemas.microsoft.com/office/drawing/2014/main" val="3366131114"/>
                    </a:ext>
                  </a:extLst>
                </a:gridCol>
                <a:gridCol w="208280">
                  <a:extLst>
                    <a:ext uri="{9D8B030D-6E8A-4147-A177-3AD203B41FA5}">
                      <a16:colId xmlns:a16="http://schemas.microsoft.com/office/drawing/2014/main" val="1040089037"/>
                    </a:ext>
                  </a:extLst>
                </a:gridCol>
                <a:gridCol w="208280">
                  <a:extLst>
                    <a:ext uri="{9D8B030D-6E8A-4147-A177-3AD203B41FA5}">
                      <a16:colId xmlns:a16="http://schemas.microsoft.com/office/drawing/2014/main" val="2414363382"/>
                    </a:ext>
                  </a:extLst>
                </a:gridCol>
                <a:gridCol w="208280">
                  <a:extLst>
                    <a:ext uri="{9D8B030D-6E8A-4147-A177-3AD203B41FA5}">
                      <a16:colId xmlns:a16="http://schemas.microsoft.com/office/drawing/2014/main" val="2090833143"/>
                    </a:ext>
                  </a:extLst>
                </a:gridCol>
                <a:gridCol w="208280">
                  <a:extLst>
                    <a:ext uri="{9D8B030D-6E8A-4147-A177-3AD203B41FA5}">
                      <a16:colId xmlns:a16="http://schemas.microsoft.com/office/drawing/2014/main" val="4215385820"/>
                    </a:ext>
                  </a:extLst>
                </a:gridCol>
                <a:gridCol w="208280">
                  <a:extLst>
                    <a:ext uri="{9D8B030D-6E8A-4147-A177-3AD203B41FA5}">
                      <a16:colId xmlns:a16="http://schemas.microsoft.com/office/drawing/2014/main" val="2569274712"/>
                    </a:ext>
                  </a:extLst>
                </a:gridCol>
                <a:gridCol w="208280">
                  <a:extLst>
                    <a:ext uri="{9D8B030D-6E8A-4147-A177-3AD203B41FA5}">
                      <a16:colId xmlns:a16="http://schemas.microsoft.com/office/drawing/2014/main" val="2670257531"/>
                    </a:ext>
                  </a:extLst>
                </a:gridCol>
                <a:gridCol w="208280">
                  <a:extLst>
                    <a:ext uri="{9D8B030D-6E8A-4147-A177-3AD203B41FA5}">
                      <a16:colId xmlns:a16="http://schemas.microsoft.com/office/drawing/2014/main" val="76759783"/>
                    </a:ext>
                  </a:extLst>
                </a:gridCol>
                <a:gridCol w="208280">
                  <a:extLst>
                    <a:ext uri="{9D8B030D-6E8A-4147-A177-3AD203B41FA5}">
                      <a16:colId xmlns:a16="http://schemas.microsoft.com/office/drawing/2014/main" val="1728242840"/>
                    </a:ext>
                  </a:extLst>
                </a:gridCol>
                <a:gridCol w="208280">
                  <a:extLst>
                    <a:ext uri="{9D8B030D-6E8A-4147-A177-3AD203B41FA5}">
                      <a16:colId xmlns:a16="http://schemas.microsoft.com/office/drawing/2014/main" val="3053387377"/>
                    </a:ext>
                  </a:extLst>
                </a:gridCol>
                <a:gridCol w="208280">
                  <a:extLst>
                    <a:ext uri="{9D8B030D-6E8A-4147-A177-3AD203B41FA5}">
                      <a16:colId xmlns:a16="http://schemas.microsoft.com/office/drawing/2014/main" val="3271158112"/>
                    </a:ext>
                  </a:extLst>
                </a:gridCol>
                <a:gridCol w="208280">
                  <a:extLst>
                    <a:ext uri="{9D8B030D-6E8A-4147-A177-3AD203B41FA5}">
                      <a16:colId xmlns:a16="http://schemas.microsoft.com/office/drawing/2014/main" val="3941574673"/>
                    </a:ext>
                  </a:extLst>
                </a:gridCol>
                <a:gridCol w="208280">
                  <a:extLst>
                    <a:ext uri="{9D8B030D-6E8A-4147-A177-3AD203B41FA5}">
                      <a16:colId xmlns:a16="http://schemas.microsoft.com/office/drawing/2014/main" val="2633614297"/>
                    </a:ext>
                  </a:extLst>
                </a:gridCol>
                <a:gridCol w="208280">
                  <a:extLst>
                    <a:ext uri="{9D8B030D-6E8A-4147-A177-3AD203B41FA5}">
                      <a16:colId xmlns:a16="http://schemas.microsoft.com/office/drawing/2014/main" val="1145634728"/>
                    </a:ext>
                  </a:extLst>
                </a:gridCol>
                <a:gridCol w="208280">
                  <a:extLst>
                    <a:ext uri="{9D8B030D-6E8A-4147-A177-3AD203B41FA5}">
                      <a16:colId xmlns:a16="http://schemas.microsoft.com/office/drawing/2014/main" val="49974748"/>
                    </a:ext>
                  </a:extLst>
                </a:gridCol>
                <a:gridCol w="208280">
                  <a:extLst>
                    <a:ext uri="{9D8B030D-6E8A-4147-A177-3AD203B41FA5}">
                      <a16:colId xmlns:a16="http://schemas.microsoft.com/office/drawing/2014/main" val="1517123246"/>
                    </a:ext>
                  </a:extLst>
                </a:gridCol>
                <a:gridCol w="208280">
                  <a:extLst>
                    <a:ext uri="{9D8B030D-6E8A-4147-A177-3AD203B41FA5}">
                      <a16:colId xmlns:a16="http://schemas.microsoft.com/office/drawing/2014/main" val="306754536"/>
                    </a:ext>
                  </a:extLst>
                </a:gridCol>
                <a:gridCol w="208280">
                  <a:extLst>
                    <a:ext uri="{9D8B030D-6E8A-4147-A177-3AD203B41FA5}">
                      <a16:colId xmlns:a16="http://schemas.microsoft.com/office/drawing/2014/main" val="344979053"/>
                    </a:ext>
                  </a:extLst>
                </a:gridCol>
              </a:tblGrid>
              <a:tr h="370840">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extLst>
                  <a:ext uri="{0D108BD9-81ED-4DB2-BD59-A6C34878D82A}">
                    <a16:rowId xmlns:a16="http://schemas.microsoft.com/office/drawing/2014/main" val="3543688237"/>
                  </a:ext>
                </a:extLst>
              </a:tr>
            </a:tbl>
          </a:graphicData>
        </a:graphic>
      </p:graphicFrame>
      <p:sp>
        <p:nvSpPr>
          <p:cNvPr id="15" name="TextBox 14">
            <a:extLst>
              <a:ext uri="{FF2B5EF4-FFF2-40B4-BE49-F238E27FC236}">
                <a16:creationId xmlns:a16="http://schemas.microsoft.com/office/drawing/2014/main" id="{D3BF57F0-AA1C-6FE4-A4CC-9F4EE194FAC3}"/>
              </a:ext>
            </a:extLst>
          </p:cNvPr>
          <p:cNvSpPr txBox="1"/>
          <p:nvPr/>
        </p:nvSpPr>
        <p:spPr>
          <a:xfrm>
            <a:off x="8014027" y="3214401"/>
            <a:ext cx="1141851" cy="369332"/>
          </a:xfrm>
          <a:prstGeom prst="rect">
            <a:avLst/>
          </a:prstGeom>
          <a:noFill/>
        </p:spPr>
        <p:txBody>
          <a:bodyPr wrap="none" rtlCol="0">
            <a:spAutoFit/>
          </a:bodyPr>
          <a:lstStyle/>
          <a:p>
            <a:pPr algn="ctr"/>
            <a:r>
              <a:rPr lang="pt-PT" dirty="0"/>
              <a:t>Prediction</a:t>
            </a:r>
          </a:p>
        </p:txBody>
      </p:sp>
      <p:graphicFrame>
        <p:nvGraphicFramePr>
          <p:cNvPr id="16" name="Table 15">
            <a:extLst>
              <a:ext uri="{FF2B5EF4-FFF2-40B4-BE49-F238E27FC236}">
                <a16:creationId xmlns:a16="http://schemas.microsoft.com/office/drawing/2014/main" id="{F19F410C-5586-25D7-9B63-E90E796032CA}"/>
              </a:ext>
            </a:extLst>
          </p:cNvPr>
          <p:cNvGraphicFramePr>
            <a:graphicFrameLocks noGrp="1"/>
          </p:cNvGraphicFramePr>
          <p:nvPr>
            <p:extLst>
              <p:ext uri="{D42A27DB-BD31-4B8C-83A1-F6EECF244321}">
                <p14:modId xmlns:p14="http://schemas.microsoft.com/office/powerpoint/2010/main" val="3883082327"/>
              </p:ext>
            </p:extLst>
          </p:nvPr>
        </p:nvGraphicFramePr>
        <p:xfrm>
          <a:off x="5981453" y="5109845"/>
          <a:ext cx="520700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711254560"/>
                    </a:ext>
                  </a:extLst>
                </a:gridCol>
                <a:gridCol w="208280">
                  <a:extLst>
                    <a:ext uri="{9D8B030D-6E8A-4147-A177-3AD203B41FA5}">
                      <a16:colId xmlns:a16="http://schemas.microsoft.com/office/drawing/2014/main" val="876454253"/>
                    </a:ext>
                  </a:extLst>
                </a:gridCol>
                <a:gridCol w="208280">
                  <a:extLst>
                    <a:ext uri="{9D8B030D-6E8A-4147-A177-3AD203B41FA5}">
                      <a16:colId xmlns:a16="http://schemas.microsoft.com/office/drawing/2014/main" val="1124634247"/>
                    </a:ext>
                  </a:extLst>
                </a:gridCol>
                <a:gridCol w="208280">
                  <a:extLst>
                    <a:ext uri="{9D8B030D-6E8A-4147-A177-3AD203B41FA5}">
                      <a16:colId xmlns:a16="http://schemas.microsoft.com/office/drawing/2014/main" val="873892708"/>
                    </a:ext>
                  </a:extLst>
                </a:gridCol>
                <a:gridCol w="208280">
                  <a:extLst>
                    <a:ext uri="{9D8B030D-6E8A-4147-A177-3AD203B41FA5}">
                      <a16:colId xmlns:a16="http://schemas.microsoft.com/office/drawing/2014/main" val="770222040"/>
                    </a:ext>
                  </a:extLst>
                </a:gridCol>
                <a:gridCol w="208280">
                  <a:extLst>
                    <a:ext uri="{9D8B030D-6E8A-4147-A177-3AD203B41FA5}">
                      <a16:colId xmlns:a16="http://schemas.microsoft.com/office/drawing/2014/main" val="3825586783"/>
                    </a:ext>
                  </a:extLst>
                </a:gridCol>
                <a:gridCol w="208280">
                  <a:extLst>
                    <a:ext uri="{9D8B030D-6E8A-4147-A177-3AD203B41FA5}">
                      <a16:colId xmlns:a16="http://schemas.microsoft.com/office/drawing/2014/main" val="4090105190"/>
                    </a:ext>
                  </a:extLst>
                </a:gridCol>
                <a:gridCol w="208280">
                  <a:extLst>
                    <a:ext uri="{9D8B030D-6E8A-4147-A177-3AD203B41FA5}">
                      <a16:colId xmlns:a16="http://schemas.microsoft.com/office/drawing/2014/main" val="3366131114"/>
                    </a:ext>
                  </a:extLst>
                </a:gridCol>
                <a:gridCol w="208280">
                  <a:extLst>
                    <a:ext uri="{9D8B030D-6E8A-4147-A177-3AD203B41FA5}">
                      <a16:colId xmlns:a16="http://schemas.microsoft.com/office/drawing/2014/main" val="1040089037"/>
                    </a:ext>
                  </a:extLst>
                </a:gridCol>
                <a:gridCol w="208280">
                  <a:extLst>
                    <a:ext uri="{9D8B030D-6E8A-4147-A177-3AD203B41FA5}">
                      <a16:colId xmlns:a16="http://schemas.microsoft.com/office/drawing/2014/main" val="2414363382"/>
                    </a:ext>
                  </a:extLst>
                </a:gridCol>
                <a:gridCol w="208280">
                  <a:extLst>
                    <a:ext uri="{9D8B030D-6E8A-4147-A177-3AD203B41FA5}">
                      <a16:colId xmlns:a16="http://schemas.microsoft.com/office/drawing/2014/main" val="2090833143"/>
                    </a:ext>
                  </a:extLst>
                </a:gridCol>
                <a:gridCol w="208280">
                  <a:extLst>
                    <a:ext uri="{9D8B030D-6E8A-4147-A177-3AD203B41FA5}">
                      <a16:colId xmlns:a16="http://schemas.microsoft.com/office/drawing/2014/main" val="4215385820"/>
                    </a:ext>
                  </a:extLst>
                </a:gridCol>
                <a:gridCol w="208280">
                  <a:extLst>
                    <a:ext uri="{9D8B030D-6E8A-4147-A177-3AD203B41FA5}">
                      <a16:colId xmlns:a16="http://schemas.microsoft.com/office/drawing/2014/main" val="2569274712"/>
                    </a:ext>
                  </a:extLst>
                </a:gridCol>
                <a:gridCol w="208280">
                  <a:extLst>
                    <a:ext uri="{9D8B030D-6E8A-4147-A177-3AD203B41FA5}">
                      <a16:colId xmlns:a16="http://schemas.microsoft.com/office/drawing/2014/main" val="2670257531"/>
                    </a:ext>
                  </a:extLst>
                </a:gridCol>
                <a:gridCol w="208280">
                  <a:extLst>
                    <a:ext uri="{9D8B030D-6E8A-4147-A177-3AD203B41FA5}">
                      <a16:colId xmlns:a16="http://schemas.microsoft.com/office/drawing/2014/main" val="76759783"/>
                    </a:ext>
                  </a:extLst>
                </a:gridCol>
                <a:gridCol w="208280">
                  <a:extLst>
                    <a:ext uri="{9D8B030D-6E8A-4147-A177-3AD203B41FA5}">
                      <a16:colId xmlns:a16="http://schemas.microsoft.com/office/drawing/2014/main" val="1728242840"/>
                    </a:ext>
                  </a:extLst>
                </a:gridCol>
                <a:gridCol w="208280">
                  <a:extLst>
                    <a:ext uri="{9D8B030D-6E8A-4147-A177-3AD203B41FA5}">
                      <a16:colId xmlns:a16="http://schemas.microsoft.com/office/drawing/2014/main" val="3053387377"/>
                    </a:ext>
                  </a:extLst>
                </a:gridCol>
                <a:gridCol w="208280">
                  <a:extLst>
                    <a:ext uri="{9D8B030D-6E8A-4147-A177-3AD203B41FA5}">
                      <a16:colId xmlns:a16="http://schemas.microsoft.com/office/drawing/2014/main" val="3271158112"/>
                    </a:ext>
                  </a:extLst>
                </a:gridCol>
                <a:gridCol w="208280">
                  <a:extLst>
                    <a:ext uri="{9D8B030D-6E8A-4147-A177-3AD203B41FA5}">
                      <a16:colId xmlns:a16="http://schemas.microsoft.com/office/drawing/2014/main" val="3941574673"/>
                    </a:ext>
                  </a:extLst>
                </a:gridCol>
                <a:gridCol w="208280">
                  <a:extLst>
                    <a:ext uri="{9D8B030D-6E8A-4147-A177-3AD203B41FA5}">
                      <a16:colId xmlns:a16="http://schemas.microsoft.com/office/drawing/2014/main" val="2633614297"/>
                    </a:ext>
                  </a:extLst>
                </a:gridCol>
                <a:gridCol w="208280">
                  <a:extLst>
                    <a:ext uri="{9D8B030D-6E8A-4147-A177-3AD203B41FA5}">
                      <a16:colId xmlns:a16="http://schemas.microsoft.com/office/drawing/2014/main" val="1145634728"/>
                    </a:ext>
                  </a:extLst>
                </a:gridCol>
                <a:gridCol w="208280">
                  <a:extLst>
                    <a:ext uri="{9D8B030D-6E8A-4147-A177-3AD203B41FA5}">
                      <a16:colId xmlns:a16="http://schemas.microsoft.com/office/drawing/2014/main" val="49974748"/>
                    </a:ext>
                  </a:extLst>
                </a:gridCol>
                <a:gridCol w="208280">
                  <a:extLst>
                    <a:ext uri="{9D8B030D-6E8A-4147-A177-3AD203B41FA5}">
                      <a16:colId xmlns:a16="http://schemas.microsoft.com/office/drawing/2014/main" val="1517123246"/>
                    </a:ext>
                  </a:extLst>
                </a:gridCol>
                <a:gridCol w="208280">
                  <a:extLst>
                    <a:ext uri="{9D8B030D-6E8A-4147-A177-3AD203B41FA5}">
                      <a16:colId xmlns:a16="http://schemas.microsoft.com/office/drawing/2014/main" val="306754536"/>
                    </a:ext>
                  </a:extLst>
                </a:gridCol>
                <a:gridCol w="208280">
                  <a:extLst>
                    <a:ext uri="{9D8B030D-6E8A-4147-A177-3AD203B41FA5}">
                      <a16:colId xmlns:a16="http://schemas.microsoft.com/office/drawing/2014/main" val="344979053"/>
                    </a:ext>
                  </a:extLst>
                </a:gridCol>
              </a:tblGrid>
              <a:tr h="370840">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sz="700"/>
                    </a:p>
                  </a:txBody>
                  <a:tcPr>
                    <a:solidFill>
                      <a:srgbClr val="8CB367"/>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8CB367"/>
                    </a:solidFill>
                  </a:tcPr>
                </a:tc>
                <a:tc>
                  <a:txBody>
                    <a:bodyPr/>
                    <a:lstStyle/>
                    <a:p>
                      <a:endParaRPr lang="pt-PT"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tc>
                  <a:txBody>
                    <a:bodyPr/>
                    <a:lstStyle/>
                    <a:p>
                      <a:endParaRPr lang="pt-PT" sz="700" dirty="0"/>
                    </a:p>
                  </a:txBody>
                  <a:tcPr>
                    <a:solidFill>
                      <a:srgbClr val="C00000"/>
                    </a:solidFill>
                  </a:tcPr>
                </a:tc>
                <a:tc>
                  <a:txBody>
                    <a:bodyPr/>
                    <a:lstStyle/>
                    <a:p>
                      <a:endParaRPr lang="pt-PT" sz="700" dirty="0"/>
                    </a:p>
                  </a:txBody>
                  <a:tcPr>
                    <a:solidFill>
                      <a:srgbClr val="C00000"/>
                    </a:solidFill>
                  </a:tcPr>
                </a:tc>
                <a:tc>
                  <a:txBody>
                    <a:bodyPr/>
                    <a:lstStyle/>
                    <a:p>
                      <a:endParaRPr lang="pt-PT" sz="700" dirty="0"/>
                    </a:p>
                  </a:txBody>
                  <a:tcPr>
                    <a:solidFill>
                      <a:srgbClr val="8CB367"/>
                    </a:solidFill>
                  </a:tcPr>
                </a:tc>
                <a:extLst>
                  <a:ext uri="{0D108BD9-81ED-4DB2-BD59-A6C34878D82A}">
                    <a16:rowId xmlns:a16="http://schemas.microsoft.com/office/drawing/2014/main" val="3543688237"/>
                  </a:ext>
                </a:extLst>
              </a:tr>
            </a:tbl>
          </a:graphicData>
        </a:graphic>
      </p:graphicFrame>
      <p:sp>
        <p:nvSpPr>
          <p:cNvPr id="17" name="TextBox 16">
            <a:extLst>
              <a:ext uri="{FF2B5EF4-FFF2-40B4-BE49-F238E27FC236}">
                <a16:creationId xmlns:a16="http://schemas.microsoft.com/office/drawing/2014/main" id="{8F819F63-EC34-F369-A35B-2226008F1E5B}"/>
              </a:ext>
            </a:extLst>
          </p:cNvPr>
          <p:cNvSpPr txBox="1"/>
          <p:nvPr/>
        </p:nvSpPr>
        <p:spPr>
          <a:xfrm>
            <a:off x="7872513" y="4740513"/>
            <a:ext cx="1424877" cy="369332"/>
          </a:xfrm>
          <a:prstGeom prst="rect">
            <a:avLst/>
          </a:prstGeom>
          <a:noFill/>
        </p:spPr>
        <p:txBody>
          <a:bodyPr wrap="none" rtlCol="0">
            <a:spAutoFit/>
          </a:bodyPr>
          <a:lstStyle/>
          <a:p>
            <a:pPr algn="ctr"/>
            <a:r>
              <a:rPr lang="pt-PT" dirty="0"/>
              <a:t>Ground truth</a:t>
            </a:r>
          </a:p>
        </p:txBody>
      </p:sp>
    </p:spTree>
    <p:extLst>
      <p:ext uri="{BB962C8B-B14F-4D97-AF65-F5344CB8AC3E}">
        <p14:creationId xmlns:p14="http://schemas.microsoft.com/office/powerpoint/2010/main" val="150313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6D80-A716-E6D1-5C90-5536BA03686F}"/>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15C4433F-30EE-0F1C-C407-9FE0AE67B10E}"/>
              </a:ext>
            </a:extLst>
          </p:cNvPr>
          <p:cNvSpPr>
            <a:spLocks noGrp="1"/>
          </p:cNvSpPr>
          <p:nvPr>
            <p:ph type="body" sz="quarter" idx="15"/>
          </p:nvPr>
        </p:nvSpPr>
        <p:spPr/>
        <p:txBody>
          <a:bodyPr/>
          <a:lstStyle/>
          <a:p>
            <a:r>
              <a:rPr lang="pt-PT" dirty="0"/>
              <a:t>EXERCISE</a:t>
            </a:r>
          </a:p>
        </p:txBody>
      </p:sp>
      <p:sp>
        <p:nvSpPr>
          <p:cNvPr id="4" name="Text Placeholder 3">
            <a:extLst>
              <a:ext uri="{FF2B5EF4-FFF2-40B4-BE49-F238E27FC236}">
                <a16:creationId xmlns:a16="http://schemas.microsoft.com/office/drawing/2014/main" id="{3C49A792-EB41-A4D7-E229-D76CE298FBCC}"/>
              </a:ext>
            </a:extLst>
          </p:cNvPr>
          <p:cNvSpPr>
            <a:spLocks noGrp="1"/>
          </p:cNvSpPr>
          <p:nvPr>
            <p:ph type="body" sz="quarter" idx="16"/>
          </p:nvPr>
        </p:nvSpPr>
        <p:spPr/>
        <p:txBody>
          <a:bodyPr/>
          <a:lstStyle/>
          <a:p>
            <a:r>
              <a:rPr lang="pt-PT" dirty="0"/>
              <a:t>GRADIENT DESCENT</a:t>
            </a:r>
          </a:p>
        </p:txBody>
      </p:sp>
    </p:spTree>
    <p:extLst>
      <p:ext uri="{BB962C8B-B14F-4D97-AF65-F5344CB8AC3E}">
        <p14:creationId xmlns:p14="http://schemas.microsoft.com/office/powerpoint/2010/main" val="30909405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B2F9C-56B7-69AA-DC57-F09215D1D293}"/>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9EC80478-45E8-F6A2-2756-46026802B7A0}"/>
              </a:ext>
            </a:extLst>
          </p:cNvPr>
          <p:cNvSpPr>
            <a:spLocks noGrp="1"/>
          </p:cNvSpPr>
          <p:nvPr>
            <p:ph type="body" sz="quarter" idx="15"/>
          </p:nvPr>
        </p:nvSpPr>
        <p:spPr/>
        <p:txBody>
          <a:bodyPr/>
          <a:lstStyle/>
          <a:p>
            <a:r>
              <a:rPr lang="pt-PT" dirty="0"/>
              <a:t>LEARNING RATE</a:t>
            </a:r>
          </a:p>
        </p:txBody>
      </p:sp>
      <p:pic>
        <p:nvPicPr>
          <p:cNvPr id="16386" name="Picture 2" descr="What learning rate should I use?">
            <a:extLst>
              <a:ext uri="{FF2B5EF4-FFF2-40B4-BE49-F238E27FC236}">
                <a16:creationId xmlns:a16="http://schemas.microsoft.com/office/drawing/2014/main" id="{A4E3F20A-CA34-65BE-7641-ED9470DA0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416" y="1870364"/>
            <a:ext cx="8107241" cy="4058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2C17FC-4AD4-78B5-B8C2-4D78A201F064}"/>
              </a:ext>
            </a:extLst>
          </p:cNvPr>
          <p:cNvSpPr txBox="1"/>
          <p:nvPr/>
        </p:nvSpPr>
        <p:spPr>
          <a:xfrm>
            <a:off x="472440" y="6216133"/>
            <a:ext cx="6094268" cy="307777"/>
          </a:xfrm>
          <a:prstGeom prst="rect">
            <a:avLst/>
          </a:prstGeom>
          <a:noFill/>
        </p:spPr>
        <p:txBody>
          <a:bodyPr wrap="square">
            <a:spAutoFit/>
          </a:bodyPr>
          <a:lstStyle/>
          <a:p>
            <a:r>
              <a:rPr lang="pt-PT" sz="1400" dirty="0"/>
              <a:t>From https://www.bdhammel.com/learning-rates/</a:t>
            </a:r>
          </a:p>
        </p:txBody>
      </p:sp>
      <p:pic>
        <p:nvPicPr>
          <p:cNvPr id="4" name="Picture 3">
            <a:extLst>
              <a:ext uri="{FF2B5EF4-FFF2-40B4-BE49-F238E27FC236}">
                <a16:creationId xmlns:a16="http://schemas.microsoft.com/office/drawing/2014/main" id="{2140B71A-8E05-963E-A127-DFDBCF13198D}"/>
              </a:ext>
            </a:extLst>
          </p:cNvPr>
          <p:cNvPicPr>
            <a:picLocks noChangeAspect="1"/>
          </p:cNvPicPr>
          <p:nvPr/>
        </p:nvPicPr>
        <p:blipFill>
          <a:blip r:embed="rId3"/>
          <a:stretch>
            <a:fillRect/>
          </a:stretch>
        </p:blipFill>
        <p:spPr>
          <a:xfrm>
            <a:off x="914623" y="3558764"/>
            <a:ext cx="2457793" cy="847843"/>
          </a:xfrm>
          <a:prstGeom prst="rect">
            <a:avLst/>
          </a:prstGeom>
        </p:spPr>
      </p:pic>
      <p:cxnSp>
        <p:nvCxnSpPr>
          <p:cNvPr id="7" name="Straight Arrow Connector 6">
            <a:extLst>
              <a:ext uri="{FF2B5EF4-FFF2-40B4-BE49-F238E27FC236}">
                <a16:creationId xmlns:a16="http://schemas.microsoft.com/office/drawing/2014/main" id="{5BCB60B1-8065-87E3-27C1-0EDFA220A9D1}"/>
              </a:ext>
            </a:extLst>
          </p:cNvPr>
          <p:cNvCxnSpPr/>
          <p:nvPr/>
        </p:nvCxnSpPr>
        <p:spPr>
          <a:xfrm>
            <a:off x="1974273" y="2826327"/>
            <a:ext cx="145472" cy="10733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2387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ABD6-72DB-9000-97EF-8C4146D3B01E}"/>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25AC432E-F03A-CA59-B00C-D3A4C17F87D0}"/>
              </a:ext>
            </a:extLst>
          </p:cNvPr>
          <p:cNvSpPr>
            <a:spLocks noGrp="1"/>
          </p:cNvSpPr>
          <p:nvPr>
            <p:ph type="body" sz="quarter" idx="15"/>
          </p:nvPr>
        </p:nvSpPr>
        <p:spPr/>
        <p:txBody>
          <a:bodyPr/>
          <a:lstStyle/>
          <a:p>
            <a:r>
              <a:rPr lang="pt-PT" dirty="0"/>
              <a:t>REGULARIZATION TECHNIQUES</a:t>
            </a:r>
          </a:p>
        </p:txBody>
      </p:sp>
      <p:pic>
        <p:nvPicPr>
          <p:cNvPr id="8" name="Picture 7">
            <a:extLst>
              <a:ext uri="{FF2B5EF4-FFF2-40B4-BE49-F238E27FC236}">
                <a16:creationId xmlns:a16="http://schemas.microsoft.com/office/drawing/2014/main" id="{3E865A29-DCA7-06D7-5046-AC5871BCE206}"/>
              </a:ext>
            </a:extLst>
          </p:cNvPr>
          <p:cNvPicPr>
            <a:picLocks noChangeAspect="1"/>
          </p:cNvPicPr>
          <p:nvPr/>
        </p:nvPicPr>
        <p:blipFill>
          <a:blip r:embed="rId2"/>
          <a:stretch>
            <a:fillRect/>
          </a:stretch>
        </p:blipFill>
        <p:spPr>
          <a:xfrm>
            <a:off x="2845264" y="1596155"/>
            <a:ext cx="6597992" cy="1152590"/>
          </a:xfrm>
          <a:prstGeom prst="rect">
            <a:avLst/>
          </a:prstGeom>
        </p:spPr>
      </p:pic>
      <p:pic>
        <p:nvPicPr>
          <p:cNvPr id="14" name="Picture 13">
            <a:extLst>
              <a:ext uri="{FF2B5EF4-FFF2-40B4-BE49-F238E27FC236}">
                <a16:creationId xmlns:a16="http://schemas.microsoft.com/office/drawing/2014/main" id="{B2ED311B-3862-EE16-96C0-37CFDA317E97}"/>
              </a:ext>
            </a:extLst>
          </p:cNvPr>
          <p:cNvPicPr>
            <a:picLocks noChangeAspect="1"/>
          </p:cNvPicPr>
          <p:nvPr/>
        </p:nvPicPr>
        <p:blipFill>
          <a:blip r:embed="rId3"/>
          <a:stretch>
            <a:fillRect/>
          </a:stretch>
        </p:blipFill>
        <p:spPr>
          <a:xfrm>
            <a:off x="4364234" y="2881674"/>
            <a:ext cx="7209602" cy="1094652"/>
          </a:xfrm>
          <a:prstGeom prst="rect">
            <a:avLst/>
          </a:prstGeom>
        </p:spPr>
      </p:pic>
      <p:pic>
        <p:nvPicPr>
          <p:cNvPr id="16" name="Picture 15">
            <a:extLst>
              <a:ext uri="{FF2B5EF4-FFF2-40B4-BE49-F238E27FC236}">
                <a16:creationId xmlns:a16="http://schemas.microsoft.com/office/drawing/2014/main" id="{FC3476D8-58C5-8ADB-BDBB-C1AF99DC4962}"/>
              </a:ext>
            </a:extLst>
          </p:cNvPr>
          <p:cNvPicPr>
            <a:picLocks noChangeAspect="1"/>
          </p:cNvPicPr>
          <p:nvPr/>
        </p:nvPicPr>
        <p:blipFill>
          <a:blip r:embed="rId4"/>
          <a:stretch>
            <a:fillRect/>
          </a:stretch>
        </p:blipFill>
        <p:spPr>
          <a:xfrm>
            <a:off x="698555" y="2957909"/>
            <a:ext cx="3747310" cy="942181"/>
          </a:xfrm>
          <a:prstGeom prst="rect">
            <a:avLst/>
          </a:prstGeom>
        </p:spPr>
      </p:pic>
      <p:pic>
        <p:nvPicPr>
          <p:cNvPr id="18" name="Picture 17">
            <a:extLst>
              <a:ext uri="{FF2B5EF4-FFF2-40B4-BE49-F238E27FC236}">
                <a16:creationId xmlns:a16="http://schemas.microsoft.com/office/drawing/2014/main" id="{B7F5D714-9A51-EFF5-CD83-D737242BE6B3}"/>
              </a:ext>
            </a:extLst>
          </p:cNvPr>
          <p:cNvPicPr>
            <a:picLocks noChangeAspect="1"/>
          </p:cNvPicPr>
          <p:nvPr/>
        </p:nvPicPr>
        <p:blipFill>
          <a:blip r:embed="rId5"/>
          <a:stretch>
            <a:fillRect/>
          </a:stretch>
        </p:blipFill>
        <p:spPr>
          <a:xfrm>
            <a:off x="4364234" y="4045305"/>
            <a:ext cx="7209602" cy="1216540"/>
          </a:xfrm>
          <a:prstGeom prst="rect">
            <a:avLst/>
          </a:prstGeom>
        </p:spPr>
      </p:pic>
      <p:pic>
        <p:nvPicPr>
          <p:cNvPr id="20" name="Picture 19">
            <a:extLst>
              <a:ext uri="{FF2B5EF4-FFF2-40B4-BE49-F238E27FC236}">
                <a16:creationId xmlns:a16="http://schemas.microsoft.com/office/drawing/2014/main" id="{DDA9D5CD-097F-576D-E554-F5195C353767}"/>
              </a:ext>
            </a:extLst>
          </p:cNvPr>
          <p:cNvPicPr>
            <a:picLocks noChangeAspect="1"/>
          </p:cNvPicPr>
          <p:nvPr/>
        </p:nvPicPr>
        <p:blipFill>
          <a:blip r:embed="rId6"/>
          <a:stretch>
            <a:fillRect/>
          </a:stretch>
        </p:blipFill>
        <p:spPr>
          <a:xfrm>
            <a:off x="697687" y="4173053"/>
            <a:ext cx="3666547" cy="800740"/>
          </a:xfrm>
          <a:prstGeom prst="rect">
            <a:avLst/>
          </a:prstGeom>
        </p:spPr>
      </p:pic>
      <p:pic>
        <p:nvPicPr>
          <p:cNvPr id="22" name="Picture 21">
            <a:extLst>
              <a:ext uri="{FF2B5EF4-FFF2-40B4-BE49-F238E27FC236}">
                <a16:creationId xmlns:a16="http://schemas.microsoft.com/office/drawing/2014/main" id="{345944CC-D4AC-0956-7419-97D8D9958FFE}"/>
              </a:ext>
            </a:extLst>
          </p:cNvPr>
          <p:cNvPicPr>
            <a:picLocks noChangeAspect="1"/>
          </p:cNvPicPr>
          <p:nvPr/>
        </p:nvPicPr>
        <p:blipFill rotWithShape="1">
          <a:blip r:embed="rId7"/>
          <a:srcRect b="14704"/>
          <a:stretch/>
        </p:blipFill>
        <p:spPr>
          <a:xfrm>
            <a:off x="4520882" y="5100561"/>
            <a:ext cx="7052954" cy="978121"/>
          </a:xfrm>
          <a:prstGeom prst="rect">
            <a:avLst/>
          </a:prstGeom>
        </p:spPr>
      </p:pic>
      <p:pic>
        <p:nvPicPr>
          <p:cNvPr id="24" name="Picture 23">
            <a:extLst>
              <a:ext uri="{FF2B5EF4-FFF2-40B4-BE49-F238E27FC236}">
                <a16:creationId xmlns:a16="http://schemas.microsoft.com/office/drawing/2014/main" id="{FFEE3BE6-1F79-2290-13DE-4D65F0E213FD}"/>
              </a:ext>
            </a:extLst>
          </p:cNvPr>
          <p:cNvPicPr>
            <a:picLocks noChangeAspect="1"/>
          </p:cNvPicPr>
          <p:nvPr/>
        </p:nvPicPr>
        <p:blipFill>
          <a:blip r:embed="rId8"/>
          <a:stretch>
            <a:fillRect/>
          </a:stretch>
        </p:blipFill>
        <p:spPr>
          <a:xfrm>
            <a:off x="434087" y="5227973"/>
            <a:ext cx="4086795" cy="790685"/>
          </a:xfrm>
          <a:prstGeom prst="rect">
            <a:avLst/>
          </a:prstGeom>
        </p:spPr>
      </p:pic>
    </p:spTree>
    <p:extLst>
      <p:ext uri="{BB962C8B-B14F-4D97-AF65-F5344CB8AC3E}">
        <p14:creationId xmlns:p14="http://schemas.microsoft.com/office/powerpoint/2010/main" val="14274737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FED1-11F0-C530-218F-96E07FCAE88C}"/>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7C6C7E86-5270-4FA3-81E2-4AC3AE6872FC}"/>
              </a:ext>
            </a:extLst>
          </p:cNvPr>
          <p:cNvSpPr>
            <a:spLocks noGrp="1"/>
          </p:cNvSpPr>
          <p:nvPr>
            <p:ph type="body" sz="quarter" idx="15"/>
          </p:nvPr>
        </p:nvSpPr>
        <p:spPr/>
        <p:txBody>
          <a:bodyPr/>
          <a:lstStyle/>
          <a:p>
            <a:r>
              <a:rPr lang="pt-PT" dirty="0"/>
              <a:t>EARLY STOPPING</a:t>
            </a:r>
          </a:p>
        </p:txBody>
      </p:sp>
      <p:pic>
        <p:nvPicPr>
          <p:cNvPr id="17410" name="Picture 2" descr="Early Stopping Explained | Papers With Code">
            <a:extLst>
              <a:ext uri="{FF2B5EF4-FFF2-40B4-BE49-F238E27FC236}">
                <a16:creationId xmlns:a16="http://schemas.microsoft.com/office/drawing/2014/main" id="{709295FF-4622-8D20-910F-FC6E54312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290" y="1585973"/>
            <a:ext cx="5361420" cy="43430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AF7BDB6-38BF-9285-C402-994A9961DB1C}"/>
              </a:ext>
            </a:extLst>
          </p:cNvPr>
          <p:cNvSpPr txBox="1"/>
          <p:nvPr/>
        </p:nvSpPr>
        <p:spPr>
          <a:xfrm>
            <a:off x="472440" y="6246910"/>
            <a:ext cx="6094268" cy="307777"/>
          </a:xfrm>
          <a:prstGeom prst="rect">
            <a:avLst/>
          </a:prstGeom>
          <a:noFill/>
        </p:spPr>
        <p:txBody>
          <a:bodyPr wrap="square">
            <a:spAutoFit/>
          </a:bodyPr>
          <a:lstStyle/>
          <a:p>
            <a:r>
              <a:rPr lang="pt-PT" sz="1400" dirty="0"/>
              <a:t>From https://paperswithcode.com/method/early-stopping</a:t>
            </a:r>
          </a:p>
        </p:txBody>
      </p:sp>
    </p:spTree>
    <p:extLst>
      <p:ext uri="{BB962C8B-B14F-4D97-AF65-F5344CB8AC3E}">
        <p14:creationId xmlns:p14="http://schemas.microsoft.com/office/powerpoint/2010/main" val="18694616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6F05-788A-28BD-D56F-88C283F48968}"/>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084D9885-B5B1-50F1-1977-B52EFECA4DE4}"/>
              </a:ext>
            </a:extLst>
          </p:cNvPr>
          <p:cNvSpPr>
            <a:spLocks noGrp="1"/>
          </p:cNvSpPr>
          <p:nvPr>
            <p:ph type="body" sz="quarter" idx="15"/>
          </p:nvPr>
        </p:nvSpPr>
        <p:spPr/>
        <p:txBody>
          <a:bodyPr/>
          <a:lstStyle/>
          <a:p>
            <a:r>
              <a:rPr lang="pt-PT" dirty="0"/>
              <a:t>MODEL SELECTION</a:t>
            </a:r>
          </a:p>
        </p:txBody>
      </p:sp>
      <p:sp>
        <p:nvSpPr>
          <p:cNvPr id="4" name="Text Placeholder 3">
            <a:extLst>
              <a:ext uri="{FF2B5EF4-FFF2-40B4-BE49-F238E27FC236}">
                <a16:creationId xmlns:a16="http://schemas.microsoft.com/office/drawing/2014/main" id="{88DAEC3B-1E4F-BB16-A6F6-2C49D95A16C4}"/>
              </a:ext>
            </a:extLst>
          </p:cNvPr>
          <p:cNvSpPr>
            <a:spLocks noGrp="1"/>
          </p:cNvSpPr>
          <p:nvPr>
            <p:ph type="body" sz="quarter" idx="16"/>
          </p:nvPr>
        </p:nvSpPr>
        <p:spPr/>
        <p:txBody>
          <a:bodyPr/>
          <a:lstStyle/>
          <a:p>
            <a:r>
              <a:rPr lang="en-US" dirty="0"/>
              <a:t>Criteria for choosing the best model</a:t>
            </a:r>
            <a:endParaRPr lang="pt-PT" dirty="0"/>
          </a:p>
        </p:txBody>
      </p:sp>
    </p:spTree>
    <p:extLst>
      <p:ext uri="{BB962C8B-B14F-4D97-AF65-F5344CB8AC3E}">
        <p14:creationId xmlns:p14="http://schemas.microsoft.com/office/powerpoint/2010/main" val="570477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7729-B6D5-626E-E925-13117B3D56AF}"/>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68CCC4F7-2539-28CE-DFD0-A43D6FC6A983}"/>
              </a:ext>
            </a:extLst>
          </p:cNvPr>
          <p:cNvSpPr>
            <a:spLocks noGrp="1"/>
          </p:cNvSpPr>
          <p:nvPr>
            <p:ph type="body" sz="quarter" idx="15"/>
          </p:nvPr>
        </p:nvSpPr>
        <p:spPr/>
        <p:txBody>
          <a:bodyPr/>
          <a:lstStyle/>
          <a:p>
            <a:r>
              <a:rPr lang="pt-PT" dirty="0"/>
              <a:t>ENSEMBLE MODELS</a:t>
            </a:r>
          </a:p>
        </p:txBody>
      </p:sp>
      <p:sp>
        <p:nvSpPr>
          <p:cNvPr id="4" name="Text Placeholder 3">
            <a:extLst>
              <a:ext uri="{FF2B5EF4-FFF2-40B4-BE49-F238E27FC236}">
                <a16:creationId xmlns:a16="http://schemas.microsoft.com/office/drawing/2014/main" id="{B1FCBB07-D784-6BDD-92AD-B7F7928EDEA8}"/>
              </a:ext>
            </a:extLst>
          </p:cNvPr>
          <p:cNvSpPr>
            <a:spLocks noGrp="1"/>
          </p:cNvSpPr>
          <p:nvPr>
            <p:ph type="body" sz="quarter" idx="16"/>
          </p:nvPr>
        </p:nvSpPr>
        <p:spPr/>
        <p:txBody>
          <a:bodyPr/>
          <a:lstStyle/>
          <a:p>
            <a:r>
              <a:rPr lang="pt-PT" b="0" i="0" dirty="0">
                <a:solidFill>
                  <a:srgbClr val="0D0D0D"/>
                </a:solidFill>
                <a:effectLst/>
                <a:highlight>
                  <a:srgbClr val="FFFFFF"/>
                </a:highlight>
                <a:latin typeface="Söhne"/>
              </a:rPr>
              <a:t>Bagging, boosting, and stacking</a:t>
            </a:r>
            <a:endParaRPr lang="pt-PT" dirty="0"/>
          </a:p>
        </p:txBody>
      </p:sp>
    </p:spTree>
    <p:extLst>
      <p:ext uri="{BB962C8B-B14F-4D97-AF65-F5344CB8AC3E}">
        <p14:creationId xmlns:p14="http://schemas.microsoft.com/office/powerpoint/2010/main" val="3566212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49B8C-29F7-05F1-9916-AAA4896029BD}"/>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7C3CCDF0-BC6C-0F30-E119-70906D09A43F}"/>
              </a:ext>
            </a:extLst>
          </p:cNvPr>
          <p:cNvSpPr>
            <a:spLocks noGrp="1"/>
          </p:cNvSpPr>
          <p:nvPr>
            <p:ph type="body" sz="quarter" idx="15"/>
          </p:nvPr>
        </p:nvSpPr>
        <p:spPr/>
        <p:txBody>
          <a:bodyPr/>
          <a:lstStyle/>
          <a:p>
            <a:r>
              <a:rPr lang="pt-PT" dirty="0"/>
              <a:t>ADVANCED OPTIMIZATION TECHNIQUES</a:t>
            </a:r>
          </a:p>
        </p:txBody>
      </p:sp>
      <p:sp>
        <p:nvSpPr>
          <p:cNvPr id="4" name="Text Placeholder 3">
            <a:extLst>
              <a:ext uri="{FF2B5EF4-FFF2-40B4-BE49-F238E27FC236}">
                <a16:creationId xmlns:a16="http://schemas.microsoft.com/office/drawing/2014/main" id="{7B2E2989-33CD-AE81-3FCE-2747B4D9529E}"/>
              </a:ext>
            </a:extLst>
          </p:cNvPr>
          <p:cNvSpPr>
            <a:spLocks noGrp="1"/>
          </p:cNvSpPr>
          <p:nvPr>
            <p:ph type="body" sz="quarter" idx="16"/>
          </p:nvPr>
        </p:nvSpPr>
        <p:spPr/>
        <p:txBody>
          <a:bodyPr/>
          <a:lstStyle/>
          <a:p>
            <a:r>
              <a:rPr lang="pt-PT" dirty="0"/>
              <a:t>Genetic algorithms, simulated annealing</a:t>
            </a:r>
          </a:p>
        </p:txBody>
      </p:sp>
    </p:spTree>
    <p:extLst>
      <p:ext uri="{BB962C8B-B14F-4D97-AF65-F5344CB8AC3E}">
        <p14:creationId xmlns:p14="http://schemas.microsoft.com/office/powerpoint/2010/main" val="24524001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92FF3-5DD5-3EC1-410D-653E451BBDA0}"/>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05A856D7-596D-F0E8-BA6C-2D2DA8DA1288}"/>
              </a:ext>
            </a:extLst>
          </p:cNvPr>
          <p:cNvSpPr>
            <a:spLocks noGrp="1"/>
          </p:cNvSpPr>
          <p:nvPr>
            <p:ph type="body" sz="quarter" idx="15"/>
          </p:nvPr>
        </p:nvSpPr>
        <p:spPr/>
        <p:txBody>
          <a:bodyPr/>
          <a:lstStyle/>
          <a:p>
            <a:r>
              <a:rPr lang="pt-PT" dirty="0"/>
              <a:t>INTERPRETABILITY AND EXPLAINABILITY</a:t>
            </a:r>
          </a:p>
        </p:txBody>
      </p:sp>
      <p:sp>
        <p:nvSpPr>
          <p:cNvPr id="4" name="Text Placeholder 3">
            <a:extLst>
              <a:ext uri="{FF2B5EF4-FFF2-40B4-BE49-F238E27FC236}">
                <a16:creationId xmlns:a16="http://schemas.microsoft.com/office/drawing/2014/main" id="{2557F592-1170-32C4-32B1-3293AE21A707}"/>
              </a:ext>
            </a:extLst>
          </p:cNvPr>
          <p:cNvSpPr>
            <a:spLocks noGrp="1"/>
          </p:cNvSpPr>
          <p:nvPr>
            <p:ph type="body" sz="quarter" idx="16"/>
          </p:nvPr>
        </p:nvSpPr>
        <p:spPr/>
        <p:txBody>
          <a:bodyPr/>
          <a:lstStyle/>
          <a:p>
            <a:endParaRPr lang="pt-PT"/>
          </a:p>
        </p:txBody>
      </p:sp>
    </p:spTree>
    <p:extLst>
      <p:ext uri="{BB962C8B-B14F-4D97-AF65-F5344CB8AC3E}">
        <p14:creationId xmlns:p14="http://schemas.microsoft.com/office/powerpoint/2010/main" val="3869279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holding a tablet&#10;&#10;Description automatically generated with low confidence">
            <a:extLst>
              <a:ext uri="{FF2B5EF4-FFF2-40B4-BE49-F238E27FC236}">
                <a16:creationId xmlns:a16="http://schemas.microsoft.com/office/drawing/2014/main" id="{7AE10690-72EA-071B-7B78-6759592F2378}"/>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artisticBlur radius="25"/>
                    </a14:imgEffect>
                  </a14:imgLayer>
                </a14:imgProps>
              </a:ext>
              <a:ext uri="{28A0092B-C50C-407E-A947-70E740481C1C}">
                <a14:useLocalDpi xmlns:a14="http://schemas.microsoft.com/office/drawing/2010/main" val="0"/>
              </a:ext>
            </a:extLst>
          </a:blip>
          <a:srcRect l="45" r="45"/>
          <a:stretch>
            <a:fillRect/>
          </a:stretch>
        </p:blipFill>
        <p:spPr>
          <a:xfrm>
            <a:off x="0" y="-1"/>
            <a:ext cx="12192000" cy="6867545"/>
          </a:xfrm>
        </p:spPr>
      </p:pic>
      <p:pic>
        <p:nvPicPr>
          <p:cNvPr id="9" name="Picture Placeholder 8" descr="A person holding a tablet&#10;&#10;Description automatically generated with low confidence">
            <a:extLst>
              <a:ext uri="{FF2B5EF4-FFF2-40B4-BE49-F238E27FC236}">
                <a16:creationId xmlns:a16="http://schemas.microsoft.com/office/drawing/2014/main" id="{6A77BC63-C752-83F6-B1FE-2F1CD9A9F32B}"/>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8441" b="8441"/>
          <a:stretch>
            <a:fillRect/>
          </a:stretch>
        </p:blipFill>
        <p:spPr/>
      </p:pic>
      <p:sp>
        <p:nvSpPr>
          <p:cNvPr id="4" name="Text Placeholder 3">
            <a:extLst>
              <a:ext uri="{FF2B5EF4-FFF2-40B4-BE49-F238E27FC236}">
                <a16:creationId xmlns:a16="http://schemas.microsoft.com/office/drawing/2014/main" id="{4B60CFB8-1AD9-3174-AA18-4B7784BD7CB2}"/>
              </a:ext>
            </a:extLst>
          </p:cNvPr>
          <p:cNvSpPr>
            <a:spLocks noGrp="1"/>
          </p:cNvSpPr>
          <p:nvPr>
            <p:ph type="body" sz="quarter" idx="12"/>
          </p:nvPr>
        </p:nvSpPr>
        <p:spPr/>
        <p:txBody>
          <a:bodyPr>
            <a:normAutofit/>
          </a:bodyPr>
          <a:lstStyle/>
          <a:p>
            <a:r>
              <a:rPr lang="en-US" sz="4400" dirty="0"/>
              <a:t>CONCLUSION</a:t>
            </a:r>
          </a:p>
        </p:txBody>
      </p:sp>
      <p:sp>
        <p:nvSpPr>
          <p:cNvPr id="6" name="Rectangle 5">
            <a:extLst>
              <a:ext uri="{FF2B5EF4-FFF2-40B4-BE49-F238E27FC236}">
                <a16:creationId xmlns:a16="http://schemas.microsoft.com/office/drawing/2014/main" id="{97DAF0AF-C3C5-F3B8-15F7-565C2B203539}"/>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8" name="TextBox 7">
            <a:extLst>
              <a:ext uri="{FF2B5EF4-FFF2-40B4-BE49-F238E27FC236}">
                <a16:creationId xmlns:a16="http://schemas.microsoft.com/office/drawing/2014/main" id="{263502A7-F3D2-D474-8FD7-DD09C457C42D}"/>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0" name="TextBox 9">
            <a:extLst>
              <a:ext uri="{FF2B5EF4-FFF2-40B4-BE49-F238E27FC236}">
                <a16:creationId xmlns:a16="http://schemas.microsoft.com/office/drawing/2014/main" id="{3EA156BC-BCA9-2BC0-D21C-672AD5D25B87}"/>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1" name="Rectangle 10">
            <a:extLst>
              <a:ext uri="{FF2B5EF4-FFF2-40B4-BE49-F238E27FC236}">
                <a16:creationId xmlns:a16="http://schemas.microsoft.com/office/drawing/2014/main" id="{C71C8163-73BA-1477-633A-829DDD7F96D9}"/>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2" name="Rectangle 11">
            <a:extLst>
              <a:ext uri="{FF2B5EF4-FFF2-40B4-BE49-F238E27FC236}">
                <a16:creationId xmlns:a16="http://schemas.microsoft.com/office/drawing/2014/main" id="{69CCEA9A-7729-80C5-F576-86AB37BCCC3F}"/>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FFE12083-B2CD-456D-280A-41646EC5F8F2}"/>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9F19C12C-1EFD-AA0F-FC77-16BE58828419}"/>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5" name="Rectangle 14">
            <a:extLst>
              <a:ext uri="{FF2B5EF4-FFF2-40B4-BE49-F238E27FC236}">
                <a16:creationId xmlns:a16="http://schemas.microsoft.com/office/drawing/2014/main" id="{1DFB3E03-87C6-CF69-2566-32F41F606504}"/>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6" name="Rectangle 15">
            <a:extLst>
              <a:ext uri="{FF2B5EF4-FFF2-40B4-BE49-F238E27FC236}">
                <a16:creationId xmlns:a16="http://schemas.microsoft.com/office/drawing/2014/main" id="{C8446C1A-E7AE-8475-C301-0A0AC668967D}"/>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7" name="TextBox 16">
            <a:extLst>
              <a:ext uri="{FF2B5EF4-FFF2-40B4-BE49-F238E27FC236}">
                <a16:creationId xmlns:a16="http://schemas.microsoft.com/office/drawing/2014/main" id="{633EB0AA-F191-C1A6-112A-DB7BCFAAB166}"/>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8" name="TextBox 17">
            <a:extLst>
              <a:ext uri="{FF2B5EF4-FFF2-40B4-BE49-F238E27FC236}">
                <a16:creationId xmlns:a16="http://schemas.microsoft.com/office/drawing/2014/main" id="{420118FF-D2AC-2E60-83E4-59BD6F8E3D32}"/>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Tree>
    <p:extLst>
      <p:ext uri="{BB962C8B-B14F-4D97-AF65-F5344CB8AC3E}">
        <p14:creationId xmlns:p14="http://schemas.microsoft.com/office/powerpoint/2010/main" val="3904670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5E01-F2CC-DA54-4D44-5FEB30D4B8F5}"/>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02D0E74E-5F79-F621-EC27-9615F50A7112}"/>
              </a:ext>
            </a:extLst>
          </p:cNvPr>
          <p:cNvSpPr>
            <a:spLocks noGrp="1"/>
          </p:cNvSpPr>
          <p:nvPr>
            <p:ph type="body" sz="quarter" idx="15"/>
          </p:nvPr>
        </p:nvSpPr>
        <p:spPr/>
        <p:txBody>
          <a:bodyPr/>
          <a:lstStyle/>
          <a:p>
            <a:r>
              <a:rPr lang="pt-PT" dirty="0"/>
              <a:t>MODEL MONITORING</a:t>
            </a:r>
          </a:p>
        </p:txBody>
      </p:sp>
      <p:pic>
        <p:nvPicPr>
          <p:cNvPr id="18434" name="Picture 2">
            <a:extLst>
              <a:ext uri="{FF2B5EF4-FFF2-40B4-BE49-F238E27FC236}">
                <a16:creationId xmlns:a16="http://schemas.microsoft.com/office/drawing/2014/main" id="{CCC869B1-9F92-111E-8289-3852EA00B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858" y="1499520"/>
            <a:ext cx="8898082" cy="46819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49C3E1E-493E-9FEE-046C-5D187C9FC099}"/>
              </a:ext>
            </a:extLst>
          </p:cNvPr>
          <p:cNvSpPr txBox="1"/>
          <p:nvPr/>
        </p:nvSpPr>
        <p:spPr>
          <a:xfrm>
            <a:off x="472440" y="6246910"/>
            <a:ext cx="6094268" cy="307777"/>
          </a:xfrm>
          <a:prstGeom prst="rect">
            <a:avLst/>
          </a:prstGeom>
          <a:noFill/>
        </p:spPr>
        <p:txBody>
          <a:bodyPr wrap="square">
            <a:spAutoFit/>
          </a:bodyPr>
          <a:lstStyle/>
          <a:p>
            <a:r>
              <a:rPr lang="pt-PT" sz="1400" dirty="0"/>
              <a:t>From https://martinfowler.com/articles/cd4ml.html</a:t>
            </a:r>
          </a:p>
        </p:txBody>
      </p:sp>
    </p:spTree>
    <p:extLst>
      <p:ext uri="{BB962C8B-B14F-4D97-AF65-F5344CB8AC3E}">
        <p14:creationId xmlns:p14="http://schemas.microsoft.com/office/powerpoint/2010/main" val="2779891288"/>
      </p:ext>
    </p:extLst>
  </p:cSld>
  <p:clrMapOvr>
    <a:masterClrMapping/>
  </p:clrMapOvr>
</p:sld>
</file>

<file path=ppt/theme/theme1.xml><?xml version="1.0" encoding="utf-8"?>
<a:theme xmlns:a="http://schemas.openxmlformats.org/drawingml/2006/main" name="2_Office Theme">
  <a:themeElements>
    <a:clrScheme name="Custom 58">
      <a:dk1>
        <a:sysClr val="windowText" lastClr="000000"/>
      </a:dk1>
      <a:lt1>
        <a:sysClr val="window" lastClr="FFFFFF"/>
      </a:lt1>
      <a:dk2>
        <a:srgbClr val="666666"/>
      </a:dk2>
      <a:lt2>
        <a:srgbClr val="DEDEDE"/>
      </a:lt2>
      <a:accent1>
        <a:srgbClr val="004550"/>
      </a:accent1>
      <a:accent2>
        <a:srgbClr val="0096A9"/>
      </a:accent2>
      <a:accent3>
        <a:srgbClr val="A5A5A5"/>
      </a:accent3>
      <a:accent4>
        <a:srgbClr val="FFB300"/>
      </a:accent4>
      <a:accent5>
        <a:srgbClr val="004550"/>
      </a:accent5>
      <a:accent6>
        <a:srgbClr val="0096A9"/>
      </a:accent6>
      <a:hlink>
        <a:srgbClr val="004550"/>
      </a:hlink>
      <a:folHlink>
        <a:srgbClr val="0096A9"/>
      </a:folHlink>
    </a:clrScheme>
    <a:fontScheme name="Custom 1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38c6273-ac8f-46ea-a045-dabdd406c7ec">
      <UserInfo>
        <DisplayName>Francisca Leite (HLUZ-LEARNING HEALTH)</DisplayName>
        <AccountId>12</AccountId>
        <AccountType/>
      </UserInfo>
      <UserInfo>
        <DisplayName>Teresa ONeill (LUZ SAUDE - DMC)</DisplayName>
        <AccountId>116</AccountId>
        <AccountType/>
      </UserInfo>
    </SharedWithUsers>
    <TaxCatchAll xmlns="138c6273-ac8f-46ea-a045-dabdd406c7ec"/>
    <lcf76f155ced4ddcb4097134ff3c332f xmlns="a9294577-c973-423a-95e0-fa51e791b1a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B7B62A6E8CD5694CBA08890A576354AB" ma:contentTypeVersion="14" ma:contentTypeDescription="Criar um novo documento." ma:contentTypeScope="" ma:versionID="51c89278c4ee14ca57b6eecc1047dd48">
  <xsd:schema xmlns:xsd="http://www.w3.org/2001/XMLSchema" xmlns:xs="http://www.w3.org/2001/XMLSchema" xmlns:p="http://schemas.microsoft.com/office/2006/metadata/properties" xmlns:ns2="a9294577-c973-423a-95e0-fa51e791b1a2" xmlns:ns3="138c6273-ac8f-46ea-a045-dabdd406c7ec" targetNamespace="http://schemas.microsoft.com/office/2006/metadata/properties" ma:root="true" ma:fieldsID="ac5caf8ddfd34419c632c22d700485e5" ns2:_="" ns3:_="">
    <xsd:import namespace="a9294577-c973-423a-95e0-fa51e791b1a2"/>
    <xsd:import namespace="138c6273-ac8f-46ea-a045-dabdd406c7e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ServiceSearchPropertie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294577-c973-423a-95e0-fa51e791b1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Etiquetas de Imagem" ma:readOnly="false" ma:fieldId="{5cf76f15-5ced-4ddc-b409-7134ff3c332f}" ma:taxonomyMulti="true" ma:sspId="83fcd46e-b236-44c0-9dde-122c56334ad2" ma:termSetId="09814cd3-568e-fe90-9814-8d621ff8fb84" ma:anchorId="fba54fb3-c3e1-fe81-a776-ca4b69148c4d" ma:open="true" ma:isKeyword="false">
      <xsd:complexType>
        <xsd:sequence>
          <xsd:element ref="pc:Terms" minOccurs="0" maxOccurs="1"/>
        </xsd:sequence>
      </xsd:complex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8c6273-ac8f-46ea-a045-dabdd406c7ec"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81c2a4c-f15a-4536-bcf3-4422592253c0}" ma:internalName="TaxCatchAll" ma:showField="CatchAllData" ma:web="138c6273-ac8f-46ea-a045-dabdd406c7ec">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9B61D4-C86F-4451-ABB7-FFCB6082ADD8}">
  <ds:schemaRefs>
    <ds:schemaRef ds:uri="http://schemas.microsoft.com/sharepoint/v3/contenttype/forms"/>
  </ds:schemaRefs>
</ds:datastoreItem>
</file>

<file path=customXml/itemProps2.xml><?xml version="1.0" encoding="utf-8"?>
<ds:datastoreItem xmlns:ds="http://schemas.openxmlformats.org/officeDocument/2006/customXml" ds:itemID="{FFE8D65C-F688-4457-B5DF-38E4134221B2}">
  <ds:schemaRefs>
    <ds:schemaRef ds:uri="a9294577-c973-423a-95e0-fa51e791b1a2"/>
    <ds:schemaRef ds:uri="http://purl.org/dc/terms/"/>
    <ds:schemaRef ds:uri="http://schemas.microsoft.com/office/infopath/2007/PartnerControls"/>
    <ds:schemaRef ds:uri="http://purl.org/dc/elements/1.1/"/>
    <ds:schemaRef ds:uri="http://schemas.microsoft.com/office/2006/documentManagement/types"/>
    <ds:schemaRef ds:uri="http://purl.org/dc/dcmitype/"/>
    <ds:schemaRef ds:uri="http://schemas.microsoft.com/office/2006/metadata/properties"/>
    <ds:schemaRef ds:uri="http://www.w3.org/XML/1998/namespace"/>
    <ds:schemaRef ds:uri="http://schemas.openxmlformats.org/package/2006/metadata/core-properties"/>
    <ds:schemaRef ds:uri="138c6273-ac8f-46ea-a045-dabdd406c7ec"/>
  </ds:schemaRefs>
</ds:datastoreItem>
</file>

<file path=customXml/itemProps3.xml><?xml version="1.0" encoding="utf-8"?>
<ds:datastoreItem xmlns:ds="http://schemas.openxmlformats.org/officeDocument/2006/customXml" ds:itemID="{75BD1D7B-74A3-40DF-A8F7-DCE2A65E89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294577-c973-423a-95e0-fa51e791b1a2"/>
    <ds:schemaRef ds:uri="138c6273-ac8f-46ea-a045-dabdd406c7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23544</TotalTime>
  <Words>3091</Words>
  <Application>Microsoft Office PowerPoint</Application>
  <PresentationFormat>Widescreen</PresentationFormat>
  <Paragraphs>538</Paragraphs>
  <Slides>106</Slides>
  <Notes>29</Notes>
  <HiddenSlides>19</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106</vt:i4>
      </vt:variant>
    </vt:vector>
  </HeadingPairs>
  <TitlesOfParts>
    <vt:vector size="116" baseType="lpstr">
      <vt:lpstr>Arial</vt:lpstr>
      <vt:lpstr>Calibri</vt:lpstr>
      <vt:lpstr>Cambria Math</vt:lpstr>
      <vt:lpstr>Century Gothic</vt:lpstr>
      <vt:lpstr>Plus Jakarta Sans</vt:lpstr>
      <vt:lpstr>Roboto</vt:lpstr>
      <vt:lpstr>Söhne</vt:lpstr>
      <vt:lpstr>Trebuchet MS</vt:lpstr>
      <vt:lpstr>Zilla Slab Light</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model</vt:lpstr>
      <vt:lpstr>PowerPoint Presentation</vt:lpstr>
      <vt:lpstr>PowerPoint Presentation</vt:lpstr>
      <vt:lpstr>Main limitation</vt:lpstr>
      <vt:lpstr>PowerPoint Presentation</vt:lpstr>
      <vt:lpstr>PowerPoint Presentation</vt:lpstr>
      <vt:lpstr>Main limitation</vt:lpstr>
      <vt:lpstr>Case study</vt:lpstr>
      <vt:lpstr>PowerPoint Presentation</vt:lpstr>
      <vt:lpstr>Main limitation</vt:lpstr>
      <vt:lpstr>Case study</vt:lpstr>
      <vt:lpstr>PowerPoint Presentation</vt:lpstr>
      <vt:lpstr>Main limitation</vt:lpstr>
      <vt:lpstr>True Negative Rate (TNR)</vt:lpstr>
      <vt:lpstr>Main limitation</vt:lpstr>
      <vt:lpstr>True Negative Rate (TNR)</vt:lpstr>
      <vt:lpstr>PowerPoint Presentation</vt:lpstr>
      <vt:lpstr>PowerPoint Presentation</vt:lpstr>
      <vt:lpstr>PowerPoint Presentation</vt:lpstr>
      <vt:lpstr>PowerPoint Presentation</vt:lpstr>
      <vt:lpstr>PowerPoint Presentation</vt:lpstr>
      <vt:lpstr>PowerPoint Presentation</vt:lpstr>
      <vt:lpstr>Practical Application in Medicine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 model</vt:lpstr>
      <vt:lpstr>Regression model</vt:lpstr>
      <vt:lpstr>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medical data with temporal component)</vt:lpstr>
      <vt:lpstr>(for medical data with temporal component)</vt:lpstr>
      <vt:lpstr>(for medical data with temporal component)</vt:lpstr>
      <vt:lpstr>PowerPoint Presentation</vt:lpstr>
      <vt:lpstr>PowerPoint Presentation</vt:lpstr>
      <vt:lpstr>PowerPoint Presentation</vt:lpstr>
      <vt:lpstr>PowerPoint Presentation</vt:lpstr>
      <vt:lpstr>PowerPoint Presentation</vt:lpstr>
      <vt:lpstr>LOGISTIC REGRESSION</vt:lpstr>
      <vt:lpstr>DECISION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Lara Neves</dc:creator>
  <cp:lastModifiedBy>José Maria Moreira ( LUZ SAUDE )</cp:lastModifiedBy>
  <cp:revision>2</cp:revision>
  <dcterms:created xsi:type="dcterms:W3CDTF">2016-10-13T09:50:18Z</dcterms:created>
  <dcterms:modified xsi:type="dcterms:W3CDTF">2024-07-03T08:36:49Z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0x010100B7B62A6E8CD5694CBA08890A576354AB</vt:lpwstr>
  </property>
  <property fmtid="{D5CDD505-2E9C-101B-9397-08002B2CF9AE}" pid="3" name="MediaServiceImageTags">
    <vt:lpwstr/>
  </property>
  <property fmtid="{D5CDD505-2E9C-101B-9397-08002B2CF9AE}" pid="4" name="MSIP_Label_92606be7-212f-4f2d-82f8-c23e50095b91_Enabled">
    <vt:lpwstr>true</vt:lpwstr>
  </property>
  <property fmtid="{D5CDD505-2E9C-101B-9397-08002B2CF9AE}" pid="5" name="MSIP_Label_92606be7-212f-4f2d-82f8-c23e50095b91_SetDate">
    <vt:lpwstr>2023-11-23T16:42:32Z</vt:lpwstr>
  </property>
  <property fmtid="{D5CDD505-2E9C-101B-9397-08002B2CF9AE}" pid="6" name="MSIP_Label_92606be7-212f-4f2d-82f8-c23e50095b91_Method">
    <vt:lpwstr>Standard</vt:lpwstr>
  </property>
  <property fmtid="{D5CDD505-2E9C-101B-9397-08002B2CF9AE}" pid="7" name="MSIP_Label_92606be7-212f-4f2d-82f8-c23e50095b91_Name">
    <vt:lpwstr>defa4170-0d19-0005-0004-bc88714345d2</vt:lpwstr>
  </property>
  <property fmtid="{D5CDD505-2E9C-101B-9397-08002B2CF9AE}" pid="8" name="MSIP_Label_92606be7-212f-4f2d-82f8-c23e50095b91_SiteId">
    <vt:lpwstr>6535fd21-1906-4157-a123-537338230b9e</vt:lpwstr>
  </property>
  <property fmtid="{D5CDD505-2E9C-101B-9397-08002B2CF9AE}" pid="9" name="MSIP_Label_92606be7-212f-4f2d-82f8-c23e50095b91_ActionId">
    <vt:lpwstr>04e37dd2-2c8d-4490-8cb4-7cf584e6e890</vt:lpwstr>
  </property>
  <property fmtid="{D5CDD505-2E9C-101B-9397-08002B2CF9AE}" pid="10" name="MSIP_Label_92606be7-212f-4f2d-82f8-c23e50095b91_ContentBits">
    <vt:lpwstr>0</vt:lpwstr>
  </property>
</Properties>
</file>